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thish1215/cyberproj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31379" y="4293290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Rathish.R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Rajalakshmi Institute of Technology &amp; Computer Science and Engineering.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1568"/>
            <a:ext cx="11029615" cy="4263781"/>
          </a:xfrm>
        </p:spPr>
        <p:txBody>
          <a:bodyPr/>
          <a:lstStyle/>
          <a:p>
            <a:pPr>
              <a:buSzPct val="120000"/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Steganography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Advanced techniques using machine learning for better hiding.</a:t>
            </a:r>
          </a:p>
          <a:p>
            <a:pPr>
              <a:buSzPct val="120000"/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Integration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Ensuring tamper-proof and verified secure messaging.</a:t>
            </a:r>
          </a:p>
          <a:p>
            <a:pPr>
              <a:buSzPct val="120000"/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Video Steganography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Embedding data in live video streams.</a:t>
            </a:r>
          </a:p>
          <a:p>
            <a:pPr>
              <a:buSzPct val="120000"/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Steganography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Future-proof security using quantum cryptographic principles.</a:t>
            </a:r>
          </a:p>
          <a:p>
            <a:pPr>
              <a:buSzPct val="120000"/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Secure Data Hiding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Implementing steganography for encrypted cloud storage.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121" y="2684586"/>
            <a:ext cx="9298744" cy="126651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890954"/>
            <a:ext cx="11029615" cy="599404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570892"/>
            <a:ext cx="11029615" cy="4584952"/>
          </a:xfrm>
        </p:spPr>
        <p:txBody>
          <a:bodyPr/>
          <a:lstStyle/>
          <a:p>
            <a:pPr>
              <a:buSzPct val="1200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encryption methods raise suspicion, making them a target for hackers.</a:t>
            </a:r>
          </a:p>
          <a:p>
            <a:pPr>
              <a:buSzPct val="1200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data needs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way of communication without drawing attention.</a:t>
            </a:r>
          </a:p>
          <a:p>
            <a:pPr>
              <a:buSzPct val="1200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 threats like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Breaches and Espionage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demand innovative security solutions.</a:t>
            </a:r>
          </a:p>
          <a:p>
            <a:pPr>
              <a:buSzPct val="1200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allows hidden data transfer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Altering Visible File Properties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SzPct val="1200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widely used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 Messaging , Watermarking and Anti-forensic Applications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2494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F4DB2D7-F5E9-A3C9-117D-F4EFA3A577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325" y="1774511"/>
            <a:ext cx="1134175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20000"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 core programming language for efficient steganographic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20000"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20000"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 &amp; GUI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help process and manipulate images for data embedding.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20000"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20000"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LSB (Least Significant Bit) &amp; DCT (Discrete Cosine Transform)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key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20000"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20000"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AES/RSA Encryption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adds an extra layer of security before hiding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20000"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20000"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Hashing Algorithms (SHA-256)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ensure integrity and authenticity of hidden messages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42068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47446"/>
            <a:ext cx="11029615" cy="44279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Invisible Security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Hides data without altering the appearance of files.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 Protection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Can be combined with encryption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Detect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Well-implemented techniques 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 Undetectable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Multi-Purpose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Used 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Covert Messaging, Copyright Protection, and Forensics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Impact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Retains the quality of media files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Securely Embedding        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57CA99-17CE-4C61-9660-F619B29F02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930528"/>
            <a:ext cx="1128578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20000"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Experts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For penetration testing and secure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20000"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20000"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Government &amp; Intelligence Agencies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Used in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ilitary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perations and Espionage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20000"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20000"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Journalists &amp; Activists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Helps bypass censorship and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rotect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onfidential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20000"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20000"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Content Creators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Used for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opyright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rotection and Watermarking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20000"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20000"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Corporations &amp; Businesses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Prevents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eaks and Intellectual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roperty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heft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3541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F6C773-D7CF-1A65-DF56-2796654B4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872" y="1323019"/>
            <a:ext cx="4001344" cy="48914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657F29-1BE6-3945-8F7F-C5EE5200F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022" y="908689"/>
            <a:ext cx="3858163" cy="16383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84A8BA-DB5B-382D-5F98-36E3D1E4C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462" y="2812235"/>
            <a:ext cx="3305907" cy="17233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683DAB-6E19-5832-2CA3-E9151759E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8415" y="4800740"/>
            <a:ext cx="3657421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2F9906-9D6A-00B4-13C8-0A1A82A0A4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2738" y="1595295"/>
            <a:ext cx="1138807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20000"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is a Powerful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ool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secure, undetectable data transmission.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20000"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20000"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Unlike encryption, it doesn’t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aise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uspicion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attract attention.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20000"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20000"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Growing Cybersecurity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hreats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make steganography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ighly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elevant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20000"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20000"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advancements can make it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tronger, more Efficient, and widely adopted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20000"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20000"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an essential technology in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rivacy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rotection, Forensic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ecurity, and Covert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20000"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https://github.com/rathish1215/cyberproject.git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95</TotalTime>
  <Words>443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RATHISH R</cp:lastModifiedBy>
  <cp:revision>26</cp:revision>
  <dcterms:created xsi:type="dcterms:W3CDTF">2021-05-26T16:50:10Z</dcterms:created>
  <dcterms:modified xsi:type="dcterms:W3CDTF">2025-02-24T16:58:05Z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