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t>‹#›</a:t>
            </a:fld>
            <a:endParaRPr lang="en-IN"/>
          </a:p>
        </p:txBody>
      </p:sp>
    </p:spTree>
    <p:extLst>
      <p:ext uri="{BB962C8B-B14F-4D97-AF65-F5344CB8AC3E}">
        <p14:creationId xmlns:p14="http://schemas.microsoft.com/office/powerpoint/2010/main" val="2399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t>10</a:t>
            </a:fld>
            <a:endParaRPr lang="en-IN"/>
          </a:p>
        </p:txBody>
      </p:sp>
    </p:spTree>
    <p:extLst>
      <p:ext uri="{BB962C8B-B14F-4D97-AF65-F5344CB8AC3E}">
        <p14:creationId xmlns:p14="http://schemas.microsoft.com/office/powerpoint/2010/main" val="154568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067305"/>
            <a:ext cx="67104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RATHISHKUMAR M</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Words>486</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RATHISHKUMAR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shajith j</cp:lastModifiedBy>
  <cp:revision>3</cp:revision>
  <dcterms:created xsi:type="dcterms:W3CDTF">2024-04-03T11:05:26Z</dcterms:created>
  <dcterms:modified xsi:type="dcterms:W3CDTF">2024-04-05T04:01:13Z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