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93581" y="8772525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5853" y="4404360"/>
            <a:ext cx="12236520" cy="260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RATHISHA </a:t>
            </a: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24bca149 &amp; 1154FCE67C377B3B48F44A795B70B2B0  </a:t>
            </a: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B.C.A Computer Application </a:t>
            </a: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Mohamed Sathak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14800" y="6254829"/>
            <a:ext cx="1935290" cy="3439697"/>
          </a:xfrm>
          <a:custGeom>
            <a:avLst/>
            <a:gdLst/>
            <a:ahLst/>
            <a:cxnLst/>
            <a:rect r="r" b="b" t="t" l="l"/>
            <a:pathLst>
              <a:path h="3439697" w="1935290">
                <a:moveTo>
                  <a:pt x="0" y="0"/>
                </a:moveTo>
                <a:lnTo>
                  <a:pt x="1935290" y="0"/>
                </a:lnTo>
                <a:lnTo>
                  <a:pt x="1935290" y="3439697"/>
                </a:lnTo>
                <a:lnTo>
                  <a:pt x="0" y="34396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83766" y="2509895"/>
            <a:ext cx="2163032" cy="3361944"/>
          </a:xfrm>
          <a:custGeom>
            <a:avLst/>
            <a:gdLst/>
            <a:ahLst/>
            <a:cxnLst/>
            <a:rect r="r" b="b" t="t" l="l"/>
            <a:pathLst>
              <a:path h="3361944" w="2163032">
                <a:moveTo>
                  <a:pt x="0" y="0"/>
                </a:moveTo>
                <a:lnTo>
                  <a:pt x="2163032" y="0"/>
                </a:lnTo>
                <a:lnTo>
                  <a:pt x="2163032" y="3361944"/>
                </a:lnTo>
                <a:lnTo>
                  <a:pt x="0" y="33619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1643" r="-1" b="-21613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9232983" y="6191774"/>
            <a:ext cx="1845183" cy="3661581"/>
          </a:xfrm>
          <a:custGeom>
            <a:avLst/>
            <a:gdLst/>
            <a:ahLst/>
            <a:cxnLst/>
            <a:rect r="r" b="b" t="t" l="l"/>
            <a:pathLst>
              <a:path h="3661581" w="1845183">
                <a:moveTo>
                  <a:pt x="1845183" y="0"/>
                </a:moveTo>
                <a:lnTo>
                  <a:pt x="0" y="0"/>
                </a:lnTo>
                <a:lnTo>
                  <a:pt x="0" y="3661581"/>
                </a:lnTo>
                <a:lnTo>
                  <a:pt x="1845183" y="3661581"/>
                </a:lnTo>
                <a:lnTo>
                  <a:pt x="1845183" y="0"/>
                </a:lnTo>
                <a:close/>
              </a:path>
            </a:pathLst>
          </a:custGeom>
          <a:blipFill>
            <a:blip r:embed="rId7"/>
            <a:stretch>
              <a:fillRect l="-1" t="-6107" r="0" b="-609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46602" y="2343817"/>
            <a:ext cx="2094043" cy="2952921"/>
          </a:xfrm>
          <a:custGeom>
            <a:avLst/>
            <a:gdLst/>
            <a:ahLst/>
            <a:cxnLst/>
            <a:rect r="r" b="b" t="t" l="l"/>
            <a:pathLst>
              <a:path h="2952921" w="2094043">
                <a:moveTo>
                  <a:pt x="0" y="0"/>
                </a:moveTo>
                <a:lnTo>
                  <a:pt x="2094043" y="0"/>
                </a:lnTo>
                <a:lnTo>
                  <a:pt x="2094043" y="2952921"/>
                </a:lnTo>
                <a:lnTo>
                  <a:pt x="0" y="29529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8941" r="0" b="-2895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477269"/>
            <a:ext cx="5582012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4439" y="2775585"/>
            <a:ext cx="12077243" cy="336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Digital Portfolio Website provides an organized and professional way to present personal achievements, skills, and projects.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4439" y="6871335"/>
            <a:ext cx="10494102" cy="172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enhances career opportunities and creates a strong digital presence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35756" y="1245880"/>
            <a:ext cx="5916978" cy="68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2"/>
              </a:lnSpc>
            </a:pP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100" y="2101520"/>
            <a:ext cx="16221932" cy="131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6"/>
              </a:lnSpc>
            </a:pPr>
            <a:r>
              <a:rPr lang="en-US" sz="10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783603"/>
            <a:ext cx="8571090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549" y="2544127"/>
            <a:ext cx="11013396" cy="389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competitive digital world, individuals lack a centralized, professional, and visually appealing platform to showcase their academic achievements, skills, and projects. A digital portfolio is necessary to present personal and professional information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9662" y="1022585"/>
            <a:ext cx="7998514" cy="1239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86"/>
              </a:lnSpc>
            </a:pP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6670" y="2263140"/>
            <a:ext cx="122996" cy="122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1102" y="2787015"/>
            <a:ext cx="11297917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TheDigital Portfolio Websiteis a personal platform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1102" y="3425190"/>
            <a:ext cx="10914564" cy="452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designed to highlight academic, technical, and creative skills. It contains sections such as About Me, Education, Projects, Skills, Certifications, and Contact information. The website is responsive, user-friendly, and customizable.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268520"/>
            <a:ext cx="7638088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1524" y="3125819"/>
            <a:ext cx="12332389" cy="261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38421" y="1938928"/>
            <a:ext cx="4043362" cy="7914894"/>
          </a:xfrm>
          <a:custGeom>
            <a:avLst/>
            <a:gdLst/>
            <a:ahLst/>
            <a:cxnLst/>
            <a:rect r="r" b="b" t="t" l="l"/>
            <a:pathLst>
              <a:path h="7914894" w="4043362">
                <a:moveTo>
                  <a:pt x="0" y="0"/>
                </a:moveTo>
                <a:lnTo>
                  <a:pt x="4043363" y="0"/>
                </a:lnTo>
                <a:lnTo>
                  <a:pt x="4043363" y="7914894"/>
                </a:lnTo>
                <a:lnTo>
                  <a:pt x="0" y="791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50" t="0" r="-31338" b="-7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212104"/>
            <a:ext cx="8092964" cy="94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0"/>
              </a:lnSpc>
            </a:pPr>
            <a:r>
              <a:rPr lang="en-US" b="true" sz="5400" spc="1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70616" y="2135505"/>
            <a:ext cx="122996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9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6286" y="2306955"/>
            <a:ext cx="9556261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HTML, CSS,JavaScript, Bootstrap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6286" y="3583305"/>
            <a:ext cx="9228696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Backend: Python (Flask/Django) or PHP (if required)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6286" y="5497830"/>
            <a:ext cx="8062722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Database: MySQL / SQLite (optional)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6286" y="6774180"/>
            <a:ext cx="6843884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Hosting: GitHub Pages / Netlify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6286" y="8050530"/>
            <a:ext cx="6546085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Version Control: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59626"/>
            <a:ext cx="11499580" cy="103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24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1102" y="2267102"/>
            <a:ext cx="11054420" cy="513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design follows a clean, minimal, and professional layout with proper navigation. Sections include: Home, About, Skills, Projects, Education, Certifications, and Contact. The portfolio is responsive for both desktop and mobile devices.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75831"/>
            <a:ext cx="12655801" cy="114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66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1558" y="1949434"/>
            <a:ext cx="10340483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User-friendly interface with smooth navigation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1558" y="3225784"/>
            <a:ext cx="9317164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for mobile and desktop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1558" y="4502134"/>
            <a:ext cx="10405567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Sections for About, Projects, Skills, and Contact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1558" y="5778484"/>
            <a:ext cx="732738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Integration with LinkedIn/GitHub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1558" y="7054834"/>
            <a:ext cx="6665366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Downloadable Resume 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DAGzZxKEnRQ</dc:identifier>
  <dcterms:modified xsi:type="dcterms:W3CDTF">2011-08-01T06:04:30Z</dcterms:modified>
  <cp:revision>1</cp:revision>
  <dc:title>STUDENT NAME: RATHISHA REGISTER NO AND NMID: 24bca149 &amp; DEPARTMENT: B.Sc. Computer Science COLLEGE: Mohamed Sathak College of Arts and Science</dc:title>
</cp:coreProperties>
</file>