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notesMasterIdLst>
    <p:notesMasterId r:id="rId24"/>
  </p:notesMasterIdLst>
  <p:sldIdLst>
    <p:sldId id="368" r:id="rId2"/>
    <p:sldId id="364" r:id="rId3"/>
    <p:sldId id="264" r:id="rId4"/>
    <p:sldId id="357" r:id="rId5"/>
    <p:sldId id="358" r:id="rId6"/>
    <p:sldId id="318" r:id="rId7"/>
    <p:sldId id="339" r:id="rId8"/>
    <p:sldId id="320" r:id="rId9"/>
    <p:sldId id="340" r:id="rId10"/>
    <p:sldId id="366" r:id="rId11"/>
    <p:sldId id="341" r:id="rId12"/>
    <p:sldId id="342" r:id="rId13"/>
    <p:sldId id="363" r:id="rId14"/>
    <p:sldId id="343" r:id="rId15"/>
    <p:sldId id="359" r:id="rId16"/>
    <p:sldId id="336" r:id="rId17"/>
    <p:sldId id="337" r:id="rId18"/>
    <p:sldId id="360" r:id="rId19"/>
    <p:sldId id="361" r:id="rId20"/>
    <p:sldId id="362" r:id="rId21"/>
    <p:sldId id="370" r:id="rId22"/>
    <p:sldId id="317" r:id="rId23"/>
  </p:sldIdLst>
  <p:sldSz cx="9144000" cy="6858000" type="screen4x3"/>
  <p:notesSz cx="6662738" cy="9906000"/>
  <p:custShowLst>
    <p:custShow name="Custom Show 1" id="0">
      <p:sldLst>
        <p:sld r:id="rId4"/>
        <p:sld r:id="rId5"/>
        <p:sld r:id="rId6"/>
        <p:sld r:id="rId7"/>
        <p:sld r:id="rId8"/>
        <p:sld r:id="rId9"/>
        <p:sld r:id="rId10"/>
        <p:sld r:id="rId12"/>
        <p:sld r:id="rId13"/>
        <p:sld r:id="rId14"/>
        <p:sld r:id="rId15"/>
        <p:sld r:id="rId16"/>
        <p:sld r:id="rId17"/>
        <p:sld r:id="rId18"/>
        <p:sld r:id="rId19"/>
        <p:sld r:id="rId20"/>
        <p:sld r:id="rId21"/>
        <p:sld r:id="rId23"/>
      </p:sldLst>
    </p:custShow>
  </p:custShowLst>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22C16"/>
    <a:srgbClr val="0C788E"/>
    <a:srgbClr val="006666"/>
    <a:srgbClr val="54381C"/>
    <a:srgbClr val="A50021"/>
    <a:srgbClr val="FFFFA3"/>
    <a:srgbClr val="FFB061"/>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652" autoAdjust="0"/>
  </p:normalViewPr>
  <p:slideViewPr>
    <p:cSldViewPr>
      <p:cViewPr varScale="1">
        <p:scale>
          <a:sx n="70" d="100"/>
          <a:sy n="70" d="100"/>
        </p:scale>
        <p:origin x="133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47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7186" cy="495300"/>
          </a:xfrm>
          <a:prstGeom prst="rect">
            <a:avLst/>
          </a:prstGeom>
        </p:spPr>
        <p:txBody>
          <a:bodyPr vert="horz" lIns="80165" tIns="40083" rIns="80165" bIns="40083" rtlCol="0"/>
          <a:lstStyle>
            <a:lvl1pPr algn="l">
              <a:defRPr sz="1100"/>
            </a:lvl1pPr>
          </a:lstStyle>
          <a:p>
            <a:pPr>
              <a:defRPr/>
            </a:pPr>
            <a:endParaRPr lang="en-US"/>
          </a:p>
        </p:txBody>
      </p:sp>
      <p:sp>
        <p:nvSpPr>
          <p:cNvPr id="3" name="Date Placeholder 2"/>
          <p:cNvSpPr>
            <a:spLocks noGrp="1"/>
          </p:cNvSpPr>
          <p:nvPr>
            <p:ph type="dt" idx="1"/>
          </p:nvPr>
        </p:nvSpPr>
        <p:spPr>
          <a:xfrm>
            <a:off x="3774010" y="0"/>
            <a:ext cx="2887186" cy="495300"/>
          </a:xfrm>
          <a:prstGeom prst="rect">
            <a:avLst/>
          </a:prstGeom>
        </p:spPr>
        <p:txBody>
          <a:bodyPr vert="horz" lIns="80165" tIns="40083" rIns="80165" bIns="40083" rtlCol="0"/>
          <a:lstStyle>
            <a:lvl1pPr algn="r">
              <a:defRPr sz="1100"/>
            </a:lvl1pPr>
          </a:lstStyle>
          <a:p>
            <a:pPr>
              <a:defRPr/>
            </a:pPr>
            <a:fld id="{116F89FF-A698-426F-8A7D-55CFE91AED03}" type="datetimeFigureOut">
              <a:rPr lang="en-US"/>
              <a:pPr>
                <a:defRPr/>
              </a:pPr>
              <a:t>12/14/2019</a:t>
            </a:fld>
            <a:endParaRPr lang="en-US"/>
          </a:p>
        </p:txBody>
      </p:sp>
      <p:sp>
        <p:nvSpPr>
          <p:cNvPr id="4" name="Slide Image Placeholder 3"/>
          <p:cNvSpPr>
            <a:spLocks noGrp="1" noRot="1" noChangeAspect="1"/>
          </p:cNvSpPr>
          <p:nvPr>
            <p:ph type="sldImg" idx="2"/>
          </p:nvPr>
        </p:nvSpPr>
        <p:spPr>
          <a:xfrm>
            <a:off x="854075" y="742950"/>
            <a:ext cx="4954588" cy="3714750"/>
          </a:xfrm>
          <a:prstGeom prst="rect">
            <a:avLst/>
          </a:prstGeom>
          <a:noFill/>
          <a:ln w="12700">
            <a:solidFill>
              <a:prstClr val="black"/>
            </a:solidFill>
          </a:ln>
        </p:spPr>
        <p:txBody>
          <a:bodyPr vert="horz" lIns="80165" tIns="40083" rIns="80165" bIns="40083" rtlCol="0" anchor="ctr"/>
          <a:lstStyle/>
          <a:p>
            <a:pPr lvl="0"/>
            <a:endParaRPr lang="en-US" noProof="0" smtClean="0"/>
          </a:p>
        </p:txBody>
      </p:sp>
      <p:sp>
        <p:nvSpPr>
          <p:cNvPr id="5" name="Notes Placeholder 4"/>
          <p:cNvSpPr>
            <a:spLocks noGrp="1"/>
          </p:cNvSpPr>
          <p:nvPr>
            <p:ph type="body" sz="quarter" idx="3"/>
          </p:nvPr>
        </p:nvSpPr>
        <p:spPr>
          <a:xfrm>
            <a:off x="666274" y="4705350"/>
            <a:ext cx="5330190" cy="4457700"/>
          </a:xfrm>
          <a:prstGeom prst="rect">
            <a:avLst/>
          </a:prstGeom>
        </p:spPr>
        <p:txBody>
          <a:bodyPr vert="horz" lIns="80165" tIns="40083" rIns="80165" bIns="40083"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408980"/>
            <a:ext cx="2887186" cy="495300"/>
          </a:xfrm>
          <a:prstGeom prst="rect">
            <a:avLst/>
          </a:prstGeom>
        </p:spPr>
        <p:txBody>
          <a:bodyPr vert="horz" lIns="80165" tIns="40083" rIns="80165" bIns="40083" rtlCol="0" anchor="b"/>
          <a:lstStyle>
            <a:lvl1pPr algn="l">
              <a:defRPr sz="1100"/>
            </a:lvl1pPr>
          </a:lstStyle>
          <a:p>
            <a:pPr>
              <a:defRPr/>
            </a:pPr>
            <a:endParaRPr lang="en-US"/>
          </a:p>
        </p:txBody>
      </p:sp>
      <p:sp>
        <p:nvSpPr>
          <p:cNvPr id="7" name="Slide Number Placeholder 6"/>
          <p:cNvSpPr>
            <a:spLocks noGrp="1"/>
          </p:cNvSpPr>
          <p:nvPr>
            <p:ph type="sldNum" sz="quarter" idx="5"/>
          </p:nvPr>
        </p:nvSpPr>
        <p:spPr>
          <a:xfrm>
            <a:off x="3774010" y="9408980"/>
            <a:ext cx="2887186" cy="495300"/>
          </a:xfrm>
          <a:prstGeom prst="rect">
            <a:avLst/>
          </a:prstGeom>
        </p:spPr>
        <p:txBody>
          <a:bodyPr vert="horz" lIns="80165" tIns="40083" rIns="80165" bIns="40083" rtlCol="0" anchor="b"/>
          <a:lstStyle>
            <a:lvl1pPr algn="r">
              <a:defRPr sz="1100"/>
            </a:lvl1pPr>
          </a:lstStyle>
          <a:p>
            <a:pPr>
              <a:defRPr/>
            </a:pPr>
            <a:fld id="{85B894BD-4EEA-4A56-87A5-8365B13B0C37}" type="slidenum">
              <a:rPr lang="en-US"/>
              <a:pPr>
                <a:defRPr/>
              </a:pPr>
              <a:t>‹#›</a:t>
            </a:fld>
            <a:endParaRPr lang="en-US"/>
          </a:p>
        </p:txBody>
      </p:sp>
    </p:spTree>
    <p:extLst>
      <p:ext uri="{BB962C8B-B14F-4D97-AF65-F5344CB8AC3E}">
        <p14:creationId xmlns:p14="http://schemas.microsoft.com/office/powerpoint/2010/main" val="36789051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s-E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s-E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25A43017-9180-40CF-BFCF-ECB3F76C12FB}" type="slidenum">
              <a:rPr lang="es-ES" smtClean="0"/>
              <a:pPr>
                <a:defRPr/>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s-ES"/>
          </a:p>
        </p:txBody>
      </p:sp>
      <p:sp>
        <p:nvSpPr>
          <p:cNvPr id="5" name="Footer Placeholder 4"/>
          <p:cNvSpPr>
            <a:spLocks noGrp="1"/>
          </p:cNvSpPr>
          <p:nvPr>
            <p:ph type="ftr" sz="quarter" idx="11"/>
          </p:nvPr>
        </p:nvSpPr>
        <p:spPr/>
        <p:txBody>
          <a:bodyPr/>
          <a:lstStyle>
            <a:extLst/>
          </a:lstStyle>
          <a:p>
            <a:pPr>
              <a:defRPr/>
            </a:pPr>
            <a:endParaRPr lang="es-ES"/>
          </a:p>
        </p:txBody>
      </p:sp>
      <p:sp>
        <p:nvSpPr>
          <p:cNvPr id="6" name="Slide Number Placeholder 5"/>
          <p:cNvSpPr>
            <a:spLocks noGrp="1"/>
          </p:cNvSpPr>
          <p:nvPr>
            <p:ph type="sldNum" sz="quarter" idx="12"/>
          </p:nvPr>
        </p:nvSpPr>
        <p:spPr/>
        <p:txBody>
          <a:bodyPr/>
          <a:lstStyle>
            <a:extLst/>
          </a:lstStyle>
          <a:p>
            <a:pPr>
              <a:defRPr/>
            </a:pPr>
            <a:fld id="{D31BD980-0451-4E28-BEF4-14216BAAA5A2}" type="slidenum">
              <a:rPr lang="es-ES" smtClean="0"/>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s-ES"/>
          </a:p>
        </p:txBody>
      </p:sp>
      <p:sp>
        <p:nvSpPr>
          <p:cNvPr id="5" name="Footer Placeholder 4"/>
          <p:cNvSpPr>
            <a:spLocks noGrp="1"/>
          </p:cNvSpPr>
          <p:nvPr>
            <p:ph type="ftr" sz="quarter" idx="11"/>
          </p:nvPr>
        </p:nvSpPr>
        <p:spPr/>
        <p:txBody>
          <a:bodyPr/>
          <a:lstStyle>
            <a:extLst/>
          </a:lstStyle>
          <a:p>
            <a:pPr>
              <a:defRPr/>
            </a:pPr>
            <a:endParaRPr lang="es-ES"/>
          </a:p>
        </p:txBody>
      </p:sp>
      <p:sp>
        <p:nvSpPr>
          <p:cNvPr id="6" name="Slide Number Placeholder 5"/>
          <p:cNvSpPr>
            <a:spLocks noGrp="1"/>
          </p:cNvSpPr>
          <p:nvPr>
            <p:ph type="sldNum" sz="quarter" idx="12"/>
          </p:nvPr>
        </p:nvSpPr>
        <p:spPr/>
        <p:txBody>
          <a:bodyPr/>
          <a:lstStyle>
            <a:extLst/>
          </a:lstStyle>
          <a:p>
            <a:pPr>
              <a:defRPr/>
            </a:pPr>
            <a:fld id="{1395EF93-B42D-4E88-918F-5A81E54CD329}" type="slidenum">
              <a:rPr lang="es-ES" smtClean="0"/>
              <a:pPr>
                <a:defRPr/>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s-ES"/>
          </a:p>
        </p:txBody>
      </p:sp>
      <p:sp>
        <p:nvSpPr>
          <p:cNvPr id="5" name="Footer Placeholder 4"/>
          <p:cNvSpPr>
            <a:spLocks noGrp="1"/>
          </p:cNvSpPr>
          <p:nvPr>
            <p:ph type="ftr" sz="quarter" idx="11"/>
          </p:nvPr>
        </p:nvSpPr>
        <p:spPr/>
        <p:txBody>
          <a:bodyPr/>
          <a:lstStyle>
            <a:extLst/>
          </a:lstStyle>
          <a:p>
            <a:pPr>
              <a:defRPr/>
            </a:pPr>
            <a:endParaRPr lang="es-ES"/>
          </a:p>
        </p:txBody>
      </p:sp>
      <p:sp>
        <p:nvSpPr>
          <p:cNvPr id="6" name="Slide Number Placeholder 5"/>
          <p:cNvSpPr>
            <a:spLocks noGrp="1"/>
          </p:cNvSpPr>
          <p:nvPr>
            <p:ph type="sldNum" sz="quarter" idx="12"/>
          </p:nvPr>
        </p:nvSpPr>
        <p:spPr/>
        <p:txBody>
          <a:bodyPr/>
          <a:lstStyle>
            <a:extLst/>
          </a:lstStyle>
          <a:p>
            <a:pPr>
              <a:defRPr/>
            </a:pPr>
            <a:fld id="{42887154-8AFE-4DAF-96F4-92F6D7F1784E}" type="slidenum">
              <a:rPr lang="es-ES" smtClean="0"/>
              <a:pPr>
                <a:defRPr/>
              </a:pPr>
              <a:t>‹#›</a:t>
            </a:fld>
            <a:endParaRPr lang="es-E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s-ES"/>
          </a:p>
        </p:txBody>
      </p:sp>
      <p:sp>
        <p:nvSpPr>
          <p:cNvPr id="5" name="Footer Placeholder 4"/>
          <p:cNvSpPr>
            <a:spLocks noGrp="1"/>
          </p:cNvSpPr>
          <p:nvPr>
            <p:ph type="ftr" sz="quarter" idx="11"/>
          </p:nvPr>
        </p:nvSpPr>
        <p:spPr/>
        <p:txBody>
          <a:bodyPr/>
          <a:lstStyle>
            <a:extLst/>
          </a:lstStyle>
          <a:p>
            <a:pPr>
              <a:defRPr/>
            </a:pPr>
            <a:endParaRPr lang="es-ES"/>
          </a:p>
        </p:txBody>
      </p:sp>
      <p:sp>
        <p:nvSpPr>
          <p:cNvPr id="6" name="Slide Number Placeholder 5"/>
          <p:cNvSpPr>
            <a:spLocks noGrp="1"/>
          </p:cNvSpPr>
          <p:nvPr>
            <p:ph type="sldNum" sz="quarter" idx="12"/>
          </p:nvPr>
        </p:nvSpPr>
        <p:spPr/>
        <p:txBody>
          <a:bodyPr/>
          <a:lstStyle>
            <a:extLst/>
          </a:lstStyle>
          <a:p>
            <a:pPr>
              <a:defRPr/>
            </a:pPr>
            <a:fld id="{64C93178-9F81-414D-AF74-942B5F82F8A7}" type="slidenum">
              <a:rPr lang="es-ES" smtClean="0"/>
              <a:pPr>
                <a:defRPr/>
              </a:pPr>
              <a:t>‹#›</a:t>
            </a:fld>
            <a:endParaRPr lang="es-E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s-ES"/>
          </a:p>
        </p:txBody>
      </p:sp>
      <p:sp>
        <p:nvSpPr>
          <p:cNvPr id="6" name="Footer Placeholder 5"/>
          <p:cNvSpPr>
            <a:spLocks noGrp="1"/>
          </p:cNvSpPr>
          <p:nvPr>
            <p:ph type="ftr" sz="quarter" idx="11"/>
          </p:nvPr>
        </p:nvSpPr>
        <p:spPr/>
        <p:txBody>
          <a:bodyPr/>
          <a:lstStyle>
            <a:extLst/>
          </a:lstStyle>
          <a:p>
            <a:pPr>
              <a:defRPr/>
            </a:pPr>
            <a:endParaRPr lang="es-ES"/>
          </a:p>
        </p:txBody>
      </p:sp>
      <p:sp>
        <p:nvSpPr>
          <p:cNvPr id="7" name="Slide Number Placeholder 6"/>
          <p:cNvSpPr>
            <a:spLocks noGrp="1"/>
          </p:cNvSpPr>
          <p:nvPr>
            <p:ph type="sldNum" sz="quarter" idx="12"/>
          </p:nvPr>
        </p:nvSpPr>
        <p:spPr/>
        <p:txBody>
          <a:bodyPr/>
          <a:lstStyle>
            <a:extLst/>
          </a:lstStyle>
          <a:p>
            <a:pPr>
              <a:defRPr/>
            </a:pPr>
            <a:fld id="{41FBEDAC-97BD-4045-A9D2-117F8C15631D}" type="slidenum">
              <a:rPr lang="es-ES" smtClean="0"/>
              <a:pPr>
                <a:defRPr/>
              </a:pPr>
              <a:t>‹#›</a:t>
            </a:fld>
            <a:endParaRPr lang="es-E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s-ES"/>
          </a:p>
        </p:txBody>
      </p:sp>
      <p:sp>
        <p:nvSpPr>
          <p:cNvPr id="8" name="Footer Placeholder 7"/>
          <p:cNvSpPr>
            <a:spLocks noGrp="1"/>
          </p:cNvSpPr>
          <p:nvPr>
            <p:ph type="ftr" sz="quarter" idx="11"/>
          </p:nvPr>
        </p:nvSpPr>
        <p:spPr/>
        <p:txBody>
          <a:bodyPr/>
          <a:lstStyle>
            <a:extLst/>
          </a:lstStyle>
          <a:p>
            <a:pPr>
              <a:defRPr/>
            </a:pPr>
            <a:endParaRPr lang="es-ES"/>
          </a:p>
        </p:txBody>
      </p:sp>
      <p:sp>
        <p:nvSpPr>
          <p:cNvPr id="9" name="Slide Number Placeholder 8"/>
          <p:cNvSpPr>
            <a:spLocks noGrp="1"/>
          </p:cNvSpPr>
          <p:nvPr>
            <p:ph type="sldNum" sz="quarter" idx="12"/>
          </p:nvPr>
        </p:nvSpPr>
        <p:spPr/>
        <p:txBody>
          <a:bodyPr/>
          <a:lstStyle>
            <a:extLst/>
          </a:lstStyle>
          <a:p>
            <a:pPr>
              <a:defRPr/>
            </a:pPr>
            <a:fld id="{73B5A771-C4A2-4A1F-95AC-FC586193F961}" type="slidenum">
              <a:rPr lang="es-ES" smtClean="0"/>
              <a:pPr>
                <a:defRPr/>
              </a:pPr>
              <a:t>‹#›</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s-ES"/>
          </a:p>
        </p:txBody>
      </p:sp>
      <p:sp>
        <p:nvSpPr>
          <p:cNvPr id="4" name="Footer Placeholder 3"/>
          <p:cNvSpPr>
            <a:spLocks noGrp="1"/>
          </p:cNvSpPr>
          <p:nvPr>
            <p:ph type="ftr" sz="quarter" idx="11"/>
          </p:nvPr>
        </p:nvSpPr>
        <p:spPr/>
        <p:txBody>
          <a:bodyPr/>
          <a:lstStyle>
            <a:extLst/>
          </a:lstStyle>
          <a:p>
            <a:pPr>
              <a:defRPr/>
            </a:pPr>
            <a:endParaRPr lang="es-ES"/>
          </a:p>
        </p:txBody>
      </p:sp>
      <p:sp>
        <p:nvSpPr>
          <p:cNvPr id="5" name="Slide Number Placeholder 4"/>
          <p:cNvSpPr>
            <a:spLocks noGrp="1"/>
          </p:cNvSpPr>
          <p:nvPr>
            <p:ph type="sldNum" sz="quarter" idx="12"/>
          </p:nvPr>
        </p:nvSpPr>
        <p:spPr/>
        <p:txBody>
          <a:bodyPr/>
          <a:lstStyle>
            <a:extLst/>
          </a:lstStyle>
          <a:p>
            <a:pPr>
              <a:defRPr/>
            </a:pPr>
            <a:fld id="{9BC5D160-0F6D-4C12-8356-B5D5D67B3355}" type="slidenum">
              <a:rPr lang="es-ES" smtClean="0"/>
              <a:pPr>
                <a:defRPr/>
              </a:pPr>
              <a:t>‹#›</a:t>
            </a:fld>
            <a:endParaRPr lang="es-E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s-ES"/>
          </a:p>
        </p:txBody>
      </p:sp>
      <p:sp>
        <p:nvSpPr>
          <p:cNvPr id="3" name="Footer Placeholder 2"/>
          <p:cNvSpPr>
            <a:spLocks noGrp="1"/>
          </p:cNvSpPr>
          <p:nvPr>
            <p:ph type="ftr" sz="quarter" idx="11"/>
          </p:nvPr>
        </p:nvSpPr>
        <p:spPr/>
        <p:txBody>
          <a:bodyPr/>
          <a:lstStyle>
            <a:extLst/>
          </a:lstStyle>
          <a:p>
            <a:pPr>
              <a:defRPr/>
            </a:pPr>
            <a:endParaRPr lang="es-ES"/>
          </a:p>
        </p:txBody>
      </p:sp>
      <p:sp>
        <p:nvSpPr>
          <p:cNvPr id="4" name="Slide Number Placeholder 3"/>
          <p:cNvSpPr>
            <a:spLocks noGrp="1"/>
          </p:cNvSpPr>
          <p:nvPr>
            <p:ph type="sldNum" sz="quarter" idx="12"/>
          </p:nvPr>
        </p:nvSpPr>
        <p:spPr/>
        <p:txBody>
          <a:bodyPr/>
          <a:lstStyle>
            <a:extLst/>
          </a:lstStyle>
          <a:p>
            <a:pPr>
              <a:defRPr/>
            </a:pPr>
            <a:fld id="{95C295C0-BC46-45BE-961D-D9279DFADFF6}" type="slidenum">
              <a:rPr lang="es-ES" smtClean="0"/>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s-ES"/>
          </a:p>
        </p:txBody>
      </p:sp>
      <p:sp>
        <p:nvSpPr>
          <p:cNvPr id="6" name="Footer Placeholder 5"/>
          <p:cNvSpPr>
            <a:spLocks noGrp="1"/>
          </p:cNvSpPr>
          <p:nvPr>
            <p:ph type="ftr" sz="quarter" idx="11"/>
          </p:nvPr>
        </p:nvSpPr>
        <p:spPr/>
        <p:txBody>
          <a:bodyPr/>
          <a:lstStyle>
            <a:extLst/>
          </a:lstStyle>
          <a:p>
            <a:pPr>
              <a:defRPr/>
            </a:pPr>
            <a:endParaRPr lang="es-ES"/>
          </a:p>
        </p:txBody>
      </p:sp>
      <p:sp>
        <p:nvSpPr>
          <p:cNvPr id="7" name="Slide Number Placeholder 6"/>
          <p:cNvSpPr>
            <a:spLocks noGrp="1"/>
          </p:cNvSpPr>
          <p:nvPr>
            <p:ph type="sldNum" sz="quarter" idx="12"/>
          </p:nvPr>
        </p:nvSpPr>
        <p:spPr/>
        <p:txBody>
          <a:bodyPr/>
          <a:lstStyle>
            <a:extLst/>
          </a:lstStyle>
          <a:p>
            <a:pPr>
              <a:defRPr/>
            </a:pPr>
            <a:fld id="{3C4296D3-F1C1-461C-95D6-84897B7EFAA9}" type="slidenum">
              <a:rPr lang="es-ES" smtClean="0"/>
              <a:pPr>
                <a:defRPr/>
              </a:pPr>
              <a:t>‹#›</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s-E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s-E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73A8FE1-AE59-4060-BC96-05F4ADC571E6}" type="slidenum">
              <a:rPr lang="es-ES" smtClean="0"/>
              <a:pPr>
                <a:defRPr/>
              </a:pPr>
              <a:t>‹#›</a:t>
            </a:fld>
            <a:endParaRPr lang="es-E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s-E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s-E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2789927C-C31F-4E49-BAC4-3909FCA91D5C}" type="slidenum">
              <a:rPr lang="es-ES" smtClean="0"/>
              <a:pPr>
                <a:defRPr/>
              </a:pPr>
              <a:t>‹#›</a:t>
            </a:fld>
            <a:endParaRPr lang="es-ES"/>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76672"/>
            <a:ext cx="9396536" cy="4395049"/>
          </a:xfrm>
          <a:prstGeom prst="rect">
            <a:avLst/>
          </a:prstGeom>
        </p:spPr>
        <p:txBody>
          <a:bodyPr wrap="square">
            <a:spAutoFit/>
          </a:bodyPr>
          <a:lstStyle/>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r>
              <a:rPr lang="en-IN" sz="2000" b="1" dirty="0" smtClean="0">
                <a:solidFill>
                  <a:srgbClr val="FF0000"/>
                </a:solidFill>
                <a:latin typeface="Times New Roman" panose="02020603050405020304" pitchFamily="18" charset="0"/>
                <a:cs typeface="Times New Roman" panose="02020603050405020304" pitchFamily="18" charset="0"/>
              </a:rPr>
              <a:t>ANNAMACHARYA PG COLLEGE OF COMPUTER STUDIES</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                                          ONLINE </a:t>
            </a:r>
            <a:r>
              <a:rPr lang="en-IN" sz="2000" b="1" dirty="0">
                <a:latin typeface="Times New Roman" panose="02020603050405020304" pitchFamily="18" charset="0"/>
                <a:cs typeface="Times New Roman" panose="02020603050405020304" pitchFamily="18" charset="0"/>
              </a:rPr>
              <a:t>E-LEARN AND EARN</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                                               UNDER THE  GUIDANCE </a:t>
            </a:r>
          </a:p>
          <a:p>
            <a:pPr lvl="1"/>
            <a:r>
              <a:rPr lang="en-IN" sz="2000" b="1" dirty="0" smtClean="0">
                <a:latin typeface="Times New Roman" panose="02020603050405020304" pitchFamily="18" charset="0"/>
                <a:cs typeface="Times New Roman" panose="02020603050405020304" pitchFamily="18" charset="0"/>
              </a:rPr>
              <a:t>                                                          OF</a:t>
            </a:r>
            <a:endParaRPr lang="en-IN" sz="2000" dirty="0" smtClean="0">
              <a:latin typeface="Times New Roman" panose="02020603050405020304" pitchFamily="18" charset="0"/>
              <a:cs typeface="Times New Roman" panose="02020603050405020304" pitchFamily="18" charset="0"/>
            </a:endParaRPr>
          </a:p>
          <a:p>
            <a:pPr lvl="1"/>
            <a:r>
              <a:rPr lang="en-IN" sz="2000" b="1" dirty="0" smtClean="0">
                <a:latin typeface="Times New Roman" panose="02020603050405020304" pitchFamily="18" charset="0"/>
                <a:cs typeface="Times New Roman" panose="02020603050405020304" pitchFamily="18" charset="0"/>
              </a:rPr>
              <a:t>                                        SUDHEER BABU SIR</a:t>
            </a:r>
            <a:endParaRPr lang="en-IN" sz="2000" dirty="0" smtClean="0">
              <a:latin typeface="Times New Roman" panose="02020603050405020304" pitchFamily="18" charset="0"/>
              <a:cs typeface="Times New Roman" panose="02020603050405020304" pitchFamily="18" charset="0"/>
            </a:endParaRPr>
          </a:p>
          <a:p>
            <a:pPr lvl="1"/>
            <a:r>
              <a:rPr lang="en-IN" sz="2000" dirty="0" smtClean="0">
                <a:latin typeface="Times New Roman" panose="02020603050405020304" pitchFamily="18" charset="0"/>
                <a:cs typeface="Times New Roman" panose="02020603050405020304" pitchFamily="18" charset="0"/>
              </a:rPr>
              <a:t>                                              Assistant Professor,</a:t>
            </a:r>
          </a:p>
          <a:p>
            <a:pPr marL="0" indent="0">
              <a:lnSpc>
                <a:spcPct val="120000"/>
              </a:lnSpc>
              <a:buNone/>
            </a:pPr>
            <a:r>
              <a:rPr lang="en-IN" sz="2000" dirty="0" smtClean="0">
                <a:latin typeface="Times New Roman" panose="02020603050405020304" pitchFamily="18" charset="0"/>
                <a:cs typeface="Times New Roman" panose="02020603050405020304" pitchFamily="18" charset="0"/>
              </a:rPr>
              <a:t>                                                     MCA Department.</a:t>
            </a:r>
            <a:r>
              <a:rPr lang="en-IN" sz="1600" dirty="0" smtClean="0">
                <a:latin typeface="Times New Roman" panose="02020603050405020304" pitchFamily="18" charset="0"/>
                <a:cs typeface="Times New Roman" panose="02020603050405020304" pitchFamily="18" charset="0"/>
              </a:rPr>
              <a:t>                                                                                                                                                                                                                                                                         </a:t>
            </a:r>
            <a:r>
              <a:rPr lang="en-IN" sz="1600" b="1" dirty="0" smtClean="0">
                <a:latin typeface="Times New Roman" panose="02020603050405020304" pitchFamily="18" charset="0"/>
                <a:cs typeface="Times New Roman" panose="02020603050405020304" pitchFamily="18" charset="0"/>
              </a:rPr>
              <a:t>			</a:t>
            </a:r>
            <a:endParaRPr lang="en-IN" sz="1600" dirty="0" smtClean="0">
              <a:latin typeface="Times New Roman" panose="02020603050405020304" pitchFamily="18" charset="0"/>
              <a:cs typeface="Times New Roman" panose="02020603050405020304" pitchFamily="18" charset="0"/>
            </a:endParaRPr>
          </a:p>
          <a:p>
            <a:pPr marL="0" indent="0">
              <a:lnSpc>
                <a:spcPct val="120000"/>
              </a:lnSpc>
              <a:buNone/>
            </a:pPr>
            <a:r>
              <a:rPr lang="en-IN" sz="1600" b="1"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0" indent="0">
              <a:lnSpc>
                <a:spcPct val="120000"/>
              </a:lnSpc>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endParaRPr lang="en-IN" sz="1600" dirty="0"/>
          </a:p>
          <a:p>
            <a:pPr lvl="1"/>
            <a:endParaRPr lang="en-IN" dirty="0"/>
          </a:p>
        </p:txBody>
      </p:sp>
      <p:sp>
        <p:nvSpPr>
          <p:cNvPr id="3" name="Rectangle 2"/>
          <p:cNvSpPr/>
          <p:nvPr/>
        </p:nvSpPr>
        <p:spPr>
          <a:xfrm>
            <a:off x="5099976" y="5085184"/>
            <a:ext cx="4032448" cy="1421928"/>
          </a:xfrm>
          <a:prstGeom prst="rect">
            <a:avLst/>
          </a:prstGeom>
        </p:spPr>
        <p:txBody>
          <a:bodyPr wrap="square">
            <a:spAutoFit/>
          </a:bodyPr>
          <a:lstStyle/>
          <a:p>
            <a:pPr marL="0" indent="0">
              <a:lnSpc>
                <a:spcPct val="120000"/>
              </a:lnSpc>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Presented by    </a:t>
            </a:r>
            <a:endParaRPr lang="en-IN" dirty="0">
              <a:latin typeface="Times New Roman" panose="02020603050405020304" pitchFamily="18" charset="0"/>
              <a:cs typeface="Times New Roman" panose="02020603050405020304" pitchFamily="18" charset="0"/>
            </a:endParaRPr>
          </a:p>
          <a:p>
            <a:pPr marL="0" indent="0">
              <a:lnSpc>
                <a:spcPct val="120000"/>
              </a:lnSpc>
              <a:buNone/>
            </a:pPr>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G.RATHNAKISHOR                                                                                              </a:t>
            </a:r>
            <a:r>
              <a:rPr lang="en-IN" dirty="0" smtClean="0">
                <a:latin typeface="Times New Roman" panose="02020603050405020304" pitchFamily="18" charset="0"/>
                <a:cs typeface="Times New Roman" panose="02020603050405020304" pitchFamily="18" charset="0"/>
              </a:rPr>
              <a:t>                                                             ROLLNO</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185N5F0021,                                                                       MCA VI Semester, APGCCS, </a:t>
            </a:r>
            <a:r>
              <a:rPr lang="en-IN" dirty="0" err="1" smtClean="0">
                <a:latin typeface="Times New Roman" panose="02020603050405020304" pitchFamily="18" charset="0"/>
                <a:cs typeface="Times New Roman" panose="02020603050405020304" pitchFamily="18" charset="0"/>
              </a:rPr>
              <a:t>Rajampet</a:t>
            </a:r>
            <a:endParaRPr lang="en-IN" dirty="0"/>
          </a:p>
        </p:txBody>
      </p:sp>
      <p:pic>
        <p:nvPicPr>
          <p:cNvPr id="4" name="Picture 3">
            <a:extLst>
              <a:ext uri="{FF2B5EF4-FFF2-40B4-BE49-F238E27FC236}">
                <a16:creationId xmlns:a16="http://schemas.microsoft.com/office/drawing/2014/main" xmlns="" id="{91E963EC-8D31-476C-9AB7-0B7FD69B90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514657"/>
            <a:ext cx="2703417" cy="3447268"/>
          </a:xfrm>
          <a:prstGeom prst="rect">
            <a:avLst/>
          </a:prstGeom>
        </p:spPr>
      </p:pic>
    </p:spTree>
    <p:extLst>
      <p:ext uri="{BB962C8B-B14F-4D97-AF65-F5344CB8AC3E}">
        <p14:creationId xmlns:p14="http://schemas.microsoft.com/office/powerpoint/2010/main" val="1516763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a:t>This system provides an easy way of storing all the business details at a </a:t>
            </a:r>
            <a:r>
              <a:rPr lang="en-IN" sz="2400" dirty="0" smtClean="0"/>
              <a:t>centralised location </a:t>
            </a:r>
            <a:r>
              <a:rPr lang="en-IN" sz="2400" dirty="0"/>
              <a:t>with proper security </a:t>
            </a:r>
            <a:r>
              <a:rPr lang="en-IN" sz="2400" dirty="0" smtClean="0"/>
              <a:t>.</a:t>
            </a:r>
          </a:p>
          <a:p>
            <a:r>
              <a:rPr lang="en-IN" sz="2400" dirty="0" smtClean="0"/>
              <a:t>This </a:t>
            </a:r>
            <a:r>
              <a:rPr lang="en-IN" sz="2400" dirty="0"/>
              <a:t>system also provides an easy way of user management , setting different access roles to users and changing the passwords of the user.</a:t>
            </a:r>
            <a:endParaRPr lang="en-US" sz="2400" dirty="0"/>
          </a:p>
        </p:txBody>
      </p:sp>
      <p:sp>
        <p:nvSpPr>
          <p:cNvPr id="3" name="Title 2"/>
          <p:cNvSpPr>
            <a:spLocks noGrp="1"/>
          </p:cNvSpPr>
          <p:nvPr>
            <p:ph type="title"/>
          </p:nvPr>
        </p:nvSpPr>
        <p:spPr/>
        <p:txBody>
          <a:bodyPr/>
          <a:lstStyle/>
          <a:p>
            <a:r>
              <a:rPr lang="en-IN" dirty="0"/>
              <a:t>PRODUCT PERSPECTIVE</a:t>
            </a:r>
          </a:p>
        </p:txBody>
      </p:sp>
    </p:spTree>
    <p:extLst>
      <p:ext uri="{BB962C8B-B14F-4D97-AF65-F5344CB8AC3E}">
        <p14:creationId xmlns:p14="http://schemas.microsoft.com/office/powerpoint/2010/main" val="922898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6916224"/>
          </a:xfrm>
        </p:spPr>
        <p:txBody>
          <a:bodyPr>
            <a:normAutofit/>
          </a:bodyPr>
          <a:lstStyle/>
          <a:p>
            <a:pPr marL="2315718" lvl="8" indent="-285750" algn="just">
              <a:buClr>
                <a:schemeClr val="bg2">
                  <a:lumMod val="50000"/>
                </a:schemeClr>
              </a:buClr>
              <a:buFont typeface="Wingdings" panose="05000000000000000000" pitchFamily="2" charset="2"/>
              <a:buChar char="Ø"/>
            </a:pPr>
            <a:r>
              <a:rPr lang="en-US" sz="2000" dirty="0" smtClean="0"/>
              <a:t>Administrator </a:t>
            </a:r>
          </a:p>
          <a:p>
            <a:pPr marL="2315718" lvl="8" indent="-285750" algn="just">
              <a:buClr>
                <a:schemeClr val="bg2">
                  <a:lumMod val="50000"/>
                </a:schemeClr>
              </a:buClr>
              <a:buFont typeface="Wingdings" panose="05000000000000000000" pitchFamily="2" charset="2"/>
              <a:buChar char="Ø"/>
            </a:pPr>
            <a:r>
              <a:rPr lang="en-US" sz="2000" dirty="0" smtClean="0"/>
              <a:t>Student</a:t>
            </a:r>
            <a:endParaRPr lang="en-US" sz="2000" dirty="0"/>
          </a:p>
          <a:p>
            <a:pPr marL="2315718" lvl="8" indent="-285750" algn="just">
              <a:buClr>
                <a:schemeClr val="bg2">
                  <a:lumMod val="50000"/>
                </a:schemeClr>
              </a:buClr>
              <a:buFont typeface="Wingdings" panose="05000000000000000000" pitchFamily="2" charset="2"/>
              <a:buChar char="Ø"/>
            </a:pPr>
            <a:r>
              <a:rPr lang="en-US" sz="2000" dirty="0"/>
              <a:t>Banker</a:t>
            </a:r>
          </a:p>
          <a:p>
            <a:pPr marL="2315718" lvl="8" indent="-285750" algn="just">
              <a:buClr>
                <a:schemeClr val="bg2">
                  <a:lumMod val="50000"/>
                </a:schemeClr>
              </a:buClr>
              <a:buFont typeface="Wingdings" panose="05000000000000000000" pitchFamily="2" charset="2"/>
              <a:buChar char="Ø"/>
            </a:pPr>
            <a:r>
              <a:rPr lang="en-US" sz="2000" dirty="0" smtClean="0"/>
              <a:t>Faculty</a:t>
            </a:r>
            <a:endParaRPr lang="en-US" sz="2000" dirty="0"/>
          </a:p>
          <a:p>
            <a:pPr marL="109728" indent="0" algn="just">
              <a:buNone/>
            </a:pPr>
            <a:endParaRPr lang="en-US" sz="800" dirty="0" smtClean="0"/>
          </a:p>
          <a:p>
            <a:pPr marL="109728" indent="0" algn="just">
              <a:buNone/>
            </a:pPr>
            <a:r>
              <a:rPr lang="en-US" sz="2800" b="1" dirty="0" smtClean="0"/>
              <a:t>ADMINISTRATOR </a:t>
            </a:r>
          </a:p>
          <a:p>
            <a:pPr algn="just">
              <a:buFont typeface="Wingdings" panose="05000000000000000000" pitchFamily="2" charset="2"/>
              <a:buChar char="Ø"/>
            </a:pPr>
            <a:r>
              <a:rPr lang="en-US" sz="2000" dirty="0" smtClean="0"/>
              <a:t>Administrator </a:t>
            </a:r>
            <a:r>
              <a:rPr lang="en-US" sz="2000" dirty="0"/>
              <a:t>maintains entire web site</a:t>
            </a:r>
            <a:endParaRPr lang="en-IN" sz="2000" dirty="0"/>
          </a:p>
          <a:p>
            <a:pPr lvl="0">
              <a:buFont typeface="Wingdings" panose="05000000000000000000" pitchFamily="2" charset="2"/>
              <a:buChar char="Ø"/>
            </a:pPr>
            <a:r>
              <a:rPr lang="en-US" sz="2000" dirty="0"/>
              <a:t>Adds new courses, enables and disable courses</a:t>
            </a:r>
            <a:endParaRPr lang="en-IN" sz="2000" dirty="0"/>
          </a:p>
          <a:p>
            <a:pPr lvl="0">
              <a:buFont typeface="Wingdings" panose="05000000000000000000" pitchFamily="2" charset="2"/>
              <a:buChar char="Ø"/>
            </a:pPr>
            <a:r>
              <a:rPr lang="en-US" sz="2000" dirty="0"/>
              <a:t>Uploads notes, courses and set permissions to various users</a:t>
            </a:r>
            <a:endParaRPr lang="en-IN" sz="2000" dirty="0"/>
          </a:p>
          <a:p>
            <a:pPr lvl="0">
              <a:buFont typeface="Wingdings" panose="05000000000000000000" pitchFamily="2" charset="2"/>
              <a:buChar char="Ø"/>
            </a:pPr>
            <a:r>
              <a:rPr lang="en-US" sz="2000" dirty="0"/>
              <a:t>Set examinations papers</a:t>
            </a:r>
            <a:endParaRPr lang="en-IN" sz="2000" dirty="0"/>
          </a:p>
          <a:p>
            <a:pPr lvl="0">
              <a:buFont typeface="Wingdings" panose="05000000000000000000" pitchFamily="2" charset="2"/>
              <a:buChar char="Ø"/>
            </a:pPr>
            <a:r>
              <a:rPr lang="en-US" sz="2000" dirty="0"/>
              <a:t>Conducts Examinations</a:t>
            </a:r>
            <a:endParaRPr lang="en-IN" sz="2000" dirty="0"/>
          </a:p>
          <a:p>
            <a:pPr lvl="0">
              <a:buFont typeface="Wingdings" panose="05000000000000000000" pitchFamily="2" charset="2"/>
              <a:buChar char="Ø"/>
            </a:pPr>
            <a:r>
              <a:rPr lang="en-US" sz="2000" dirty="0"/>
              <a:t>Mailing </a:t>
            </a:r>
            <a:r>
              <a:rPr lang="en-US" sz="2000" dirty="0" smtClean="0"/>
              <a:t>Communication</a:t>
            </a:r>
            <a:endParaRPr lang="en-IN" sz="2000" dirty="0"/>
          </a:p>
          <a:p>
            <a:pPr lvl="0">
              <a:buFont typeface="Wingdings" panose="05000000000000000000" pitchFamily="2" charset="2"/>
              <a:buChar char="Ø"/>
            </a:pPr>
            <a:r>
              <a:rPr lang="en-US" sz="2000" dirty="0" smtClean="0"/>
              <a:t>Reports</a:t>
            </a:r>
            <a:endParaRPr lang="en-IN" sz="2000" dirty="0"/>
          </a:p>
          <a:p>
            <a:pPr>
              <a:buFont typeface="Wingdings" panose="05000000000000000000" pitchFamily="2" charset="2"/>
              <a:buChar char="Ø"/>
            </a:pPr>
            <a:endParaRPr lang="en-US" sz="2000" b="1" dirty="0" smtClean="0"/>
          </a:p>
          <a:p>
            <a:pPr marL="109728" indent="0">
              <a:buNone/>
            </a:pPr>
            <a:endParaRPr lang="en-US" sz="2000" b="1" dirty="0"/>
          </a:p>
          <a:p>
            <a:pPr marL="109728" indent="0" algn="just">
              <a:buNone/>
            </a:pPr>
            <a:endParaRPr lang="en-US" sz="800" dirty="0" smtClean="0"/>
          </a:p>
        </p:txBody>
      </p:sp>
      <p:sp>
        <p:nvSpPr>
          <p:cNvPr id="3" name="Title 2"/>
          <p:cNvSpPr>
            <a:spLocks noGrp="1"/>
          </p:cNvSpPr>
          <p:nvPr>
            <p:ph type="title"/>
          </p:nvPr>
        </p:nvSpPr>
        <p:spPr/>
        <p:txBody>
          <a:bodyPr>
            <a:normAutofit/>
          </a:bodyPr>
          <a:lstStyle/>
          <a:p>
            <a:r>
              <a:rPr lang="en-US" sz="4000" dirty="0" smtClean="0"/>
              <a:t>PRODUCT FUNCTIONS</a:t>
            </a:r>
            <a:endParaRPr lang="en-US" sz="4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sz="2000" dirty="0" smtClean="0"/>
              <a:t>These users Join on Self Interest directly .</a:t>
            </a:r>
          </a:p>
          <a:p>
            <a:pPr lvl="0"/>
            <a:r>
              <a:rPr lang="en-US" sz="2000" dirty="0" smtClean="0"/>
              <a:t>Selection of Courses can be done.</a:t>
            </a:r>
          </a:p>
          <a:p>
            <a:pPr lvl="0"/>
            <a:r>
              <a:rPr lang="en-US" sz="2000" dirty="0" smtClean="0"/>
              <a:t>Payment of fee through e-banking/DD etc. can be done.</a:t>
            </a:r>
          </a:p>
          <a:p>
            <a:pPr lvl="0"/>
            <a:r>
              <a:rPr lang="en-US" sz="2000" dirty="0" smtClean="0"/>
              <a:t>Pay the fee to get login Id/password.</a:t>
            </a:r>
          </a:p>
          <a:p>
            <a:pPr lvl="0"/>
            <a:r>
              <a:rPr lang="en-US" sz="2000" dirty="0" smtClean="0"/>
              <a:t>Learn course, write exam and get certificate</a:t>
            </a:r>
          </a:p>
          <a:p>
            <a:pPr>
              <a:buFont typeface="Wingdings" panose="05000000000000000000" pitchFamily="2" charset="2"/>
              <a:buChar char="Ø"/>
            </a:pPr>
            <a:r>
              <a:rPr lang="en-US" sz="2000" dirty="0" smtClean="0"/>
              <a:t>Mailing Communications</a:t>
            </a:r>
            <a:endParaRPr lang="en-US" sz="2000" dirty="0"/>
          </a:p>
        </p:txBody>
      </p:sp>
      <p:sp>
        <p:nvSpPr>
          <p:cNvPr id="3" name="Title 2"/>
          <p:cNvSpPr>
            <a:spLocks noGrp="1"/>
          </p:cNvSpPr>
          <p:nvPr>
            <p:ph type="title"/>
          </p:nvPr>
        </p:nvSpPr>
        <p:spPr/>
        <p:txBody>
          <a:bodyPr>
            <a:noAutofit/>
          </a:bodyPr>
          <a:lstStyle/>
          <a:p>
            <a:r>
              <a:rPr lang="en-US" sz="3200" dirty="0" smtClean="0"/>
              <a:t>STUDENT </a:t>
            </a:r>
            <a:r>
              <a:rPr lang="en-US" sz="3200" dirty="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000" dirty="0" smtClean="0"/>
              <a:t>Receives payment of users and communicate to the admin .</a:t>
            </a:r>
          </a:p>
          <a:p>
            <a:r>
              <a:rPr lang="en-IN" sz="2000" dirty="0" smtClean="0"/>
              <a:t>Received payments are sent to admin for giving acceptance to the course.</a:t>
            </a:r>
          </a:p>
          <a:p>
            <a:r>
              <a:rPr lang="en-IN" sz="2000" dirty="0" smtClean="0"/>
              <a:t>Provides detailed reports of all payments made by students. </a:t>
            </a:r>
            <a:endParaRPr lang="en-IN" sz="2000" dirty="0"/>
          </a:p>
        </p:txBody>
      </p:sp>
      <p:sp>
        <p:nvSpPr>
          <p:cNvPr id="3" name="Title 2"/>
          <p:cNvSpPr>
            <a:spLocks noGrp="1"/>
          </p:cNvSpPr>
          <p:nvPr>
            <p:ph type="title"/>
          </p:nvPr>
        </p:nvSpPr>
        <p:spPr/>
        <p:txBody>
          <a:bodyPr>
            <a:normAutofit/>
          </a:bodyPr>
          <a:lstStyle/>
          <a:p>
            <a:r>
              <a:rPr lang="en-IN" sz="3200" b="0" dirty="0" smtClean="0"/>
              <a:t>BANKER </a:t>
            </a:r>
            <a:endParaRPr lang="en-IN" sz="3200" b="0" dirty="0"/>
          </a:p>
        </p:txBody>
      </p:sp>
    </p:spTree>
    <p:extLst>
      <p:ext uri="{BB962C8B-B14F-4D97-AF65-F5344CB8AC3E}">
        <p14:creationId xmlns:p14="http://schemas.microsoft.com/office/powerpoint/2010/main" val="3685096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sz="2000" dirty="0" smtClean="0"/>
              <a:t>Joins on Self Interest directly </a:t>
            </a:r>
          </a:p>
          <a:p>
            <a:pPr lvl="0"/>
            <a:r>
              <a:rPr lang="en-US" sz="2000" dirty="0" smtClean="0"/>
              <a:t>Conduct classes &amp; Clarify students doubts </a:t>
            </a:r>
          </a:p>
          <a:p>
            <a:r>
              <a:rPr lang="en-US" sz="2000" dirty="0" smtClean="0"/>
              <a:t>Mailing Communications to members.</a:t>
            </a:r>
            <a:endParaRPr lang="en-US" sz="2000" dirty="0"/>
          </a:p>
        </p:txBody>
      </p:sp>
      <p:sp>
        <p:nvSpPr>
          <p:cNvPr id="3" name="Title 2"/>
          <p:cNvSpPr>
            <a:spLocks noGrp="1"/>
          </p:cNvSpPr>
          <p:nvPr>
            <p:ph type="title"/>
          </p:nvPr>
        </p:nvSpPr>
        <p:spPr/>
        <p:txBody>
          <a:bodyPr>
            <a:noAutofit/>
          </a:bodyPr>
          <a:lstStyle/>
          <a:p>
            <a:r>
              <a:rPr lang="en-US" sz="3600" dirty="0" smtClean="0"/>
              <a:t>FACULTY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lgn="just"/>
            <a:r>
              <a:rPr lang="en-US" sz="2000" dirty="0" smtClean="0"/>
              <a:t>The system should be available and the Users can use the system from their respective locations.</a:t>
            </a:r>
          </a:p>
          <a:p>
            <a:pPr lvl="0" algn="just"/>
            <a:r>
              <a:rPr lang="en-US" sz="2000" dirty="0" smtClean="0"/>
              <a:t>For gaining entry into the system the users should be registered and should be able use login &amp; passwords for gaining access to the system.</a:t>
            </a:r>
          </a:p>
          <a:p>
            <a:pPr lvl="0" algn="just"/>
            <a:r>
              <a:rPr lang="en-US" sz="2000" dirty="0" smtClean="0"/>
              <a:t>The system should be able to accept more number of users.</a:t>
            </a:r>
          </a:p>
          <a:p>
            <a:pPr lvl="0" algn="just"/>
            <a:r>
              <a:rPr lang="en-US" sz="2000" dirty="0" smtClean="0"/>
              <a:t>The system should be easy to understand and organized in a structured way.</a:t>
            </a:r>
          </a:p>
          <a:p>
            <a:pPr lvl="0" algn="just"/>
            <a:r>
              <a:rPr lang="en-US" sz="2000" dirty="0" smtClean="0"/>
              <a:t>There should be no limitation about the hardware platform that is to be used to run the system. </a:t>
            </a:r>
          </a:p>
          <a:p>
            <a:pPr algn="just"/>
            <a:r>
              <a:rPr lang="en-US" sz="2000" dirty="0" smtClean="0"/>
              <a:t>Only admin is having super user permissions to do any kind </a:t>
            </a:r>
            <a:r>
              <a:rPr lang="en-US" sz="2000" smtClean="0"/>
              <a:t>of </a:t>
            </a:r>
            <a:r>
              <a:rPr lang="en-US" sz="2000" smtClean="0"/>
              <a:t>activity.</a:t>
            </a:r>
            <a:endParaRPr lang="en-US" sz="2000" dirty="0"/>
          </a:p>
        </p:txBody>
      </p:sp>
      <p:sp>
        <p:nvSpPr>
          <p:cNvPr id="3" name="Title 2"/>
          <p:cNvSpPr>
            <a:spLocks noGrp="1"/>
          </p:cNvSpPr>
          <p:nvPr>
            <p:ph type="title"/>
          </p:nvPr>
        </p:nvSpPr>
        <p:spPr/>
        <p:txBody>
          <a:bodyPr/>
          <a:lstStyle/>
          <a:p>
            <a:r>
              <a:rPr lang="en-US" smtClean="0"/>
              <a:t>USER CONSTRATINS</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Processing System :  Intel I3 Processor / More </a:t>
            </a:r>
          </a:p>
          <a:p>
            <a:r>
              <a:rPr lang="en-US" dirty="0" smtClean="0"/>
              <a:t>Hard Disk 	</a:t>
            </a:r>
            <a:r>
              <a:rPr lang="en-US" dirty="0"/>
              <a:t> </a:t>
            </a:r>
            <a:r>
              <a:rPr lang="en-US" dirty="0" smtClean="0"/>
              <a:t>      :   1 TB</a:t>
            </a:r>
          </a:p>
          <a:p>
            <a:r>
              <a:rPr lang="en-US" dirty="0" smtClean="0"/>
              <a:t>RAM	</a:t>
            </a:r>
            <a:r>
              <a:rPr lang="en-US" smtClean="0"/>
              <a:t>	       :   </a:t>
            </a:r>
            <a:r>
              <a:rPr lang="en-US" dirty="0" smtClean="0"/>
              <a:t>4 GB</a:t>
            </a:r>
            <a:endParaRPr lang="en-US" dirty="0"/>
          </a:p>
        </p:txBody>
      </p:sp>
      <p:sp>
        <p:nvSpPr>
          <p:cNvPr id="2" name="Title 1"/>
          <p:cNvSpPr>
            <a:spLocks noGrp="1"/>
          </p:cNvSpPr>
          <p:nvPr>
            <p:ph type="title"/>
          </p:nvPr>
        </p:nvSpPr>
        <p:spPr/>
        <p:txBody>
          <a:bodyPr/>
          <a:lstStyle/>
          <a:p>
            <a:pPr lvl="0"/>
            <a:r>
              <a:rPr lang="en-US" dirty="0" smtClean="0"/>
              <a:t>Hardware Requirements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Operating system 	: 	Windows 7</a:t>
            </a:r>
          </a:p>
          <a:p>
            <a:pPr lvl="0"/>
            <a:r>
              <a:rPr lang="en-US" dirty="0" smtClean="0"/>
              <a:t>Coding Language	: 	</a:t>
            </a:r>
            <a:r>
              <a:rPr lang="en-IN" dirty="0" smtClean="0"/>
              <a:t>Java 7.0 </a:t>
            </a:r>
          </a:p>
          <a:p>
            <a:pPr lvl="0"/>
            <a:r>
              <a:rPr lang="en-US" dirty="0" smtClean="0"/>
              <a:t>Web Server		:	</a:t>
            </a:r>
            <a:r>
              <a:rPr lang="en-IN" dirty="0" smtClean="0"/>
              <a:t>Tomcat</a:t>
            </a:r>
            <a:endParaRPr lang="en-US" dirty="0" smtClean="0"/>
          </a:p>
          <a:p>
            <a:pPr lvl="0"/>
            <a:r>
              <a:rPr lang="en-US" dirty="0" smtClean="0"/>
              <a:t>Database		:	MYSQL</a:t>
            </a:r>
            <a:endParaRPr lang="en-US" dirty="0"/>
          </a:p>
        </p:txBody>
      </p:sp>
      <p:sp>
        <p:nvSpPr>
          <p:cNvPr id="2" name="Title 1"/>
          <p:cNvSpPr>
            <a:spLocks noGrp="1"/>
          </p:cNvSpPr>
          <p:nvPr>
            <p:ph type="title"/>
          </p:nvPr>
        </p:nvSpPr>
        <p:spPr/>
        <p:txBody>
          <a:bodyPr/>
          <a:lstStyle/>
          <a:p>
            <a:pPr lvl="0"/>
            <a:r>
              <a:rPr lang="en-US" dirty="0" smtClean="0"/>
              <a:t>Software Requirements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Reliability </a:t>
            </a:r>
          </a:p>
          <a:p>
            <a:pPr marL="109728" indent="0" algn="just">
              <a:buNone/>
            </a:pPr>
            <a:r>
              <a:rPr lang="en-US" dirty="0" smtClean="0"/>
              <a:t> </a:t>
            </a:r>
          </a:p>
          <a:p>
            <a:pPr algn="just"/>
            <a:r>
              <a:rPr lang="en-US" sz="2800" dirty="0" smtClean="0"/>
              <a:t>Security    </a:t>
            </a:r>
          </a:p>
          <a:p>
            <a:pPr marL="109728" indent="0" algn="just">
              <a:buNone/>
            </a:pPr>
            <a:endParaRPr lang="en-US" sz="2800" dirty="0" smtClean="0"/>
          </a:p>
          <a:p>
            <a:pPr algn="just"/>
            <a:r>
              <a:rPr lang="en-US" sz="2800" dirty="0" smtClean="0"/>
              <a:t>Portability</a:t>
            </a:r>
          </a:p>
          <a:p>
            <a:pPr marL="109728" indent="0" algn="just">
              <a:buNone/>
            </a:pPr>
            <a:endParaRPr lang="en-US" sz="2800" dirty="0" smtClean="0"/>
          </a:p>
          <a:p>
            <a:pPr algn="just"/>
            <a:r>
              <a:rPr lang="en-US" sz="2800" dirty="0" smtClean="0"/>
              <a:t>Scalability</a:t>
            </a:r>
            <a:endParaRPr lang="en-US" sz="2400" dirty="0"/>
          </a:p>
        </p:txBody>
      </p:sp>
      <p:sp>
        <p:nvSpPr>
          <p:cNvPr id="3" name="Title 2"/>
          <p:cNvSpPr>
            <a:spLocks noGrp="1"/>
          </p:cNvSpPr>
          <p:nvPr>
            <p:ph type="title"/>
          </p:nvPr>
        </p:nvSpPr>
        <p:spPr/>
        <p:txBody>
          <a:bodyPr>
            <a:normAutofit fontScale="90000"/>
          </a:bodyPr>
          <a:lstStyle/>
          <a:p>
            <a:r>
              <a:rPr lang="en-US" dirty="0" smtClean="0"/>
              <a:t>NON FUNCTIONAL REQUIREMENTS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484784"/>
            <a:ext cx="8229600" cy="3688718"/>
          </a:xfrm>
        </p:spPr>
        <p:txBody>
          <a:bodyPr>
            <a:normAutofit/>
          </a:bodyPr>
          <a:lstStyle/>
          <a:p>
            <a:pPr marL="109728" indent="0" algn="just">
              <a:buNone/>
            </a:pPr>
            <a:endParaRPr lang="en-US" dirty="0" smtClean="0"/>
          </a:p>
          <a:p>
            <a:pPr algn="just"/>
            <a:r>
              <a:rPr lang="en-US" sz="2400" dirty="0" smtClean="0"/>
              <a:t>The </a:t>
            </a:r>
            <a:r>
              <a:rPr lang="en-US" sz="2400" b="1" dirty="0" smtClean="0"/>
              <a:t>waterfall model</a:t>
            </a:r>
            <a:r>
              <a:rPr lang="en-US" sz="2400" dirty="0" smtClean="0"/>
              <a:t> is a sequential design process, used in software development processes, in which progress is seen as flowing steadily downwards (like a </a:t>
            </a:r>
            <a:r>
              <a:rPr lang="en-US" sz="2400" b="1" dirty="0" smtClean="0"/>
              <a:t>waterfall</a:t>
            </a:r>
            <a:r>
              <a:rPr lang="en-US" sz="2400" dirty="0" smtClean="0"/>
              <a:t>) through the phases of conception, initiation, analysis, design, construction, testing, production/implementation and maintenance.</a:t>
            </a:r>
          </a:p>
          <a:p>
            <a:pPr algn="just"/>
            <a:endParaRPr lang="en-US" dirty="0"/>
          </a:p>
        </p:txBody>
      </p:sp>
      <p:sp>
        <p:nvSpPr>
          <p:cNvPr id="3" name="Title 2"/>
          <p:cNvSpPr>
            <a:spLocks noGrp="1"/>
          </p:cNvSpPr>
          <p:nvPr>
            <p:ph type="title"/>
          </p:nvPr>
        </p:nvSpPr>
        <p:spPr>
          <a:xfrm>
            <a:off x="755576" y="764704"/>
            <a:ext cx="8229600" cy="1143000"/>
          </a:xfrm>
        </p:spPr>
        <p:txBody>
          <a:bodyPr>
            <a:normAutofit fontScale="90000"/>
          </a:bodyPr>
          <a:lstStyle/>
          <a:p>
            <a:r>
              <a:rPr lang="en-US" dirty="0" smtClean="0"/>
              <a:t>SDLC</a:t>
            </a:r>
            <a:r>
              <a:rPr lang="en-US" sz="3100" dirty="0" smtClean="0"/>
              <a:t>(software development life cycle)</a:t>
            </a:r>
            <a:r>
              <a:rPr lang="en-US" dirty="0" smtClean="0"/>
              <a:t/>
            </a:r>
            <a:br>
              <a:rPr lang="en-US" dirty="0" smtClean="0"/>
            </a:br>
            <a:r>
              <a:rPr lang="en-US" dirty="0" smtClean="0"/>
              <a:t/>
            </a:r>
            <a:br>
              <a:rPr lang="en-US" dirty="0" smtClean="0"/>
            </a:br>
            <a:r>
              <a:rPr lang="en-US" dirty="0" smtClean="0"/>
              <a:t>Water Fall Model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512064"/>
            <a:ext cx="7772400" cy="91440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en-IN" smtClean="0"/>
              <a:t>CONTENTS</a:t>
            </a:r>
            <a:endParaRPr lang="en-US" dirty="0"/>
          </a:p>
        </p:txBody>
      </p:sp>
      <p:sp>
        <p:nvSpPr>
          <p:cNvPr id="3" name="Content Placeholder 2"/>
          <p:cNvSpPr txBox="1">
            <a:spLocks/>
          </p:cNvSpPr>
          <p:nvPr/>
        </p:nvSpPr>
        <p:spPr>
          <a:xfrm>
            <a:off x="914400" y="1783560"/>
            <a:ext cx="7772400" cy="4572000"/>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en-IN" sz="2000" dirty="0" smtClean="0"/>
              <a:t>INTRODUCTION</a:t>
            </a:r>
          </a:p>
          <a:p>
            <a:pPr fontAlgn="auto"/>
            <a:r>
              <a:rPr lang="en-IN" sz="2000" dirty="0" smtClean="0"/>
              <a:t>      PURPOSE</a:t>
            </a:r>
          </a:p>
          <a:p>
            <a:pPr fontAlgn="auto"/>
            <a:r>
              <a:rPr lang="en-IN" sz="2000" dirty="0" smtClean="0"/>
              <a:t>       SCOPE</a:t>
            </a:r>
          </a:p>
          <a:p>
            <a:pPr fontAlgn="auto"/>
            <a:r>
              <a:rPr lang="en-IN" sz="2000" dirty="0" smtClean="0"/>
              <a:t>       NEED FOR SYSTEM</a:t>
            </a:r>
          </a:p>
          <a:p>
            <a:pPr fontAlgn="auto"/>
            <a:r>
              <a:rPr lang="en-IN" sz="2000" dirty="0" smtClean="0"/>
              <a:t>SOFTWARE REQUIREMENT  ANALYSIS AND SPECIFICATION</a:t>
            </a:r>
          </a:p>
          <a:p>
            <a:pPr fontAlgn="auto"/>
            <a:r>
              <a:rPr lang="en-IN" sz="2000" dirty="0" smtClean="0"/>
              <a:t>       PRODUCT  PERSPECTIVE</a:t>
            </a:r>
          </a:p>
          <a:p>
            <a:pPr fontAlgn="auto"/>
            <a:r>
              <a:rPr lang="en-IN" sz="2000" dirty="0" smtClean="0"/>
              <a:t>       PRODUCT  FUNCTIONS</a:t>
            </a:r>
          </a:p>
          <a:p>
            <a:pPr fontAlgn="auto"/>
            <a:r>
              <a:rPr lang="en-IN" sz="2000" dirty="0" smtClean="0"/>
              <a:t>       USER   CONSTRAINTS</a:t>
            </a:r>
          </a:p>
          <a:p>
            <a:pPr fontAlgn="auto"/>
            <a:r>
              <a:rPr lang="en-IN" sz="2000" dirty="0" smtClean="0"/>
              <a:t>       HARDWARE  REQUIREMENTS </a:t>
            </a:r>
          </a:p>
          <a:p>
            <a:pPr fontAlgn="auto"/>
            <a:r>
              <a:rPr lang="en-IN" sz="2000" dirty="0" smtClean="0"/>
              <a:t>       SOFTWARE  REQUIREMENTS</a:t>
            </a:r>
          </a:p>
          <a:p>
            <a:pPr fontAlgn="auto"/>
            <a:r>
              <a:rPr lang="en-IN" sz="2000" dirty="0" smtClean="0"/>
              <a:t>       NON-FUNCTIONAL REQUIREMENTS</a:t>
            </a:r>
          </a:p>
          <a:p>
            <a:pPr fontAlgn="auto"/>
            <a:r>
              <a:rPr lang="en-IN" sz="2000" dirty="0" smtClean="0"/>
              <a:t>       SDLC</a:t>
            </a:r>
            <a:endParaRPr lang="en-US" sz="2000" dirty="0"/>
          </a:p>
        </p:txBody>
      </p:sp>
    </p:spTree>
    <p:extLst>
      <p:ext uri="{BB962C8B-B14F-4D97-AF65-F5344CB8AC3E}">
        <p14:creationId xmlns:p14="http://schemas.microsoft.com/office/powerpoint/2010/main" val="1911092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2403648"/>
            <a:ext cx="8229600" cy="6583362"/>
          </a:xfrm>
        </p:spPr>
        <p:txBody>
          <a:bodyPr>
            <a:normAutofit/>
          </a:bodyPr>
          <a:lstStyle/>
          <a:p>
            <a:r>
              <a:rPr lang="en-US" dirty="0" smtClean="0"/>
              <a:t>SDLC diagram</a:t>
            </a:r>
            <a:br>
              <a:rPr lang="en-US" dirty="0" smtClean="0"/>
            </a:br>
            <a:endParaRPr lang="en-US" dirty="0"/>
          </a:p>
        </p:txBody>
      </p:sp>
      <p:pic>
        <p:nvPicPr>
          <p:cNvPr id="5" name="Content Placeholder 3" descr="SDLC Waterfall Model"/>
          <p:cNvPicPr>
            <a:picLocks noGrp="1"/>
          </p:cNvPicPr>
          <p:nvPr>
            <p:ph idx="1"/>
          </p:nvPr>
        </p:nvPicPr>
        <p:blipFill>
          <a:blip r:embed="rId2" cstate="print"/>
          <a:srcRect/>
          <a:stretch>
            <a:fillRect/>
          </a:stretch>
        </p:blipFill>
        <p:spPr bwMode="auto">
          <a:xfrm>
            <a:off x="179512" y="1916832"/>
            <a:ext cx="8229600" cy="40536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74638"/>
            <a:ext cx="8229600" cy="1143000"/>
          </a:xfrm>
        </p:spPr>
        <p:txBody>
          <a:bodyPr/>
          <a:lstStyle/>
          <a:p>
            <a:r>
              <a:rPr lang="en-IN" dirty="0" smtClean="0"/>
              <a:t>          ANY QUIRES</a:t>
            </a:r>
            <a:endParaRPr lang="en-IN" dirty="0"/>
          </a:p>
        </p:txBody>
      </p:sp>
    </p:spTree>
    <p:extLst>
      <p:ext uri="{BB962C8B-B14F-4D97-AF65-F5344CB8AC3E}">
        <p14:creationId xmlns:p14="http://schemas.microsoft.com/office/powerpoint/2010/main" val="1478239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r>
              <a:rPr lang="en-US" sz="4000" dirty="0" smtClean="0"/>
              <a:t>THANK YOU</a:t>
            </a:r>
            <a:endParaRPr lang="en-US"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500034" y="1285875"/>
            <a:ext cx="8229600" cy="5572125"/>
          </a:xfrm>
        </p:spPr>
        <p:txBody>
          <a:bodyPr>
            <a:noAutofit/>
          </a:bodyPr>
          <a:lstStyle/>
          <a:p>
            <a:pPr algn="just"/>
            <a:r>
              <a:rPr lang="en-US" sz="1800" dirty="0"/>
              <a:t>This Project is an Online Education website. </a:t>
            </a:r>
            <a:endParaRPr lang="en-US" sz="1800" dirty="0" smtClean="0"/>
          </a:p>
          <a:p>
            <a:pPr algn="just"/>
            <a:r>
              <a:rPr lang="en-US" sz="1800" dirty="0" smtClean="0"/>
              <a:t>This </a:t>
            </a:r>
            <a:r>
              <a:rPr lang="en-US" sz="1800" dirty="0"/>
              <a:t>Project provides creation of CBT (computer base tutor) </a:t>
            </a:r>
            <a:r>
              <a:rPr lang="en-US" sz="1800" dirty="0" smtClean="0"/>
              <a:t>with web </a:t>
            </a:r>
            <a:r>
              <a:rPr lang="en-US" sz="1800" dirty="0"/>
              <a:t>pages, audio and video facilities</a:t>
            </a:r>
            <a:r>
              <a:rPr lang="en-US" sz="1800" dirty="0" smtClean="0"/>
              <a:t>.</a:t>
            </a:r>
          </a:p>
          <a:p>
            <a:pPr algn="just"/>
            <a:r>
              <a:rPr lang="en-US" sz="1800" dirty="0" smtClean="0"/>
              <a:t>It </a:t>
            </a:r>
            <a:r>
              <a:rPr lang="en-US" sz="1800" dirty="0"/>
              <a:t>help our clients to educate their workforce and increase their productivity and performance, through low cost creating CBT’s using online packages, which provides  </a:t>
            </a:r>
            <a:r>
              <a:rPr lang="en-US" sz="1800" dirty="0" smtClean="0"/>
              <a:t>e-Learning.</a:t>
            </a:r>
          </a:p>
          <a:p>
            <a:pPr algn="just"/>
            <a:r>
              <a:rPr lang="en-US" sz="1800" dirty="0" smtClean="0"/>
              <a:t>This </a:t>
            </a:r>
            <a:r>
              <a:rPr lang="en-US" sz="1800" dirty="0"/>
              <a:t>provide a login for users who wants to create a CBT, with click and drag options the users can create required CBT’S providing education and examination</a:t>
            </a:r>
            <a:r>
              <a:rPr lang="en-US" sz="1800" dirty="0" smtClean="0"/>
              <a:t>.</a:t>
            </a:r>
          </a:p>
          <a:p>
            <a:pPr algn="just"/>
            <a:r>
              <a:rPr lang="en-US" sz="1800" dirty="0"/>
              <a:t>This project is used for the students aspiring to be high class </a:t>
            </a:r>
            <a:r>
              <a:rPr lang="en-US" sz="1800" dirty="0" smtClean="0"/>
              <a:t>professional.</a:t>
            </a:r>
          </a:p>
          <a:p>
            <a:pPr algn="just"/>
            <a:r>
              <a:rPr lang="en-US" sz="1800" dirty="0" smtClean="0"/>
              <a:t>Constant </a:t>
            </a:r>
            <a:r>
              <a:rPr lang="en-US" sz="1800" dirty="0"/>
              <a:t>personalization of candidate learning process and frequently interacting with the online expert give e-Learn subscriber an </a:t>
            </a:r>
            <a:r>
              <a:rPr lang="en-US" sz="1800" dirty="0" smtClean="0"/>
              <a:t>edge </a:t>
            </a:r>
            <a:r>
              <a:rPr lang="en-US" sz="1800" dirty="0"/>
              <a:t>over other students</a:t>
            </a:r>
            <a:r>
              <a:rPr lang="en-US" sz="1800" dirty="0" smtClean="0"/>
              <a:t>.  </a:t>
            </a:r>
          </a:p>
          <a:p>
            <a:pPr algn="just"/>
            <a:r>
              <a:rPr lang="en-US" sz="1800" dirty="0" smtClean="0"/>
              <a:t>This </a:t>
            </a:r>
            <a:r>
              <a:rPr lang="en-US" sz="1800" dirty="0"/>
              <a:t>approach to e-Learning is delivered by unifying on-line learning, web-based training and automatic CBT creations. </a:t>
            </a:r>
            <a:endParaRPr lang="en-IN" sz="1800" dirty="0"/>
          </a:p>
          <a:p>
            <a:pPr algn="just"/>
            <a:endParaRPr lang="en-US" sz="1800" dirty="0"/>
          </a:p>
        </p:txBody>
      </p:sp>
      <p:sp>
        <p:nvSpPr>
          <p:cNvPr id="11266" name="Title 1"/>
          <p:cNvSpPr>
            <a:spLocks noGrp="1"/>
          </p:cNvSpPr>
          <p:nvPr>
            <p:ph type="title"/>
          </p:nvPr>
        </p:nvSpPr>
        <p:spPr/>
        <p:txBody>
          <a:bodyPr>
            <a:normAutofit/>
          </a:bodyPr>
          <a:lstStyle/>
          <a:p>
            <a:pPr eaLnBrk="1" hangingPunct="1"/>
            <a:r>
              <a:rPr lang="en-US" sz="3200" dirty="0" smtClean="0">
                <a:cs typeface="Times New Roman" pitchFamily="18" charset="0"/>
              </a:rPr>
              <a:t>INTRODUCTION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 this system, our main purpose is to reduce the user interaction with different applications.  The main goals are as follows:</a:t>
            </a:r>
          </a:p>
          <a:p>
            <a:pPr lvl="0"/>
            <a:r>
              <a:rPr lang="en-US" dirty="0" smtClean="0"/>
              <a:t>Providing an online education website for students</a:t>
            </a:r>
          </a:p>
          <a:p>
            <a:pPr lvl="0"/>
            <a:r>
              <a:rPr lang="en-US" dirty="0"/>
              <a:t>Providing course learning through </a:t>
            </a:r>
            <a:r>
              <a:rPr lang="en-US" dirty="0" smtClean="0"/>
              <a:t>online.</a:t>
            </a:r>
          </a:p>
          <a:p>
            <a:pPr lvl="0"/>
            <a:r>
              <a:rPr lang="en-US" dirty="0" smtClean="0"/>
              <a:t>Providing examinations online and the certification online.</a:t>
            </a:r>
          </a:p>
          <a:p>
            <a:pPr marL="109728" indent="0">
              <a:buNone/>
            </a:pPr>
            <a:r>
              <a:rPr lang="en-US" dirty="0" smtClean="0"/>
              <a:t> </a:t>
            </a:r>
            <a:endParaRPr lang="en-US" dirty="0"/>
          </a:p>
        </p:txBody>
      </p:sp>
      <p:sp>
        <p:nvSpPr>
          <p:cNvPr id="3" name="Title 2"/>
          <p:cNvSpPr>
            <a:spLocks noGrp="1"/>
          </p:cNvSpPr>
          <p:nvPr>
            <p:ph type="title"/>
          </p:nvPr>
        </p:nvSpPr>
        <p:spPr/>
        <p:txBody>
          <a:bodyPr/>
          <a:lstStyle/>
          <a:p>
            <a:r>
              <a:rPr lang="en-US" sz="3600" dirty="0" smtClean="0"/>
              <a:t>PURPOSE</a:t>
            </a:r>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lgn="just"/>
            <a:r>
              <a:rPr lang="en-US" sz="2400" dirty="0" smtClean="0"/>
              <a:t>Constant personalization of candidate learning process and frequently interacting with the online expert give e-Learn subscriber an edge over other students.	</a:t>
            </a:r>
          </a:p>
          <a:p>
            <a:pPr lvl="0" algn="just"/>
            <a:r>
              <a:rPr lang="en-US" sz="2400" dirty="0" smtClean="0"/>
              <a:t>It help our clients to educate their workforce and increase their productivity and performance, through low cost creating CBT’s using online packages, which provides e-Learning. </a:t>
            </a:r>
            <a:endParaRPr lang="en-US" sz="2400" dirty="0"/>
          </a:p>
        </p:txBody>
      </p:sp>
      <p:sp>
        <p:nvSpPr>
          <p:cNvPr id="3" name="Title 2"/>
          <p:cNvSpPr>
            <a:spLocks noGrp="1"/>
          </p:cNvSpPr>
          <p:nvPr>
            <p:ph type="title"/>
          </p:nvPr>
        </p:nvSpPr>
        <p:spPr/>
        <p:txBody>
          <a:bodyPr>
            <a:normAutofit/>
          </a:bodyPr>
          <a:lstStyle/>
          <a:p>
            <a:r>
              <a:rPr lang="en-US" sz="3200" dirty="0" smtClean="0"/>
              <a:t>  SCOPE</a:t>
            </a:r>
            <a:endParaRPr lang="en-US"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8229600" cy="4525963"/>
          </a:xfrm>
        </p:spPr>
        <p:txBody>
          <a:bodyPr>
            <a:noAutofit/>
          </a:bodyPr>
          <a:lstStyle/>
          <a:p>
            <a:pPr algn="just">
              <a:buNone/>
            </a:pPr>
            <a:r>
              <a:rPr lang="en-US" sz="2800" b="1" dirty="0" smtClean="0"/>
              <a:t>Existing System</a:t>
            </a:r>
          </a:p>
          <a:p>
            <a:pPr algn="just">
              <a:buNone/>
            </a:pPr>
            <a:r>
              <a:rPr lang="en-US" sz="2800" dirty="0" smtClean="0">
                <a:latin typeface="Times New Roman" panose="02020603050405020304" pitchFamily="18" charset="0"/>
                <a:cs typeface="Times New Roman" panose="02020603050405020304" pitchFamily="18" charset="0"/>
              </a:rPr>
              <a:t>It is not an online system there is no candidate learning process. It does not provide any references about previous missed classes.</a:t>
            </a:r>
          </a:p>
        </p:txBody>
      </p:sp>
      <p:sp>
        <p:nvSpPr>
          <p:cNvPr id="2" name="Title 1"/>
          <p:cNvSpPr>
            <a:spLocks noGrp="1"/>
          </p:cNvSpPr>
          <p:nvPr>
            <p:ph type="title"/>
          </p:nvPr>
        </p:nvSpPr>
        <p:spPr/>
        <p:txBody>
          <a:bodyPr>
            <a:normAutofit/>
          </a:bodyPr>
          <a:lstStyle/>
          <a:p>
            <a:r>
              <a:rPr lang="en-US" sz="3200" dirty="0" smtClean="0"/>
              <a:t>NEED FOR SYSTEM</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Dis Advantages</a:t>
            </a:r>
            <a:endParaRPr lang="en-US" sz="2800" dirty="0"/>
          </a:p>
        </p:txBody>
      </p:sp>
      <p:sp>
        <p:nvSpPr>
          <p:cNvPr id="3" name="Content Placeholder 2"/>
          <p:cNvSpPr>
            <a:spLocks noGrp="1"/>
          </p:cNvSpPr>
          <p:nvPr>
            <p:ph sz="quarter" idx="1"/>
          </p:nvPr>
        </p:nvSpPr>
        <p:spPr>
          <a:xfrm>
            <a:off x="457200" y="1285860"/>
            <a:ext cx="8229600" cy="4525963"/>
          </a:xfrm>
        </p:spPr>
        <p:txBody>
          <a:bodyPr>
            <a:noAutofit/>
          </a:bodyPr>
          <a:lstStyle/>
          <a:p>
            <a:pPr marL="109728" lvl="0" indent="0">
              <a:buNone/>
            </a:pPr>
            <a:endParaRPr lang="en-US" sz="2400" dirty="0" smtClean="0"/>
          </a:p>
          <a:p>
            <a:pPr lvl="0"/>
            <a:r>
              <a:rPr lang="en-US" sz="2400" dirty="0" smtClean="0"/>
              <a:t>It is high expensive process.</a:t>
            </a:r>
          </a:p>
          <a:p>
            <a:pPr lvl="0"/>
            <a:r>
              <a:rPr lang="en-US" sz="2400" dirty="0" smtClean="0"/>
              <a:t>This process is time consume process .</a:t>
            </a:r>
          </a:p>
          <a:p>
            <a:pPr lvl="0"/>
            <a:r>
              <a:rPr lang="en-US" sz="2400" dirty="0" smtClean="0"/>
              <a:t>Does not provide appropriate messages indicating errors or instructions.</a:t>
            </a:r>
          </a:p>
          <a:p>
            <a:pPr lvl="0"/>
            <a:endParaRPr lang="en-US" sz="24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The proposed system is a central repository where deployment of software and course portal study data is done. All clients present in the intranet contact the server to download the latest updates in software and study material etc.</a:t>
            </a:r>
            <a:endParaRPr lang="en-US" sz="2000" dirty="0"/>
          </a:p>
        </p:txBody>
      </p:sp>
      <p:sp>
        <p:nvSpPr>
          <p:cNvPr id="2" name="Title 1"/>
          <p:cNvSpPr>
            <a:spLocks noGrp="1"/>
          </p:cNvSpPr>
          <p:nvPr>
            <p:ph type="title"/>
          </p:nvPr>
        </p:nvSpPr>
        <p:spPr>
          <a:xfrm>
            <a:off x="683568" y="338328"/>
            <a:ext cx="8229600" cy="1143000"/>
          </a:xfrm>
        </p:spPr>
        <p:txBody>
          <a:bodyPr>
            <a:normAutofit/>
          </a:bodyPr>
          <a:lstStyle/>
          <a:p>
            <a:r>
              <a:rPr lang="en-US" sz="3600" dirty="0"/>
              <a:t>P</a:t>
            </a:r>
            <a:r>
              <a:rPr lang="en-US" sz="3600" dirty="0" smtClean="0"/>
              <a:t>roposed System</a:t>
            </a:r>
            <a:endParaRPr 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sz="quarter" idx="1"/>
          </p:nvPr>
        </p:nvSpPr>
        <p:spPr/>
        <p:txBody>
          <a:bodyPr>
            <a:normAutofit/>
          </a:bodyPr>
          <a:lstStyle/>
          <a:p>
            <a:pPr lvl="0"/>
            <a:r>
              <a:rPr lang="en-US" dirty="0" smtClean="0"/>
              <a:t>Provide appropriate messages indicating errors or instructions</a:t>
            </a:r>
          </a:p>
          <a:p>
            <a:pPr lvl="0"/>
            <a:r>
              <a:rPr lang="en-US" dirty="0" smtClean="0"/>
              <a:t>Navigation is simple</a:t>
            </a:r>
          </a:p>
          <a:p>
            <a:pPr lvl="0"/>
            <a:r>
              <a:rPr lang="en-US" dirty="0" smtClean="0"/>
              <a:t>Similar pattern of design in all screens</a:t>
            </a:r>
          </a:p>
          <a:p>
            <a:pPr lvl="0"/>
            <a:r>
              <a:rPr lang="en-US" dirty="0" smtClean="0"/>
              <a:t>Accept various parameters incase of reports</a:t>
            </a:r>
          </a:p>
          <a:p>
            <a:pPr lvl="0"/>
            <a:r>
              <a:rPr lang="en-US" dirty="0" smtClean="0"/>
              <a:t>Presentable format</a:t>
            </a:r>
          </a:p>
          <a:p>
            <a:pPr lvl="0"/>
            <a:r>
              <a:rPr lang="en-US" dirty="0" smtClean="0"/>
              <a:t>No complexities</a:t>
            </a:r>
            <a:endParaRPr lang="en-US"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11671</TotalTime>
  <Words>738</Words>
  <Application>Microsoft Office PowerPoint</Application>
  <PresentationFormat>On-screen Show (4:3)</PresentationFormat>
  <Paragraphs>127</Paragraphs>
  <Slides>22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22</vt:i4>
      </vt:variant>
      <vt:variant>
        <vt:lpstr>Custom Shows</vt:lpstr>
      </vt:variant>
      <vt:variant>
        <vt:i4>1</vt:i4>
      </vt:variant>
    </vt:vector>
  </HeadingPairs>
  <TitlesOfParts>
    <vt:vector size="32" baseType="lpstr">
      <vt:lpstr>Arial</vt:lpstr>
      <vt:lpstr>Calibri</vt:lpstr>
      <vt:lpstr>Lucida Sans Unicode</vt:lpstr>
      <vt:lpstr>Times New Roman</vt:lpstr>
      <vt:lpstr>Verdana</vt:lpstr>
      <vt:lpstr>Wingdings</vt:lpstr>
      <vt:lpstr>Wingdings 2</vt:lpstr>
      <vt:lpstr>Wingdings 3</vt:lpstr>
      <vt:lpstr>Concourse</vt:lpstr>
      <vt:lpstr>PowerPoint Presentation</vt:lpstr>
      <vt:lpstr>PowerPoint Presentation</vt:lpstr>
      <vt:lpstr>INTRODUCTION</vt:lpstr>
      <vt:lpstr>PURPOSE </vt:lpstr>
      <vt:lpstr>  SCOPE</vt:lpstr>
      <vt:lpstr>NEED FOR SYSTEM</vt:lpstr>
      <vt:lpstr>Dis Advantages</vt:lpstr>
      <vt:lpstr>Proposed System</vt:lpstr>
      <vt:lpstr>Advantages</vt:lpstr>
      <vt:lpstr>PRODUCT PERSPECTIVE</vt:lpstr>
      <vt:lpstr>PRODUCT FUNCTIONS</vt:lpstr>
      <vt:lpstr>STUDENT  </vt:lpstr>
      <vt:lpstr>BANKER </vt:lpstr>
      <vt:lpstr>FACULTY </vt:lpstr>
      <vt:lpstr>USER CONSTRATINS</vt:lpstr>
      <vt:lpstr>Hardware Requirements</vt:lpstr>
      <vt:lpstr>Software Requirements</vt:lpstr>
      <vt:lpstr>NON FUNCTIONAL REQUIREMENTS</vt:lpstr>
      <vt:lpstr>SDLC(software development life cycle)  Water Fall Model  </vt:lpstr>
      <vt:lpstr>SDLC diagram </vt:lpstr>
      <vt:lpstr>          ANY QUIRES</vt:lpstr>
      <vt:lpstr>PowerPoint Presentation</vt:lpstr>
      <vt:lpstr>Custom Show 1</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user</cp:lastModifiedBy>
  <cp:revision>1279</cp:revision>
  <dcterms:created xsi:type="dcterms:W3CDTF">2010-05-23T14:28:12Z</dcterms:created>
  <dcterms:modified xsi:type="dcterms:W3CDTF">2019-12-14T08:01:18Z</dcterms:modified>
</cp:coreProperties>
</file>