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3"/>
  </p:notesMasterIdLst>
  <p:sldIdLst>
    <p:sldId id="368" r:id="rId2"/>
    <p:sldId id="364" r:id="rId3"/>
    <p:sldId id="264" r:id="rId4"/>
    <p:sldId id="357" r:id="rId5"/>
    <p:sldId id="358" r:id="rId6"/>
    <p:sldId id="318" r:id="rId7"/>
    <p:sldId id="339" r:id="rId8"/>
    <p:sldId id="320" r:id="rId9"/>
    <p:sldId id="340" r:id="rId10"/>
    <p:sldId id="366" r:id="rId11"/>
    <p:sldId id="317" r:id="rId12"/>
  </p:sldIdLst>
  <p:sldSz cx="9144000" cy="6858000" type="screen4x3"/>
  <p:notesSz cx="6662738" cy="9906000"/>
  <p:custShowLst>
    <p:custShow name="Custom Show 1" id="0">
      <p:sldLst>
        <p:sld r:id="rId4"/>
        <p:sld r:id="rId5"/>
        <p:sld r:id="rId6"/>
        <p:sld r:id="rId7"/>
        <p:sld r:id="rId8"/>
        <p:sld r:id="rId9"/>
        <p:sld r:id="rId10"/>
        <p:sld r:id="rId12"/>
      </p:sldLst>
    </p:custShow>
  </p:custShow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22C16"/>
    <a:srgbClr val="0C788E"/>
    <a:srgbClr val="006666"/>
    <a:srgbClr val="54381C"/>
    <a:srgbClr val="A50021"/>
    <a:srgbClr val="FFFFA3"/>
    <a:srgbClr val="FFB061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4652" autoAdjust="0"/>
  </p:normalViewPr>
  <p:slideViewPr>
    <p:cSldViewPr>
      <p:cViewPr varScale="1">
        <p:scale>
          <a:sx n="70" d="100"/>
          <a:sy n="70" d="100"/>
        </p:scale>
        <p:origin x="13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80165" tIns="40083" rIns="80165" bIns="40083" rtlCol="0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80165" tIns="40083" rIns="80165" bIns="40083" rtlCol="0"/>
          <a:lstStyle>
            <a:lvl1pPr algn="r">
              <a:defRPr sz="1100"/>
            </a:lvl1pPr>
          </a:lstStyle>
          <a:p>
            <a:pPr>
              <a:defRPr/>
            </a:pPr>
            <a:fld id="{116F89FF-A698-426F-8A7D-55CFE91AED03}" type="datetimeFigureOut">
              <a:rPr lang="en-US"/>
              <a:pPr>
                <a:defRPr/>
              </a:pPr>
              <a:t>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2950"/>
            <a:ext cx="4954588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0165" tIns="40083" rIns="80165" bIns="4008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274" y="4705350"/>
            <a:ext cx="5330190" cy="4457700"/>
          </a:xfrm>
          <a:prstGeom prst="rect">
            <a:avLst/>
          </a:prstGeom>
        </p:spPr>
        <p:txBody>
          <a:bodyPr vert="horz" lIns="80165" tIns="40083" rIns="80165" bIns="40083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0"/>
            <a:ext cx="2887186" cy="495300"/>
          </a:xfrm>
          <a:prstGeom prst="rect">
            <a:avLst/>
          </a:prstGeom>
        </p:spPr>
        <p:txBody>
          <a:bodyPr vert="horz" lIns="80165" tIns="40083" rIns="80165" bIns="40083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4010" y="9408980"/>
            <a:ext cx="2887186" cy="495300"/>
          </a:xfrm>
          <a:prstGeom prst="rect">
            <a:avLst/>
          </a:prstGeom>
        </p:spPr>
        <p:txBody>
          <a:bodyPr vert="horz" lIns="80165" tIns="40083" rIns="80165" bIns="40083" rtlCol="0" anchor="b"/>
          <a:lstStyle>
            <a:lvl1pPr algn="r">
              <a:defRPr sz="1100"/>
            </a:lvl1pPr>
          </a:lstStyle>
          <a:p>
            <a:pPr>
              <a:defRPr/>
            </a:pPr>
            <a:fld id="{85B894BD-4EEA-4A56-87A5-8365B13B0C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051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5A43017-9180-40CF-BFCF-ECB3F76C12FB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1BD980-0451-4E28-BEF4-14216BAAA5A2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395EF93-B42D-4E88-918F-5A81E54CD329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2887154-8AFE-4DAF-96F4-92F6D7F1784E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4C93178-9F81-414D-AF74-942B5F82F8A7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1FBEDAC-97BD-4045-A9D2-117F8C15631D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3B5A771-C4A2-4A1F-95AC-FC586193F961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BC5D160-0F6D-4C12-8356-B5D5D67B3355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5C295C0-BC46-45BE-961D-D9279DFADFF6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C4296D3-F1C1-461C-95D6-84897B7EFAA9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73A8FE1-AE59-4060-BC96-05F4ADC571E6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789927C-C31F-4E49-BAC4-3909FCA91D5C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476672"/>
            <a:ext cx="9396536" cy="439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ANNAMACHARYA PG COLLEGE OF COMPUTER STUDIES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ONLINE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E-LEARN AND EARN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UNDER THE  GUIDANCE </a:t>
            </a:r>
          </a:p>
          <a:p>
            <a:pPr lvl="1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OF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SUDHEER BABU SIR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Assistant Professor,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MCA Department.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IN" sz="1600" dirty="0"/>
          </a:p>
          <a:p>
            <a:pPr lvl="1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099976" y="5085184"/>
            <a:ext cx="403244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G.RATHNAKISHOR                                                                                         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ROLLNO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185N5F0021,                                                                       MCA VI Semester, APGCCS,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Rajampet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E963EC-8D31-476C-9AB7-0B7FD69B90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4657"/>
            <a:ext cx="2703417" cy="34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6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 err="1" smtClean="0"/>
              <a:t>Er</a:t>
            </a:r>
            <a:r>
              <a:rPr lang="en-IN" sz="1800" dirty="0" smtClean="0"/>
              <a:t> model</a:t>
            </a:r>
            <a:endParaRPr lang="en-IN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76592"/>
            <a:ext cx="8229599" cy="513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9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dirty="0" smtClean="0"/>
              <a:t>THANK YOU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IN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62472" y="1844824"/>
            <a:ext cx="7772400" cy="4572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Data Design(Use ER-Model)</a:t>
            </a:r>
          </a:p>
          <a:p>
            <a:r>
              <a:rPr lang="en-US" sz="2400" dirty="0"/>
              <a:t>Data Dictionary</a:t>
            </a:r>
          </a:p>
          <a:p>
            <a:r>
              <a:rPr lang="en-US" sz="2400" dirty="0"/>
              <a:t>UML Design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Use Case Diagram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Class Diagram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Sequence Diagram(s)</a:t>
            </a:r>
          </a:p>
          <a:p>
            <a:pPr lvl="2"/>
            <a:r>
              <a:rPr lang="en-US" sz="1800" dirty="0"/>
              <a:t>Sequence Diagram for Registration</a:t>
            </a:r>
          </a:p>
          <a:p>
            <a:pPr lvl="2"/>
            <a:r>
              <a:rPr lang="en-US" sz="1800" dirty="0"/>
              <a:t>Sequence Diagram for Upload dataset</a:t>
            </a:r>
          </a:p>
          <a:p>
            <a:pPr lvl="2"/>
            <a:r>
              <a:rPr lang="en-US" sz="1800" dirty="0"/>
              <a:t>Sequence Diagram for Graph Construction</a:t>
            </a:r>
          </a:p>
          <a:p>
            <a:pPr lvl="2"/>
            <a:r>
              <a:rPr lang="en-US" sz="1800" dirty="0"/>
              <a:t>Sequence Diagram for Ranking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Activity Diagram(s)</a:t>
            </a:r>
          </a:p>
          <a:p>
            <a:pPr lvl="2"/>
            <a:r>
              <a:rPr lang="en-US" sz="1600" dirty="0"/>
              <a:t>Sequence Diagram for Registration</a:t>
            </a:r>
          </a:p>
          <a:p>
            <a:pPr lvl="2"/>
            <a:r>
              <a:rPr lang="en-US" sz="1600" dirty="0"/>
              <a:t>Sequence Diagram for Upload dataset</a:t>
            </a:r>
          </a:p>
          <a:p>
            <a:pPr lvl="2"/>
            <a:r>
              <a:rPr lang="en-US" sz="1600" dirty="0"/>
              <a:t>Sequence Diagram for Graph Construction</a:t>
            </a:r>
          </a:p>
          <a:p>
            <a:pPr lvl="2"/>
            <a:r>
              <a:rPr lang="en-US" sz="1600" dirty="0"/>
              <a:t>Sequence Diagram for Ranking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Deployment Diagram</a:t>
            </a:r>
          </a:p>
          <a:p>
            <a:pPr marL="914400" lvl="2" indent="0">
              <a:buNone/>
            </a:pPr>
            <a:endParaRPr lang="en-IN" sz="1800" dirty="0"/>
          </a:p>
          <a:p>
            <a:pPr marL="914400" lvl="2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10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00034" y="1285875"/>
            <a:ext cx="8229600" cy="5572125"/>
          </a:xfrm>
        </p:spPr>
        <p:txBody>
          <a:bodyPr>
            <a:noAutofit/>
          </a:bodyPr>
          <a:lstStyle/>
          <a:p>
            <a:pPr algn="just"/>
            <a:endParaRPr lang="en-US" sz="1800" dirty="0"/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sz="3200" dirty="0" smtClean="0"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35722"/>
            <a:ext cx="6610171" cy="533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9" name="Content Placeholder 1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6677555" cy="5732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8686800" cy="6858000"/>
          </a:xfrm>
        </p:spPr>
        <p:txBody>
          <a:bodyPr>
            <a:noAutofit/>
          </a:bodyPr>
          <a:lstStyle/>
          <a:p>
            <a:pPr lvl="0" algn="just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462" y="1330839"/>
            <a:ext cx="857785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Sequence diagram for </a:t>
            </a:r>
            <a:endParaRPr 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35434" y="992414"/>
            <a:ext cx="953095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 diagram for select course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3401"/>
            <a:ext cx="619512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135434" y="5990151"/>
            <a:ext cx="953095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525963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 diagram for download material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5943600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5762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229600" cy="4525963"/>
          </a:xfrm>
        </p:spPr>
        <p:txBody>
          <a:bodyPr>
            <a:noAutofit/>
          </a:bodyPr>
          <a:lstStyle/>
          <a:p>
            <a:pPr lvl="0"/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Activity diagram for Download material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59436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953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6"/>
            <a:ext cx="10817114" cy="5996137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8328"/>
            <a:ext cx="8229600" cy="118870"/>
          </a:xfrm>
        </p:spPr>
        <p:txBody>
          <a:bodyPr>
            <a:noAutofit/>
          </a:bodyPr>
          <a:lstStyle/>
          <a:p>
            <a:r>
              <a:rPr lang="en-US" sz="1600" dirty="0" smtClean="0"/>
              <a:t>Sequence diagram for set </a:t>
            </a:r>
            <a:r>
              <a:rPr lang="en-US" sz="1600" dirty="0" err="1" smtClean="0"/>
              <a:t>exampaper</a:t>
            </a:r>
            <a:endParaRPr lang="en-US" sz="1600" dirty="0"/>
          </a:p>
        </p:txBody>
      </p:sp>
      <p:pic>
        <p:nvPicPr>
          <p:cNvPr id="512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198"/>
            <a:ext cx="7812360" cy="660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514850"/>
            <a:ext cx="12019016" cy="237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Sequence diagram for set </a:t>
            </a:r>
            <a:r>
              <a:rPr lang="en-US" sz="1800" dirty="0" err="1" smtClean="0"/>
              <a:t>exampaper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7787208" cy="5440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11688</TotalTime>
  <Words>138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  <vt:variant>
        <vt:lpstr>Custom Shows</vt:lpstr>
      </vt:variant>
      <vt:variant>
        <vt:i4>1</vt:i4>
      </vt:variant>
    </vt:vector>
  </HeadingPairs>
  <TitlesOfParts>
    <vt:vector size="21" baseType="lpstr">
      <vt:lpstr>Arial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 </vt:lpstr>
      <vt:lpstr>Sequence diagram for </vt:lpstr>
      <vt:lpstr>PowerPoint Presentation</vt:lpstr>
      <vt:lpstr>PowerPoint Presentation</vt:lpstr>
      <vt:lpstr>Sequence diagram for set exampaper</vt:lpstr>
      <vt:lpstr>Sequence diagram for set exampaper</vt:lpstr>
      <vt:lpstr>Er model</vt:lpstr>
      <vt:lpstr>PowerPoint Presentation</vt:lpstr>
      <vt:lpstr>Custom Show 1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user</cp:lastModifiedBy>
  <cp:revision>1277</cp:revision>
  <dcterms:created xsi:type="dcterms:W3CDTF">2010-05-23T14:28:12Z</dcterms:created>
  <dcterms:modified xsi:type="dcterms:W3CDTF">2020-01-10T11:39:44Z</dcterms:modified>
</cp:coreProperties>
</file>