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4" r:id="rId5"/>
    <p:sldId id="308" r:id="rId6"/>
    <p:sldId id="312" r:id="rId7"/>
    <p:sldId id="313" r:id="rId8"/>
    <p:sldId id="320" r:id="rId9"/>
    <p:sldId id="314" r:id="rId10"/>
    <p:sldId id="309" r:id="rId11"/>
    <p:sldId id="317" r:id="rId12"/>
    <p:sldId id="315" r:id="rId13"/>
    <p:sldId id="316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15" y="-138518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Animal Rescue Databook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14" y="1336496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Rathnapriya gopalakrishnan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F795-2D3A-4D30-9B3C-C0C8348B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Struggles and successes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3B48-4614-45FB-BAF4-1C548226BF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Date Datatype</a:t>
            </a:r>
          </a:p>
          <a:p>
            <a:pPr marL="0" indent="0">
              <a:buNone/>
            </a:pPr>
            <a:r>
              <a:rPr lang="en-IN" sz="2000" dirty="0"/>
              <a:t>       Format ‘</a:t>
            </a:r>
            <a:r>
              <a:rPr lang="en-IN" sz="2000" dirty="0" err="1"/>
              <a:t>yyyy</a:t>
            </a:r>
            <a:r>
              <a:rPr lang="en-IN" sz="2000" dirty="0"/>
              <a:t>-mm-dd’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FE856-1B6A-4A7A-96EF-8BEF8184D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Dropping tables</a:t>
            </a:r>
          </a:p>
          <a:p>
            <a:pPr marL="0" indent="0">
              <a:buNone/>
            </a:pPr>
            <a:r>
              <a:rPr lang="en-IN" sz="2000" dirty="0"/>
              <a:t>      Drop referencing table before dropping 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314295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4B5F-0DF3-4E2D-ADB4-FC581611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F6B7-9F29-4B24-B8B5-789F1ECE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510363"/>
            <a:ext cx="11029616" cy="5209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dirty="0"/>
          </a:p>
          <a:p>
            <a:pPr marL="0" indent="0" algn="ctr">
              <a:buNone/>
            </a:pPr>
            <a:r>
              <a:rPr lang="en-IN" sz="2800" b="1" dirty="0"/>
              <a:t>VIEWS</a:t>
            </a:r>
          </a:p>
          <a:p>
            <a:pPr marL="0" indent="0" algn="ctr">
              <a:buNone/>
            </a:pPr>
            <a:r>
              <a:rPr lang="en-IN" sz="2800" dirty="0"/>
              <a:t>Year end summaries</a:t>
            </a:r>
          </a:p>
          <a:p>
            <a:pPr marL="0" indent="0" algn="ctr">
              <a:buNone/>
            </a:pPr>
            <a:r>
              <a:rPr lang="en-IN" sz="2800" dirty="0"/>
              <a:t>Audit reports</a:t>
            </a:r>
          </a:p>
        </p:txBody>
      </p:sp>
    </p:spTree>
    <p:extLst>
      <p:ext uri="{BB962C8B-B14F-4D97-AF65-F5344CB8AC3E}">
        <p14:creationId xmlns:p14="http://schemas.microsoft.com/office/powerpoint/2010/main" val="28884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1799-9E84-440D-A545-3C11804A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67" y="2856170"/>
            <a:ext cx="11029616" cy="988332"/>
          </a:xfrm>
        </p:spPr>
        <p:txBody>
          <a:bodyPr>
            <a:norm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824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72C6-55F3-4692-828A-37FBFFAB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55D2-0D48-4CA9-9B6A-FEAE25C6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0018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Animal Rescue Organizations are groups which take in abandoned pets and care for them until a suitable home can be found for the animals.</a:t>
            </a:r>
          </a:p>
          <a:p>
            <a:pPr marL="0" indent="0">
              <a:buNone/>
            </a:pPr>
            <a:r>
              <a:rPr lang="en-IN" dirty="0"/>
              <a:t>This database is created to assist the rescue organization in collecting, storing, maintaining and querying information relating to animal rescue process.</a:t>
            </a:r>
          </a:p>
        </p:txBody>
      </p:sp>
    </p:spTree>
    <p:extLst>
      <p:ext uri="{BB962C8B-B14F-4D97-AF65-F5344CB8AC3E}">
        <p14:creationId xmlns:p14="http://schemas.microsoft.com/office/powerpoint/2010/main" val="341592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FA99-441B-4138-AD48-21FC1219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48" y="983555"/>
            <a:ext cx="1512526" cy="988332"/>
          </a:xfrm>
        </p:spPr>
        <p:txBody>
          <a:bodyPr/>
          <a:lstStyle/>
          <a:p>
            <a:r>
              <a:rPr lang="en-IN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E0DB-8E80-4A74-B827-50C3E353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371" y="2069949"/>
            <a:ext cx="10097308" cy="363304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PET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BREED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VET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CLINIC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APPOINTMENT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OWNER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FOSTER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STAFF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/>
              <a:t>ADOPTION 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ASSIGNMENT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DONATOR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DONATION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INVOICE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SALARY </a:t>
            </a:r>
            <a:endParaRPr lang="en-IN" i="1" dirty="0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31F31FF-3E45-4457-872A-CC0807DB9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44999" y="996950"/>
            <a:ext cx="9504475" cy="566671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9FA67D-BF49-464D-A899-CA9E9001579B}"/>
              </a:ext>
            </a:extLst>
          </p:cNvPr>
          <p:cNvSpPr txBox="1">
            <a:spLocks/>
          </p:cNvSpPr>
          <p:nvPr/>
        </p:nvSpPr>
        <p:spPr>
          <a:xfrm>
            <a:off x="6265148" y="31478"/>
            <a:ext cx="1174230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88053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F0B9033-0F20-4197-B025-3BC8CCF7C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3907" y="885229"/>
            <a:ext cx="9731075" cy="5755405"/>
          </a:xfrm>
        </p:spPr>
      </p:pic>
    </p:spTree>
    <p:extLst>
      <p:ext uri="{BB962C8B-B14F-4D97-AF65-F5344CB8AC3E}">
        <p14:creationId xmlns:p14="http://schemas.microsoft.com/office/powerpoint/2010/main" val="229851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67E0-995C-4B57-8E13-DA6F0E0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Model (ERM) Components: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302CF13-6F5E-4DA6-9E5F-C45FF8F341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1079200"/>
              </p:ext>
            </p:extLst>
          </p:nvPr>
        </p:nvGraphicFramePr>
        <p:xfrm>
          <a:off x="581191" y="1533672"/>
          <a:ext cx="11029616" cy="4738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3787151943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2756635194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1262310796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3973085700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ENTITY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RELATIONSHIP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CONNECTIVITY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ENTITY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220797133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BREED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has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1:M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PET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744556305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OWNER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adopts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M:N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PET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1980484745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FOSTER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raises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M:N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PET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2079130221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CLINIC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employs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1:M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VET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3950863537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VET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treats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M:N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PET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52828979"/>
                  </a:ext>
                </a:extLst>
              </a:tr>
              <a:tr h="4140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DONATOR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donates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1:M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DONATION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860617186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DONATION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used by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1:M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INVOICE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366002189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APPOINTMENT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generates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1:1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INVOICE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34354197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ASSIGNMENT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produces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1:1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INVOICE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3079085791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SALARY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creates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1:1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INVOICE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3092301645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STAFF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earns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1:M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SALARY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21" marR="62221" marT="0" marB="0"/>
                </a:tc>
                <a:extLst>
                  <a:ext uri="{0D108BD9-81ED-4DB2-BD59-A6C34878D82A}">
                    <a16:rowId xmlns:a16="http://schemas.microsoft.com/office/drawing/2014/main" val="119664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3E1F-D715-434C-98AB-CA0EBD24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45BB-97C9-46F0-891A-BCA7E9AA2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1393814"/>
            <a:ext cx="6436295" cy="3619904"/>
          </a:xfrm>
        </p:spPr>
        <p:txBody>
          <a:bodyPr/>
          <a:lstStyle/>
          <a:p>
            <a:r>
              <a:rPr lang="en-IN" b="1" dirty="0"/>
              <a:t>CHAR</a:t>
            </a:r>
            <a:r>
              <a:rPr lang="en-IN" dirty="0"/>
              <a:t> – PET_NUM, BREED_NUM,ADOP_NUM </a:t>
            </a:r>
          </a:p>
          <a:p>
            <a:r>
              <a:rPr lang="en-IN" b="1" dirty="0"/>
              <a:t>VARCHAR</a:t>
            </a:r>
            <a:r>
              <a:rPr lang="en-IN" dirty="0"/>
              <a:t> – VET_FNAME, CLI_ADD_STREET, OWN_PROFESSION</a:t>
            </a:r>
          </a:p>
          <a:p>
            <a:r>
              <a:rPr lang="en-IN" b="1" dirty="0"/>
              <a:t>DATE</a:t>
            </a:r>
            <a:r>
              <a:rPr lang="en-IN" dirty="0"/>
              <a:t> – PET_DOB, PET_DOR, INV_DATE, ADOP_DATE</a:t>
            </a:r>
          </a:p>
          <a:p>
            <a:r>
              <a:rPr lang="en-IN" b="1" dirty="0"/>
              <a:t>INT</a:t>
            </a:r>
            <a:r>
              <a:rPr lang="en-IN" dirty="0"/>
              <a:t> – VET_NUM_PRACT_YRS, OWN_NUM_PETS, </a:t>
            </a:r>
          </a:p>
          <a:p>
            <a:r>
              <a:rPr lang="en-IN" b="1" dirty="0"/>
              <a:t>NUMERIC</a:t>
            </a:r>
            <a:r>
              <a:rPr lang="en-IN" dirty="0"/>
              <a:t> – DON_AMOUNT, ASSI_FUND, SAL_AMOUNT</a:t>
            </a:r>
          </a:p>
        </p:txBody>
      </p:sp>
    </p:spTree>
    <p:extLst>
      <p:ext uri="{BB962C8B-B14F-4D97-AF65-F5344CB8AC3E}">
        <p14:creationId xmlns:p14="http://schemas.microsoft.com/office/powerpoint/2010/main" val="115942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CD76-AD76-403B-A6BA-1FFFCC7D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14A1-BA50-4324-AFF1-54C3C58C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Rescue Staffs: </a:t>
            </a:r>
          </a:p>
          <a:p>
            <a:r>
              <a:rPr lang="en-IN" dirty="0"/>
              <a:t>Access to all Tables</a:t>
            </a:r>
          </a:p>
          <a:p>
            <a:r>
              <a:rPr lang="en-IN" dirty="0"/>
              <a:t>Enter, edit and query information</a:t>
            </a:r>
          </a:p>
          <a:p>
            <a:pPr marL="0" indent="0">
              <a:buNone/>
            </a:pPr>
            <a:r>
              <a:rPr lang="en-IN" b="1" dirty="0"/>
              <a:t>General public:</a:t>
            </a:r>
          </a:p>
          <a:p>
            <a:r>
              <a:rPr lang="en-US" dirty="0"/>
              <a:t>access to the pet details, their breed information, and their medical history.</a:t>
            </a:r>
          </a:p>
          <a:p>
            <a:r>
              <a:rPr lang="en-US" dirty="0"/>
              <a:t>informed decision in the adoption process</a:t>
            </a:r>
          </a:p>
          <a:p>
            <a:pPr marL="0" indent="0">
              <a:buNone/>
            </a:pPr>
            <a:r>
              <a:rPr lang="en-US" b="1" dirty="0"/>
              <a:t>Donating Organizations:</a:t>
            </a:r>
          </a:p>
          <a:p>
            <a:r>
              <a:rPr lang="en-US" dirty="0"/>
              <a:t>Fund Allocation Reports</a:t>
            </a:r>
          </a:p>
          <a:p>
            <a:r>
              <a:rPr lang="en-US" dirty="0"/>
              <a:t>Tracking Funds and hindering fund mismanagements</a:t>
            </a:r>
          </a:p>
        </p:txBody>
      </p:sp>
    </p:spTree>
    <p:extLst>
      <p:ext uri="{BB962C8B-B14F-4D97-AF65-F5344CB8AC3E}">
        <p14:creationId xmlns:p14="http://schemas.microsoft.com/office/powerpoint/2010/main" val="258508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9154-5446-4FAE-9A41-AD00F8DE2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627321"/>
            <a:ext cx="8309958" cy="5986130"/>
          </a:xfrm>
        </p:spPr>
        <p:txBody>
          <a:bodyPr>
            <a:normAutofit fontScale="92500" lnSpcReduction="20000"/>
          </a:bodyPr>
          <a:lstStyle/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SQL Queries: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How many numbers of pets are rescued in the year 2021 by the animal rescue?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SELECT COUNT(*) AS 'Number of pets rescued in 2021'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FROM PET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WHERE YEAR(PET_DOR) = 2021;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 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What are the names of Golden Retriever dogs rescued by the animal rescue?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SELECT PET_NAME 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FROM PET INNER JOIN BREED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ON PET.BREED_NUM = BREED.BREED_NUM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WHERE BREED.BREED_NAME = 'Golden Retriever';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What are the names of the oldest pets rescued by the animal rescue?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SELECT PET_NAME 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FROM PET</a:t>
            </a:r>
          </a:p>
          <a:p>
            <a:pPr marL="15120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/>
              <a:t>WHERE PET_DOB = (SELECT MIN(PET_DOB) FROM PET);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EC0BD6-F8E8-43FF-A331-6864CD38F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05875" y="4370699"/>
            <a:ext cx="1393094" cy="1267591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84E630-02F3-486C-A3A5-C1064BDF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875" y="2830937"/>
            <a:ext cx="1698553" cy="108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DE254-29B8-4E43-B528-32E3B92EC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26" y="1613671"/>
            <a:ext cx="3854299" cy="5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9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3DE3-3482-4764-8407-D0A4942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BD79-A368-4438-A684-F1EC9CCC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frequent illness which the pets in the rescue are affected with,</a:t>
            </a:r>
          </a:p>
          <a:p>
            <a:r>
              <a:rPr lang="en-IN" dirty="0"/>
              <a:t>most frequented vet in each specialization</a:t>
            </a:r>
          </a:p>
          <a:p>
            <a:r>
              <a:rPr lang="en-IN" dirty="0"/>
              <a:t>recurring illness in a particular pet.</a:t>
            </a:r>
          </a:p>
          <a:p>
            <a:r>
              <a:rPr lang="en-IN" dirty="0"/>
              <a:t>the common disease in each breed.</a:t>
            </a:r>
          </a:p>
          <a:p>
            <a:r>
              <a:rPr lang="en-IN" dirty="0"/>
              <a:t>most common drug prescribed</a:t>
            </a:r>
          </a:p>
          <a:p>
            <a:r>
              <a:rPr lang="en-IN" dirty="0"/>
              <a:t>how many senior pets are left unadopted each year.</a:t>
            </a:r>
          </a:p>
        </p:txBody>
      </p:sp>
    </p:spTree>
    <p:extLst>
      <p:ext uri="{BB962C8B-B14F-4D97-AF65-F5344CB8AC3E}">
        <p14:creationId xmlns:p14="http://schemas.microsoft.com/office/powerpoint/2010/main" val="3633353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{3767E241-8AC7-4BE9-A815-98B7DAA3E59C}tf56535239_win32</Template>
  <TotalTime>300</TotalTime>
  <Words>475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Animal Rescue Databook</vt:lpstr>
      <vt:lpstr>NARRATIVE</vt:lpstr>
      <vt:lpstr>TABLES</vt:lpstr>
      <vt:lpstr>PowerPoint Presentation</vt:lpstr>
      <vt:lpstr>Entity Relationship Model (ERM) Components: </vt:lpstr>
      <vt:lpstr>Datatypes</vt:lpstr>
      <vt:lpstr>USERS</vt:lpstr>
      <vt:lpstr>PowerPoint Presentation</vt:lpstr>
      <vt:lpstr>Complex queries</vt:lpstr>
      <vt:lpstr>Struggles and successes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Rescue Databook</dc:title>
  <dc:creator>Rathna</dc:creator>
  <cp:lastModifiedBy>Rathna</cp:lastModifiedBy>
  <cp:revision>28</cp:revision>
  <dcterms:created xsi:type="dcterms:W3CDTF">2021-12-11T05:58:35Z</dcterms:created>
  <dcterms:modified xsi:type="dcterms:W3CDTF">2021-12-12T05:11:33Z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