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38" Target="slides/slide7.xml" Type="http://schemas.openxmlformats.org/officeDocument/2006/relationships/slide"/><Relationship Id="rId39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jpe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3748" y="6301679"/>
            <a:ext cx="7913921" cy="46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  <a:r>
              <a:rPr lang="en-US" sz="3030">
                <a:solidFill>
                  <a:srgbClr val="56AEFF"/>
                </a:solidFill>
                <a:latin typeface="DM Sans Italics"/>
              </a:rPr>
              <a:t>Presented by: Tirth Rathod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3748" y="3634679"/>
            <a:ext cx="10109692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8"/>
              </a:lnSpc>
            </a:pPr>
            <a:r>
              <a:rPr lang="en-US" sz="8807">
                <a:solidFill>
                  <a:srgbClr val="FFFBFB"/>
                </a:solidFill>
                <a:latin typeface="Now Bold"/>
              </a:rPr>
              <a:t>A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3748" y="4977704"/>
            <a:ext cx="8999298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68"/>
              </a:lnSpc>
            </a:pPr>
            <a:r>
              <a:rPr lang="en-US" sz="8807">
                <a:solidFill>
                  <a:srgbClr val="56AEFF"/>
                </a:solidFill>
                <a:latin typeface="Now Bold"/>
              </a:rPr>
              <a:t>ABOUT MYSELF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97329" y="6667836"/>
            <a:ext cx="8414387" cy="8414387"/>
          </a:xfrm>
          <a:custGeom>
            <a:avLst/>
            <a:gdLst/>
            <a:ahLst/>
            <a:cxnLst/>
            <a:rect r="r" b="b" t="t" l="l"/>
            <a:pathLst>
              <a:path h="8414387" w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20658" y="3240029"/>
            <a:ext cx="1142373" cy="114237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725261" y="3453964"/>
            <a:ext cx="733166" cy="714504"/>
          </a:xfrm>
          <a:custGeom>
            <a:avLst/>
            <a:gdLst/>
            <a:ahLst/>
            <a:cxnLst/>
            <a:rect r="r" b="b" t="t" l="l"/>
            <a:pathLst>
              <a:path h="714504" w="733166">
                <a:moveTo>
                  <a:pt x="0" y="0"/>
                </a:moveTo>
                <a:lnTo>
                  <a:pt x="733166" y="0"/>
                </a:lnTo>
                <a:lnTo>
                  <a:pt x="733166" y="714504"/>
                </a:lnTo>
                <a:lnTo>
                  <a:pt x="0" y="714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20658" y="5182483"/>
            <a:ext cx="1142373" cy="114237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799040" y="5431446"/>
            <a:ext cx="585607" cy="669613"/>
          </a:xfrm>
          <a:custGeom>
            <a:avLst/>
            <a:gdLst/>
            <a:ahLst/>
            <a:cxnLst/>
            <a:rect r="r" b="b" t="t" l="l"/>
            <a:pathLst>
              <a:path h="669613" w="585607">
                <a:moveTo>
                  <a:pt x="0" y="0"/>
                </a:moveTo>
                <a:lnTo>
                  <a:pt x="585608" y="0"/>
                </a:lnTo>
                <a:lnTo>
                  <a:pt x="585608" y="669613"/>
                </a:lnTo>
                <a:lnTo>
                  <a:pt x="0" y="6696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20658" y="7125268"/>
            <a:ext cx="1142373" cy="114237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818393" y="7372606"/>
            <a:ext cx="566255" cy="720926"/>
          </a:xfrm>
          <a:custGeom>
            <a:avLst/>
            <a:gdLst/>
            <a:ahLst/>
            <a:cxnLst/>
            <a:rect r="r" b="b" t="t" l="l"/>
            <a:pathLst>
              <a:path h="720926" w="566255">
                <a:moveTo>
                  <a:pt x="0" y="0"/>
                </a:moveTo>
                <a:lnTo>
                  <a:pt x="566255" y="0"/>
                </a:lnTo>
                <a:lnTo>
                  <a:pt x="566255" y="720926"/>
                </a:lnTo>
                <a:lnTo>
                  <a:pt x="0" y="720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0"/>
            <a:ext cx="8829410" cy="10287000"/>
          </a:xfrm>
          <a:custGeom>
            <a:avLst/>
            <a:gdLst/>
            <a:ahLst/>
            <a:cxnLst/>
            <a:rect r="r" b="b" t="t" l="l"/>
            <a:pathLst>
              <a:path h="10287000" w="8829410">
                <a:moveTo>
                  <a:pt x="0" y="0"/>
                </a:moveTo>
                <a:lnTo>
                  <a:pt x="8829410" y="0"/>
                </a:lnTo>
                <a:lnTo>
                  <a:pt x="882941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8171" t="0" r="-46097" b="-9689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356264" y="7897452"/>
            <a:ext cx="647831" cy="740379"/>
          </a:xfrm>
          <a:custGeom>
            <a:avLst/>
            <a:gdLst/>
            <a:ahLst/>
            <a:cxnLst/>
            <a:rect r="r" b="b" t="t" l="l"/>
            <a:pathLst>
              <a:path h="740379" w="647831">
                <a:moveTo>
                  <a:pt x="0" y="0"/>
                </a:moveTo>
                <a:lnTo>
                  <a:pt x="647832" y="0"/>
                </a:lnTo>
                <a:lnTo>
                  <a:pt x="647832" y="740379"/>
                </a:lnTo>
                <a:lnTo>
                  <a:pt x="0" y="7403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519689" y="1323767"/>
            <a:ext cx="798701" cy="742651"/>
          </a:xfrm>
          <a:custGeom>
            <a:avLst/>
            <a:gdLst/>
            <a:ahLst/>
            <a:cxnLst/>
            <a:rect r="r" b="b" t="t" l="l"/>
            <a:pathLst>
              <a:path h="742651" w="798701">
                <a:moveTo>
                  <a:pt x="0" y="0"/>
                </a:moveTo>
                <a:lnTo>
                  <a:pt x="798700" y="0"/>
                </a:lnTo>
                <a:lnTo>
                  <a:pt x="798700" y="742651"/>
                </a:lnTo>
                <a:lnTo>
                  <a:pt x="0" y="74265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343974" y="4774766"/>
            <a:ext cx="706709" cy="815433"/>
          </a:xfrm>
          <a:custGeom>
            <a:avLst/>
            <a:gdLst/>
            <a:ahLst/>
            <a:cxnLst/>
            <a:rect r="r" b="b" t="t" l="l"/>
            <a:pathLst>
              <a:path h="815433" w="706709">
                <a:moveTo>
                  <a:pt x="0" y="0"/>
                </a:moveTo>
                <a:lnTo>
                  <a:pt x="706709" y="0"/>
                </a:lnTo>
                <a:lnTo>
                  <a:pt x="706709" y="815434"/>
                </a:lnTo>
                <a:lnTo>
                  <a:pt x="0" y="815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821359" y="1689988"/>
            <a:ext cx="706380" cy="706380"/>
          </a:xfrm>
          <a:custGeom>
            <a:avLst/>
            <a:gdLst/>
            <a:ahLst/>
            <a:cxnLst/>
            <a:rect r="r" b="b" t="t" l="l"/>
            <a:pathLst>
              <a:path h="706380" w="706380">
                <a:moveTo>
                  <a:pt x="0" y="0"/>
                </a:moveTo>
                <a:lnTo>
                  <a:pt x="706380" y="0"/>
                </a:lnTo>
                <a:lnTo>
                  <a:pt x="706380" y="706380"/>
                </a:lnTo>
                <a:lnTo>
                  <a:pt x="0" y="70638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377036" y="1323767"/>
            <a:ext cx="1888431" cy="73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19"/>
              </a:lnSpc>
              <a:spcBef>
                <a:spcPct val="0"/>
              </a:spcBef>
            </a:pPr>
            <a:r>
              <a:rPr lang="en-US" sz="4766">
                <a:solidFill>
                  <a:srgbClr val="FFFFFF"/>
                </a:solidFill>
                <a:latin typeface="Now Bold"/>
              </a:rPr>
              <a:t>I AM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77036" y="2581157"/>
            <a:ext cx="8626939" cy="241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6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I am an </a:t>
            </a:r>
            <a:r>
              <a:rPr lang="en-US" sz="2799">
                <a:solidFill>
                  <a:srgbClr val="4BD1FB"/>
                </a:solidFill>
                <a:latin typeface="DM Sans"/>
              </a:rPr>
              <a:t>adaptive 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and </a:t>
            </a:r>
            <a:r>
              <a:rPr lang="en-US" sz="2799">
                <a:solidFill>
                  <a:srgbClr val="4BD1FB"/>
                </a:solidFill>
                <a:latin typeface="DM Sans"/>
              </a:rPr>
              <a:t>calm 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individual with a </a:t>
            </a:r>
            <a:r>
              <a:rPr lang="en-US" sz="2799">
                <a:solidFill>
                  <a:srgbClr val="4BD1FB"/>
                </a:solidFill>
                <a:latin typeface="DM Sans"/>
              </a:rPr>
              <a:t>friendly 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demeanor that makes me approachable to others. My </a:t>
            </a:r>
            <a:r>
              <a:rPr lang="en-US" sz="2799">
                <a:solidFill>
                  <a:srgbClr val="4BD1FB"/>
                </a:solidFill>
                <a:latin typeface="DM Sans"/>
              </a:rPr>
              <a:t>disciplined 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nature ensures that I approach tasks with focus and determination, striving for excellence in everything I do.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59697" y="5680665"/>
            <a:ext cx="8644279" cy="1926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86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I constantly seek new and </a:t>
            </a:r>
            <a:r>
              <a:rPr lang="en-US" sz="2799">
                <a:solidFill>
                  <a:srgbClr val="4BD1FB"/>
                </a:solidFill>
                <a:latin typeface="DM Sans"/>
              </a:rPr>
              <a:t>innovative 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solutions to challenges. By </a:t>
            </a:r>
            <a:r>
              <a:rPr lang="en-US" sz="2799">
                <a:solidFill>
                  <a:srgbClr val="4BD1FB"/>
                </a:solidFill>
                <a:latin typeface="DM Sans"/>
              </a:rPr>
              <a:t>understanding 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and being </a:t>
            </a:r>
            <a:r>
              <a:rPr lang="en-US" sz="2799">
                <a:solidFill>
                  <a:srgbClr val="4BD1FB"/>
                </a:solidFill>
                <a:latin typeface="DM Sans"/>
              </a:rPr>
              <a:t>patient </a:t>
            </a:r>
            <a:r>
              <a:rPr lang="en-US" sz="2799">
                <a:solidFill>
                  <a:srgbClr val="FFFFFF"/>
                </a:solidFill>
                <a:latin typeface="DM Sans"/>
              </a:rPr>
              <a:t>with people allows me to connect with people on a deeper level and foster positive relationships.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159728" y="3574441"/>
            <a:ext cx="43861" cy="3763985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6150721">
            <a:off x="6080933" y="4579544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807534" y="0"/>
            <a:ext cx="6254290" cy="10287000"/>
            <a:chOff x="0" y="0"/>
            <a:chExt cx="3860673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606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3860673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blipFill>
              <a:blip r:embed="rId5"/>
              <a:stretch>
                <a:fillRect l="-59652" t="0" r="-59652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4615544">
            <a:off x="10510810" y="5041623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824650" y="3719626"/>
            <a:ext cx="619918" cy="564568"/>
          </a:xfrm>
          <a:custGeom>
            <a:avLst/>
            <a:gdLst/>
            <a:ahLst/>
            <a:cxnLst/>
            <a:rect r="r" b="b" t="t" l="l"/>
            <a:pathLst>
              <a:path h="564568" w="619918">
                <a:moveTo>
                  <a:pt x="0" y="0"/>
                </a:moveTo>
                <a:lnTo>
                  <a:pt x="619918" y="0"/>
                </a:lnTo>
                <a:lnTo>
                  <a:pt x="619918" y="564568"/>
                </a:lnTo>
                <a:lnTo>
                  <a:pt x="0" y="5645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13713" y="6017702"/>
            <a:ext cx="557551" cy="479298"/>
          </a:xfrm>
          <a:custGeom>
            <a:avLst/>
            <a:gdLst/>
            <a:ahLst/>
            <a:cxnLst/>
            <a:rect r="r" b="b" t="t" l="l"/>
            <a:pathLst>
              <a:path h="479298" w="557551">
                <a:moveTo>
                  <a:pt x="0" y="0"/>
                </a:moveTo>
                <a:lnTo>
                  <a:pt x="557552" y="0"/>
                </a:lnTo>
                <a:lnTo>
                  <a:pt x="557552" y="479298"/>
                </a:lnTo>
                <a:lnTo>
                  <a:pt x="0" y="4792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478064" y="7341489"/>
            <a:ext cx="632698" cy="643422"/>
          </a:xfrm>
          <a:custGeom>
            <a:avLst/>
            <a:gdLst/>
            <a:ahLst/>
            <a:cxnLst/>
            <a:rect r="r" b="b" t="t" l="l"/>
            <a:pathLst>
              <a:path h="643422" w="632698">
                <a:moveTo>
                  <a:pt x="0" y="0"/>
                </a:moveTo>
                <a:lnTo>
                  <a:pt x="632698" y="0"/>
                </a:lnTo>
                <a:lnTo>
                  <a:pt x="632698" y="643421"/>
                </a:lnTo>
                <a:lnTo>
                  <a:pt x="0" y="6434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118917" y="1715205"/>
            <a:ext cx="4169345" cy="123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I LIKE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01743" y="3977869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CHOCOLATE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82113" y="3977869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GAMING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01743" y="4965379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AUTOMOBILES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04317" y="5951027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MOVIES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482113" y="4964448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DRAWING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04043" y="5951027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SLEEP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037524" y="3889031"/>
            <a:ext cx="43861" cy="3763985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6150721">
            <a:off x="-5801511" y="4720086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2" y="0"/>
                </a:lnTo>
                <a:lnTo>
                  <a:pt x="13544802" y="1127911"/>
                </a:lnTo>
                <a:lnTo>
                  <a:pt x="0" y="1127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74909" y="0"/>
            <a:ext cx="6339737" cy="10427541"/>
            <a:chOff x="0" y="0"/>
            <a:chExt cx="3860673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606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3860673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blipFill>
              <a:blip r:embed="rId5"/>
              <a:stretch>
                <a:fillRect l="-73442" t="0" r="-73442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4615544">
            <a:off x="-1371634" y="5182165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2" y="0"/>
                </a:lnTo>
                <a:lnTo>
                  <a:pt x="13544802" y="1127911"/>
                </a:lnTo>
                <a:lnTo>
                  <a:pt x="0" y="1127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996713" y="2029795"/>
            <a:ext cx="4169345" cy="123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I HATE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79539" y="4292459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LIES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59909" y="4292459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EXPECTATIONS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79539" y="5279969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PRESSURE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82113" y="6265617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RAPID SITUATIONS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59909" y="5279038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LABOUR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381839" y="6265617"/>
            <a:ext cx="4026849" cy="54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5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 Bold"/>
              </a:rPr>
              <a:t>GETTING SICK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2339" y="-2774187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684394" y="748881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885" y="5143500"/>
            <a:ext cx="6729509" cy="5143500"/>
            <a:chOff x="0" y="0"/>
            <a:chExt cx="7374009" cy="5636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74009" cy="5636104"/>
            </a:xfrm>
            <a:custGeom>
              <a:avLst/>
              <a:gdLst/>
              <a:ahLst/>
              <a:cxnLst/>
              <a:rect r="r" b="b" t="t" l="l"/>
              <a:pathLst>
                <a:path h="5636104" w="7374009">
                  <a:moveTo>
                    <a:pt x="0" y="0"/>
                  </a:moveTo>
                  <a:lnTo>
                    <a:pt x="0" y="5636104"/>
                  </a:lnTo>
                  <a:lnTo>
                    <a:pt x="7374009" y="5636104"/>
                  </a:lnTo>
                  <a:cubicBezTo>
                    <a:pt x="7374009" y="2523847"/>
                    <a:pt x="4071928" y="0"/>
                    <a:pt x="0" y="0"/>
                  </a:cubicBezTo>
                  <a:close/>
                </a:path>
              </a:pathLst>
            </a:custGeom>
            <a:blipFill>
              <a:blip r:embed="rId4"/>
              <a:stretch>
                <a:fillRect l="-7245" t="0" r="-7245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124421" y="0"/>
            <a:ext cx="8163579" cy="5529501"/>
            <a:chOff x="0" y="0"/>
            <a:chExt cx="9880875" cy="66926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880875" cy="6692691"/>
            </a:xfrm>
            <a:custGeom>
              <a:avLst/>
              <a:gdLst/>
              <a:ahLst/>
              <a:cxnLst/>
              <a:rect r="r" b="b" t="t" l="l"/>
              <a:pathLst>
                <a:path h="6692691" w="9880875">
                  <a:moveTo>
                    <a:pt x="0" y="0"/>
                  </a:moveTo>
                  <a:cubicBezTo>
                    <a:pt x="0" y="3695704"/>
                    <a:pt x="4424656" y="6692691"/>
                    <a:pt x="9880875" y="6692691"/>
                  </a:cubicBezTo>
                  <a:lnTo>
                    <a:pt x="9880875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407" t="0" r="-1407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870774" y="2437573"/>
            <a:ext cx="573374" cy="573374"/>
          </a:xfrm>
          <a:custGeom>
            <a:avLst/>
            <a:gdLst/>
            <a:ahLst/>
            <a:cxnLst/>
            <a:rect r="r" b="b" t="t" l="l"/>
            <a:pathLst>
              <a:path h="573374" w="573374">
                <a:moveTo>
                  <a:pt x="0" y="0"/>
                </a:moveTo>
                <a:lnTo>
                  <a:pt x="573373" y="0"/>
                </a:lnTo>
                <a:lnTo>
                  <a:pt x="573373" y="573374"/>
                </a:lnTo>
                <a:lnTo>
                  <a:pt x="0" y="5733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70522" y="4168425"/>
            <a:ext cx="592819" cy="638421"/>
          </a:xfrm>
          <a:custGeom>
            <a:avLst/>
            <a:gdLst/>
            <a:ahLst/>
            <a:cxnLst/>
            <a:rect r="r" b="b" t="t" l="l"/>
            <a:pathLst>
              <a:path h="638421" w="592819">
                <a:moveTo>
                  <a:pt x="0" y="0"/>
                </a:moveTo>
                <a:lnTo>
                  <a:pt x="592819" y="0"/>
                </a:lnTo>
                <a:lnTo>
                  <a:pt x="592819" y="638421"/>
                </a:lnTo>
                <a:lnTo>
                  <a:pt x="0" y="6384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028700"/>
            <a:ext cx="6317980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STRENGTH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41011" y="2395854"/>
            <a:ext cx="280181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Logical Thinker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41011" y="2972847"/>
            <a:ext cx="280181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Easy-Going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41011" y="3551586"/>
            <a:ext cx="280181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Quick-Learner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41011" y="4130325"/>
            <a:ext cx="280181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Patience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41320" y="8254734"/>
            <a:ext cx="6317980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WEAKNESS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56154" y="6914610"/>
            <a:ext cx="280181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Lazy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56154" y="7493350"/>
            <a:ext cx="280181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Overthinker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2339" y="79196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3367400" y="-2798190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5852460" cy="3560246"/>
          </a:xfrm>
          <a:custGeom>
            <a:avLst/>
            <a:gdLst/>
            <a:ahLst/>
            <a:cxnLst/>
            <a:rect r="r" b="b" t="t" l="l"/>
            <a:pathLst>
              <a:path h="3560246" w="5852460">
                <a:moveTo>
                  <a:pt x="0" y="0"/>
                </a:moveTo>
                <a:lnTo>
                  <a:pt x="5852460" y="0"/>
                </a:lnTo>
                <a:lnTo>
                  <a:pt x="5852460" y="3560246"/>
                </a:lnTo>
                <a:lnTo>
                  <a:pt x="0" y="3560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35540" y="6726754"/>
            <a:ext cx="5852460" cy="3560246"/>
          </a:xfrm>
          <a:custGeom>
            <a:avLst/>
            <a:gdLst/>
            <a:ahLst/>
            <a:cxnLst/>
            <a:rect r="r" b="b" t="t" l="l"/>
            <a:pathLst>
              <a:path h="3560246" w="5852460">
                <a:moveTo>
                  <a:pt x="0" y="0"/>
                </a:moveTo>
                <a:lnTo>
                  <a:pt x="5852460" y="0"/>
                </a:lnTo>
                <a:lnTo>
                  <a:pt x="5852460" y="3560246"/>
                </a:lnTo>
                <a:lnTo>
                  <a:pt x="0" y="3560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23161" y="8110189"/>
            <a:ext cx="594795" cy="584540"/>
          </a:xfrm>
          <a:custGeom>
            <a:avLst/>
            <a:gdLst/>
            <a:ahLst/>
            <a:cxnLst/>
            <a:rect r="r" b="b" t="t" l="l"/>
            <a:pathLst>
              <a:path h="584540" w="594795">
                <a:moveTo>
                  <a:pt x="0" y="0"/>
                </a:moveTo>
                <a:lnTo>
                  <a:pt x="594795" y="0"/>
                </a:lnTo>
                <a:lnTo>
                  <a:pt x="594795" y="584540"/>
                </a:lnTo>
                <a:lnTo>
                  <a:pt x="0" y="5845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69471" y="2032266"/>
            <a:ext cx="595807" cy="595807"/>
          </a:xfrm>
          <a:custGeom>
            <a:avLst/>
            <a:gdLst/>
            <a:ahLst/>
            <a:cxnLst/>
            <a:rect r="r" b="b" t="t" l="l"/>
            <a:pathLst>
              <a:path h="595807" w="595807">
                <a:moveTo>
                  <a:pt x="0" y="0"/>
                </a:moveTo>
                <a:lnTo>
                  <a:pt x="595807" y="0"/>
                </a:lnTo>
                <a:lnTo>
                  <a:pt x="595807" y="595807"/>
                </a:lnTo>
                <a:lnTo>
                  <a:pt x="0" y="5958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352811" y="2931495"/>
            <a:ext cx="549065" cy="499150"/>
          </a:xfrm>
          <a:custGeom>
            <a:avLst/>
            <a:gdLst/>
            <a:ahLst/>
            <a:cxnLst/>
            <a:rect r="r" b="b" t="t" l="l"/>
            <a:pathLst>
              <a:path h="499150" w="549065">
                <a:moveTo>
                  <a:pt x="0" y="0"/>
                </a:moveTo>
                <a:lnTo>
                  <a:pt x="549065" y="0"/>
                </a:lnTo>
                <a:lnTo>
                  <a:pt x="549065" y="499150"/>
                </a:lnTo>
                <a:lnTo>
                  <a:pt x="0" y="4991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36701" y="5779498"/>
            <a:ext cx="583857" cy="594473"/>
          </a:xfrm>
          <a:custGeom>
            <a:avLst/>
            <a:gdLst/>
            <a:ahLst/>
            <a:cxnLst/>
            <a:rect r="r" b="b" t="t" l="l"/>
            <a:pathLst>
              <a:path h="594473" w="583857">
                <a:moveTo>
                  <a:pt x="0" y="0"/>
                </a:moveTo>
                <a:lnTo>
                  <a:pt x="583857" y="0"/>
                </a:lnTo>
                <a:lnTo>
                  <a:pt x="583857" y="594473"/>
                </a:lnTo>
                <a:lnTo>
                  <a:pt x="0" y="5944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41320" y="1028700"/>
            <a:ext cx="6317980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OPPURTUNITY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67400" y="2427313"/>
            <a:ext cx="280181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Rise of AI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67400" y="3004306"/>
            <a:ext cx="280181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Freelancing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42786" y="3583045"/>
            <a:ext cx="3226424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Industry Trends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4085" y="8110189"/>
            <a:ext cx="5248374" cy="100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84"/>
              </a:lnSpc>
              <a:spcBef>
                <a:spcPct val="0"/>
              </a:spcBef>
            </a:pPr>
            <a:r>
              <a:rPr lang="en-US" sz="6570">
                <a:solidFill>
                  <a:srgbClr val="FFFFFF"/>
                </a:solidFill>
                <a:latin typeface="Now Bold"/>
              </a:rPr>
              <a:t>THREAT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0159" y="6914610"/>
            <a:ext cx="500394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Rapid Technology changes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0159" y="7493350"/>
            <a:ext cx="2801810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Competition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30159" y="6335871"/>
            <a:ext cx="3714121" cy="42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87"/>
              </a:lnSpc>
            </a:pPr>
            <a:r>
              <a:rPr lang="en-US" sz="2599" spc="254">
                <a:solidFill>
                  <a:srgbClr val="F5FFF5"/>
                </a:solidFill>
                <a:latin typeface="DM Sans"/>
              </a:rPr>
              <a:t>Client Expectations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68443" y="2433321"/>
            <a:ext cx="2745282" cy="62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5"/>
              </a:lnSpc>
              <a:spcBef>
                <a:spcPct val="0"/>
              </a:spcBef>
            </a:pPr>
            <a:r>
              <a:rPr lang="en-US" sz="3757">
                <a:solidFill>
                  <a:srgbClr val="051D40"/>
                </a:solidFill>
                <a:latin typeface="DM Sans Bold"/>
              </a:rPr>
              <a:t>January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519628" y="7227483"/>
            <a:ext cx="7086596" cy="7086596"/>
          </a:xfrm>
          <a:custGeom>
            <a:avLst/>
            <a:gdLst/>
            <a:ahLst/>
            <a:cxnLst/>
            <a:rect r="r" b="b" t="t" l="l"/>
            <a:pathLst>
              <a:path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436461">
            <a:off x="14152110" y="-4118246"/>
            <a:ext cx="6566182" cy="6566182"/>
          </a:xfrm>
          <a:custGeom>
            <a:avLst/>
            <a:gdLst/>
            <a:ahLst/>
            <a:cxnLst/>
            <a:rect r="r" b="b" t="t" l="l"/>
            <a:pathLst>
              <a:path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15810" y="4428324"/>
            <a:ext cx="11850548" cy="128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543"/>
              </a:lnSpc>
            </a:pPr>
            <a:r>
              <a:rPr lang="en-US" sz="7530" spc="459">
                <a:solidFill>
                  <a:srgbClr val="FFFFFF"/>
                </a:solidFill>
                <a:latin typeface="Now Bold"/>
              </a:rPr>
              <a:t>I BELIEVE IN MYSELF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39042" y="4213558"/>
            <a:ext cx="7809915" cy="1678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797"/>
              </a:lnSpc>
            </a:pPr>
            <a:r>
              <a:rPr lang="en-US" sz="9855" spc="601">
                <a:solidFill>
                  <a:srgbClr val="FFFFFF"/>
                </a:solidFill>
                <a:latin typeface="Now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DAF78c5AqHM</dc:identifier>
  <dcterms:modified xsi:type="dcterms:W3CDTF">2011-08-01T06:04:30Z</dcterms:modified>
  <cp:revision>1</cp:revision>
  <dc:title>Blue Dark Professional Geometric Business Project Presentation </dc:title>
</cp:coreProperties>
</file>