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49" autoAdjust="0"/>
  </p:normalViewPr>
  <p:slideViewPr>
    <p:cSldViewPr>
      <p:cViewPr varScale="1">
        <p:scale>
          <a:sx n="63" d="100"/>
          <a:sy n="63" d="100"/>
        </p:scale>
        <p:origin x="-12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5.xml"/><Relationship Id="rId4" Type="http://schemas.openxmlformats.org/officeDocument/2006/relationships/slide" Target="../slides/sl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534400" cy="533400"/>
          </a:xfrm>
        </p:spPr>
        <p:txBody>
          <a:bodyPr>
            <a:noAutofit/>
          </a:bodyPr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9">
            <a:hlinkClick r:id="rId2" action="ppaction://hlinksldjump"/>
          </p:cNvPr>
          <p:cNvSpPr/>
          <p:nvPr userDrawn="1"/>
        </p:nvSpPr>
        <p:spPr>
          <a:xfrm>
            <a:off x="1066800" y="2590800"/>
            <a:ext cx="21336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3" action="ppaction://hlinksldjump"/>
          </p:cNvPr>
          <p:cNvSpPr/>
          <p:nvPr userDrawn="1"/>
        </p:nvSpPr>
        <p:spPr>
          <a:xfrm>
            <a:off x="1066800" y="3429000"/>
            <a:ext cx="21336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4" action="ppaction://hlinksldjump"/>
          </p:cNvPr>
          <p:cNvSpPr/>
          <p:nvPr userDrawn="1"/>
        </p:nvSpPr>
        <p:spPr>
          <a:xfrm>
            <a:off x="1066800" y="4267200"/>
            <a:ext cx="21336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5" action="ppaction://hlinksldjump"/>
          </p:cNvPr>
          <p:cNvSpPr/>
          <p:nvPr userDrawn="1"/>
        </p:nvSpPr>
        <p:spPr>
          <a:xfrm>
            <a:off x="1066800" y="5105400"/>
            <a:ext cx="21336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3048000" y="2209800"/>
            <a:ext cx="548640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sx="104000" sy="104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3352800" y="3048000"/>
            <a:ext cx="4953000" cy="2971800"/>
          </a:xfrm>
          <a:prstGeom prst="roundRect">
            <a:avLst>
              <a:gd name="adj" fmla="val 349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DEEFB-819A-4C4A-93D2-6DCD582DF4C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DAE7-BA0C-4F27-B7E2-C051F78D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8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Title 13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192" name="Atsumi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590800"/>
            <a:ext cx="2346680" cy="3429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262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1</a:t>
            </a:r>
            <a:endParaRPr lang="en-US" dirty="0"/>
          </a:p>
        </p:txBody>
      </p:sp>
      <p:sp>
        <p:nvSpPr>
          <p:cNvPr id="4" name="Rectangle 3">
            <a:hlinkClick r:id="rId4" action="ppaction://hlinksldjump"/>
          </p:cNvPr>
          <p:cNvSpPr/>
          <p:nvPr/>
        </p:nvSpPr>
        <p:spPr>
          <a:xfrm>
            <a:off x="1066800" y="2590800"/>
            <a:ext cx="2133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tsumi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590800"/>
            <a:ext cx="2346680" cy="3429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727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2</a:t>
            </a:r>
            <a:endParaRPr lang="en-US" dirty="0"/>
          </a:p>
        </p:txBody>
      </p:sp>
      <p:sp>
        <p:nvSpPr>
          <p:cNvPr id="4" name="Rectangle 3">
            <a:hlinkClick r:id="rId4" action="ppaction://hlinksldjump"/>
          </p:cNvPr>
          <p:cNvSpPr/>
          <p:nvPr/>
        </p:nvSpPr>
        <p:spPr>
          <a:xfrm>
            <a:off x="1066800" y="3429000"/>
            <a:ext cx="2133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tsumi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590800"/>
            <a:ext cx="2346680" cy="3429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71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3</a:t>
            </a:r>
            <a:endParaRPr lang="en-US" dirty="0"/>
          </a:p>
        </p:txBody>
      </p:sp>
      <p:sp>
        <p:nvSpPr>
          <p:cNvPr id="4" name="Rectangle 3">
            <a:hlinkClick r:id="rId4" action="ppaction://hlinksldjump"/>
          </p:cNvPr>
          <p:cNvSpPr/>
          <p:nvPr/>
        </p:nvSpPr>
        <p:spPr>
          <a:xfrm>
            <a:off x="1066800" y="4267200"/>
            <a:ext cx="2133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tsumi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590800"/>
            <a:ext cx="2346680" cy="3429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3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4</a:t>
            </a:r>
            <a:endParaRPr lang="en-US" dirty="0"/>
          </a:p>
        </p:txBody>
      </p:sp>
      <p:sp>
        <p:nvSpPr>
          <p:cNvPr id="4" name="Rectangle 3">
            <a:hlinkClick r:id="rId4" action="ppaction://hlinksldjump"/>
          </p:cNvPr>
          <p:cNvSpPr/>
          <p:nvPr/>
        </p:nvSpPr>
        <p:spPr>
          <a:xfrm>
            <a:off x="1051560" y="5105400"/>
            <a:ext cx="2133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tsumi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590800"/>
            <a:ext cx="2346680" cy="3429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982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5"/>
  <p:tag name="TAG_BACKING_FORM_KEY" val="10816282-c:\users\tom\documents\presentation1.pptx"/>
  <p:tag name="ARTICULATE_PRESENTER_VERSION" val="7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CHARACTER_FILE" val=".\characters\18dcaa0b-7493-4973-9046-3faf924fb629.png"/>
  <p:tag name="ARTICULATE_CHARACTER_TYPE" val="photographic"/>
  <p:tag name="ARTICULATE_CHARACTER_ID" val="Atsumi"/>
  <p:tag name="ARTICULATE_CHARACTER_CROP" val="atsumi138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CHARACTER_FILE" val=".\characters\18dcaa0b-7493-4973-9046-3faf924fb629.png"/>
  <p:tag name="ARTICULATE_CHARACTER_TYPE" val="photographic"/>
  <p:tag name="ARTICULATE_CHARACTER_ID" val="Atsumi"/>
  <p:tag name="ARTICULATE_CHARACTER_CROP" val="atsumi138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CHARACTER_FILE" val=".\characters\18dcaa0b-7493-4973-9046-3faf924fb629.png"/>
  <p:tag name="ARTICULATE_CHARACTER_TYPE" val="photographic"/>
  <p:tag name="ARTICULATE_CHARACTER_ID" val="Atsumi"/>
  <p:tag name="ARTICULATE_CHARACTER_CROP" val="atsumi138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CHARACTER_FILE" val=".\characters\18dcaa0b-7493-4973-9046-3faf924fb629.png"/>
  <p:tag name="ARTICULATE_CHARACTER_TYPE" val="photographic"/>
  <p:tag name="ARTICULATE_CHARACTER_ID" val="Atsumi"/>
  <p:tag name="ARTICULATE_CHARACTER_CROP" val="atsumi138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CHARACTER_FILE" val=".\characters\18dcaa0b-7493-4973-9046-3faf924fb629.png"/>
  <p:tag name="ARTICULATE_CHARACTER_TYPE" val="photographic"/>
  <p:tag name="ARTICULATE_CHARACTER_ID" val="Atsumi"/>
  <p:tag name="ARTICULATE_CHARACTER_CROP" val="atsumi138b"/>
</p:tagLst>
</file>

<file path=ppt/theme/theme1.xml><?xml version="1.0" encoding="utf-8"?>
<a:theme xmlns:a="http://schemas.openxmlformats.org/drawingml/2006/main" name="Office Theme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9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Start</vt:lpstr>
      <vt:lpstr>Tab 1</vt:lpstr>
      <vt:lpstr>Tab 2</vt:lpstr>
      <vt:lpstr>Tab 3</vt:lpstr>
      <vt:lpstr>Tab 4</vt:lpstr>
    </vt:vector>
  </TitlesOfParts>
  <Company>Articulate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Kuhlmann</dc:creator>
  <cp:lastModifiedBy>Tom Kuhlmann</cp:lastModifiedBy>
  <cp:revision>15</cp:revision>
  <dcterms:created xsi:type="dcterms:W3CDTF">2014-04-25T16:26:42Z</dcterms:created>
  <dcterms:modified xsi:type="dcterms:W3CDTF">2014-04-25T18:42:45Z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Presentation1</vt:lpwstr>
  </property>
  <property fmtid="{D5CDD505-2E9C-101B-9397-08002B2CF9AE}" pid="4" name="ArticulateProjectVersion">
    <vt:lpwstr>7</vt:lpwstr>
  </property>
  <property fmtid="{D5CDD505-2E9C-101B-9397-08002B2CF9AE}" pid="5" name="ArticulateGUID">
    <vt:lpwstr>92E797F7-FBB0-43B5-9C53-847F3DEF5427</vt:lpwstr>
  </property>
  <property fmtid="{D5CDD505-2E9C-101B-9397-08002B2CF9AE}" pid="6" name="ArticulateProjectFull">
    <vt:lpwstr>C:\Users\Tom\Desktop\simple-tabs\Simple-tabs.ppta</vt:lpwstr>
  </property>
</Properties>
</file>