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17" autoAdjust="0"/>
    <p:restoredTop sz="94660"/>
  </p:normalViewPr>
  <p:slideViewPr>
    <p:cSldViewPr snapToGrid="0">
      <p:cViewPr>
        <p:scale>
          <a:sx n="80" d="100"/>
          <a:sy n="80" d="100"/>
        </p:scale>
        <p:origin x="38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D5A1-FB54-43CF-A15C-0CA1741466A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B7C1-EDD6-4C80-8DAA-3467D487B9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7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D5A1-FB54-43CF-A15C-0CA1741466A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B7C1-EDD6-4C80-8DAA-3467D487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D5A1-FB54-43CF-A15C-0CA1741466A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B7C1-EDD6-4C80-8DAA-3467D487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3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D5A1-FB54-43CF-A15C-0CA1741466A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B7C1-EDD6-4C80-8DAA-3467D487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5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D5A1-FB54-43CF-A15C-0CA1741466A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B7C1-EDD6-4C80-8DAA-3467D487B9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46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D5A1-FB54-43CF-A15C-0CA1741466A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B7C1-EDD6-4C80-8DAA-3467D487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5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D5A1-FB54-43CF-A15C-0CA1741466A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B7C1-EDD6-4C80-8DAA-3467D487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8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D5A1-FB54-43CF-A15C-0CA1741466A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B7C1-EDD6-4C80-8DAA-3467D487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3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D5A1-FB54-43CF-A15C-0CA1741466A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B7C1-EDD6-4C80-8DAA-3467D487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4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BD5A1-FB54-43CF-A15C-0CA1741466A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29B7C1-EDD6-4C80-8DAA-3467D487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1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D5A1-FB54-43CF-A15C-0CA1741466A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B7C1-EDD6-4C80-8DAA-3467D487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0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BD5A1-FB54-43CF-A15C-0CA1741466A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329B7C1-EDD6-4C80-8DAA-3467D487B97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24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 Food </a:t>
            </a:r>
            <a:r>
              <a:rPr lang="en-US" dirty="0" smtClean="0"/>
              <a:t>Services </a:t>
            </a:r>
            <a:r>
              <a:rPr lang="en-US" dirty="0" smtClean="0"/>
              <a:t>Database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IST- 659</a:t>
            </a:r>
          </a:p>
          <a:p>
            <a:r>
              <a:rPr lang="en-US" dirty="0" smtClean="0"/>
              <a:t>Rahul Rathod</a:t>
            </a:r>
          </a:p>
          <a:p>
            <a:r>
              <a:rPr lang="en-US" dirty="0" smtClean="0"/>
              <a:t>November 26,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77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Data Questions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to store the number of employees working in a particular dining hall?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many students are working at a particular time in the hall?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many students are working in more than one hall?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many hours a particular employee is working?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are the shift timings?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much a hall spends </a:t>
            </a:r>
            <a:r>
              <a:rPr lang="en-US" dirty="0" smtClean="0"/>
              <a:t>weekly on </a:t>
            </a:r>
            <a:r>
              <a:rPr lang="en-US" dirty="0"/>
              <a:t>employees?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56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171" y="0"/>
            <a:ext cx="10058400" cy="1450757"/>
          </a:xfrm>
        </p:spPr>
        <p:txBody>
          <a:bodyPr/>
          <a:lstStyle/>
          <a:p>
            <a:r>
              <a:rPr lang="en-US" dirty="0" smtClean="0"/>
              <a:t>Report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much a hall spends weekly on employees?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164" y="2254628"/>
            <a:ext cx="7248415" cy="38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20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US" dirty="0" smtClean="0"/>
              <a:t>Report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How much employee earn weekly from all hall?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631" y="2362081"/>
            <a:ext cx="6213698" cy="381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99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US" dirty="0" smtClean="0"/>
              <a:t>Report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49481"/>
            <a:ext cx="10058400" cy="4023360"/>
          </a:xfrm>
        </p:spPr>
        <p:txBody>
          <a:bodyPr/>
          <a:lstStyle/>
          <a:p>
            <a:r>
              <a:rPr lang="en-US" b="1" dirty="0"/>
              <a:t>How many hours a particular employee is working</a:t>
            </a:r>
            <a:r>
              <a:rPr lang="en-US" b="1" dirty="0" smtClean="0"/>
              <a:t>?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073" y="2187910"/>
            <a:ext cx="5883232" cy="388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92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Trigger updates the column Dropped in Employee1Schedule table if the employee drops a shift and it is approved</a:t>
            </a:r>
          </a:p>
          <a:p>
            <a:pPr marL="0" indent="0">
              <a:buNone/>
            </a:pPr>
            <a:r>
              <a:rPr lang="en-US" dirty="0" smtClean="0"/>
              <a:t>Output Before the Trigger is executed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050" y="3289575"/>
            <a:ext cx="3581900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17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Output After the Trigger is Executed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DropShift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'D008'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'ES01'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'Sick'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'Yes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287" y="3404801"/>
            <a:ext cx="3591426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02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48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Another Trigger is Executed when the shift is picked by an employee</a:t>
            </a:r>
          </a:p>
          <a:p>
            <a:pPr marL="0" indent="0">
              <a:buNone/>
            </a:pPr>
            <a:r>
              <a:rPr lang="en-US" dirty="0" smtClean="0"/>
              <a:t>It updates the Picked column of the Employee1Schedule table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PickedShift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'P006'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'E006'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'ES01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629" y="3635534"/>
            <a:ext cx="3524742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9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functions of database application are :</a:t>
            </a:r>
          </a:p>
          <a:p>
            <a:pPr marL="0" indent="0">
              <a:buNone/>
            </a:pPr>
            <a:r>
              <a:rPr lang="en-US" dirty="0" smtClean="0"/>
              <a:t> What </a:t>
            </a:r>
            <a:r>
              <a:rPr lang="en-US" dirty="0" smtClean="0"/>
              <a:t>data to collect ?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Employees and Manager details working at Hall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Shifts that are assigned to employees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Employees weekly hours of work and pay amount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Shift details that are drop by an employee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Shift details that are picked by an employee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Feedback from employees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4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Who can input </a:t>
            </a:r>
            <a:r>
              <a:rPr lang="en-US" dirty="0"/>
              <a:t>d</a:t>
            </a:r>
            <a:r>
              <a:rPr lang="en-US" dirty="0" smtClean="0"/>
              <a:t>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Administrative Staff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Manager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Employee</a:t>
            </a:r>
          </a:p>
          <a:p>
            <a:pPr marL="0" indent="0">
              <a:buNone/>
            </a:pPr>
            <a:r>
              <a:rPr lang="en-US" dirty="0" smtClean="0"/>
              <a:t>Who can </a:t>
            </a:r>
            <a:r>
              <a:rPr lang="en-US" dirty="0"/>
              <a:t>q</a:t>
            </a:r>
            <a:r>
              <a:rPr lang="en-US" dirty="0" smtClean="0"/>
              <a:t>uery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Manager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Supervisors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Employee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83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are the major data questions?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How </a:t>
            </a:r>
            <a:r>
              <a:rPr lang="en-US" dirty="0"/>
              <a:t>to store the number of employees working in a particular dining hall?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How </a:t>
            </a:r>
            <a:r>
              <a:rPr lang="en-US" dirty="0"/>
              <a:t>many students are working at a particular time in the hall?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How </a:t>
            </a:r>
            <a:r>
              <a:rPr lang="en-US" dirty="0"/>
              <a:t>many students are working in more than one hall?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How </a:t>
            </a:r>
            <a:r>
              <a:rPr lang="en-US" dirty="0"/>
              <a:t>many hours a particular employee is working?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What </a:t>
            </a:r>
            <a:r>
              <a:rPr lang="en-US" dirty="0"/>
              <a:t>are the shift timings</a:t>
            </a:r>
            <a:r>
              <a:rPr lang="en-US" dirty="0" smtClean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How much a hall spends on employees?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53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ER-Diagram Visio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36" y="1846263"/>
            <a:ext cx="5576054" cy="4022725"/>
          </a:xfrm>
        </p:spPr>
      </p:pic>
    </p:spTree>
    <p:extLst>
      <p:ext uri="{BB962C8B-B14F-4D97-AF65-F5344CB8AC3E}">
        <p14:creationId xmlns:p14="http://schemas.microsoft.com/office/powerpoint/2010/main" val="343438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ER-Diagram Access Relationship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278" y="1846263"/>
            <a:ext cx="6835769" cy="4022725"/>
          </a:xfrm>
        </p:spPr>
      </p:pic>
    </p:spTree>
    <p:extLst>
      <p:ext uri="{BB962C8B-B14F-4D97-AF65-F5344CB8AC3E}">
        <p14:creationId xmlns:p14="http://schemas.microsoft.com/office/powerpoint/2010/main" val="2836776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Form1 allow to enter account id and account type to retrieve details of user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599" y="3025234"/>
            <a:ext cx="8792802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6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click Ok, form2 retrieves data of employee and the halls the employees works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770" y="2296531"/>
            <a:ext cx="6169232" cy="410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51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Form3 gives detail information of the shifts of employee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56018"/>
            <a:ext cx="10058400" cy="289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285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</TotalTime>
  <Words>378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Consolas</vt:lpstr>
      <vt:lpstr>Wingdings</vt:lpstr>
      <vt:lpstr>Retrospect</vt:lpstr>
      <vt:lpstr>SU Food Services Database Application</vt:lpstr>
      <vt:lpstr>Project Goals</vt:lpstr>
      <vt:lpstr>Project Goals</vt:lpstr>
      <vt:lpstr>Project Goals </vt:lpstr>
      <vt:lpstr>ER-Diagram Visio</vt:lpstr>
      <vt:lpstr>ER-Diagram Access Relationship</vt:lpstr>
      <vt:lpstr>Forms</vt:lpstr>
      <vt:lpstr>Forms </vt:lpstr>
      <vt:lpstr>Forms</vt:lpstr>
      <vt:lpstr>Major Data Questions Report</vt:lpstr>
      <vt:lpstr>Report 1</vt:lpstr>
      <vt:lpstr>Report 2</vt:lpstr>
      <vt:lpstr>Report 3</vt:lpstr>
      <vt:lpstr>Trigger</vt:lpstr>
      <vt:lpstr>Trigger</vt:lpstr>
      <vt:lpstr>Triggers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 Food Service Database Application</dc:title>
  <dc:creator>Rahul Narpatraj Rathod</dc:creator>
  <cp:lastModifiedBy>Rahul Narpatraj Rathod</cp:lastModifiedBy>
  <cp:revision>10</cp:revision>
  <dcterms:created xsi:type="dcterms:W3CDTF">2018-11-26T20:06:37Z</dcterms:created>
  <dcterms:modified xsi:type="dcterms:W3CDTF">2018-11-26T22:21:16Z</dcterms:modified>
</cp:coreProperties>
</file>