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Noto Sans Symbols" panose="020B0502040504020204" pitchFamily="34" charset="-128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osis" panose="02010303020202060003" pitchFamily="2" charset="0"/>
      <p:regular r:id="rId18"/>
      <p:bold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jnW1q9hw0pJcrvsHk9lK463NhI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58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7102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04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31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0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098"/>
            </a:srgbClr>
          </a:solidFill>
          <a:ln>
            <a:noFill/>
          </a:ln>
        </p:spPr>
      </p:sp>
      <p:sp>
        <p:nvSpPr>
          <p:cNvPr id="12" name="Google Shape;12;p20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4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0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0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7" name="Google Shape;17;p2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1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1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1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1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ctrTitle"/>
          </p:nvPr>
        </p:nvSpPr>
        <p:spPr>
          <a:xfrm>
            <a:off x="2788002" y="3207327"/>
            <a:ext cx="3598944" cy="72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 sz="3600" b="1" dirty="0"/>
              <a:t>Learn the </a:t>
            </a:r>
            <a:r>
              <a:rPr lang="en-IN" sz="3600" b="1" dirty="0" smtClean="0"/>
              <a:t>Flexbox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Flex-shrink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1" name="Google Shape;81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dirty="0" smtClean="0">
                <a:solidFill>
                  <a:schemeClr val="lt1"/>
                </a:solidFill>
              </a:rPr>
              <a:t>10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51393" y="1374746"/>
            <a:ext cx="759707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flex-shrink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property specifies how the item will shrink relative to the rest of the flexible items inside the same container.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It’s a opposite to flex-grow</a:t>
            </a:r>
          </a:p>
        </p:txBody>
      </p:sp>
    </p:spTree>
    <p:extLst>
      <p:ext uri="{BB962C8B-B14F-4D97-AF65-F5344CB8AC3E}">
        <p14:creationId xmlns:p14="http://schemas.microsoft.com/office/powerpoint/2010/main" val="159036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does the FLEXBOX work?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Roboto"/>
            </a:endParaRPr>
          </a:p>
        </p:txBody>
      </p:sp>
      <p:sp>
        <p:nvSpPr>
          <p:cNvPr id="37" name="Google Shape;37;p2"/>
          <p:cNvSpPr txBox="1">
            <a:spLocks noGrp="1"/>
          </p:cNvSpPr>
          <p:nvPr>
            <p:ph type="body" idx="1"/>
          </p:nvPr>
        </p:nvSpPr>
        <p:spPr>
          <a:xfrm>
            <a:off x="914400" y="1047750"/>
            <a:ext cx="7585474" cy="3794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Dosis"/>
              </a:rPr>
              <a:t>FLEXBOX is a CSS layout mode that provides an easier way to arrange element within a container.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Dosi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Dosis"/>
              </a:rPr>
              <a:t>The biggest difference between Bootstrap 3 and Bootstrap 4 is that Bootstrap 4 now uses flexbox, instead of floats, to handle the layout.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Dosi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Dosis"/>
              </a:rPr>
              <a:t>The Flexible Box Layout Module, makes it easier to design flexible responsive layout structure without using float or positioning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Dosis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NO FLOATS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NO margin collapse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Order of elements is controlled from CSS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Easier to position  child elements.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lvl="2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171450" lvl="2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51435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51435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51435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51435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514350" lvl="0" indent="-438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Flex Direction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Google Shape;44;p3"/>
          <p:cNvSpPr txBox="1">
            <a:spLocks noGrp="1"/>
          </p:cNvSpPr>
          <p:nvPr>
            <p:ph type="body" idx="1"/>
          </p:nvPr>
        </p:nvSpPr>
        <p:spPr>
          <a:xfrm>
            <a:off x="1101374" y="1123950"/>
            <a:ext cx="7948727" cy="37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</a:pPr>
            <a:endParaRPr sz="14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establishes the main-axis, thus defining the direction flex items are placed in the flex container. Flexbox is (aside from optional wrapping) a single-direction layout concept. Think of flex items as primarily laying out either in horizontal rows or vertical columns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</a:pPr>
            <a:endParaRPr sz="1400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</a:pPr>
            <a:endParaRPr sz="1400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</a:pPr>
            <a:endParaRPr sz="1400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</a:pPr>
            <a:endParaRPr sz="1400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</a:pPr>
            <a:endParaRPr sz="1400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Wingdings" panose="05000000000000000000" pitchFamily="2" charset="2"/>
              <a:buChar char="Ø"/>
            </a:pPr>
            <a:endParaRPr sz="1400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Wingdings" panose="05000000000000000000" pitchFamily="2" charset="2"/>
              <a:buChar char="Ø"/>
            </a:pPr>
            <a:r>
              <a:rPr lang="en-IN" sz="1400" dirty="0"/>
              <a:t> </a:t>
            </a:r>
            <a:r>
              <a:rPr lang="en-IN" sz="1400" dirty="0" smtClean="0">
                <a:solidFill>
                  <a:srgbClr val="2E2F3E"/>
                </a:solidFill>
                <a:latin typeface="Arial"/>
                <a:ea typeface="Arial"/>
                <a:cs typeface="Arial"/>
                <a:sym typeface="Arial"/>
              </a:rPr>
              <a:t>row-reverse</a:t>
            </a:r>
            <a:r>
              <a:rPr lang="en-IN" sz="1400" dirty="0">
                <a:solidFill>
                  <a:srgbClr val="2E2F3E"/>
                </a:solidFill>
                <a:latin typeface="Arial"/>
                <a:ea typeface="Arial"/>
                <a:cs typeface="Arial"/>
                <a:sym typeface="Arial"/>
              </a:rPr>
              <a:t>: right to left in </a:t>
            </a:r>
            <a:r>
              <a:rPr lang="en-IN" sz="1400" dirty="0" err="1">
                <a:solidFill>
                  <a:srgbClr val="2E2F3E"/>
                </a:solidFill>
                <a:latin typeface="Arial"/>
                <a:ea typeface="Arial"/>
                <a:cs typeface="Arial"/>
                <a:sym typeface="Arial"/>
              </a:rPr>
              <a:t>ltr</a:t>
            </a:r>
            <a:r>
              <a:rPr lang="en-IN" sz="1400" dirty="0">
                <a:solidFill>
                  <a:srgbClr val="2E2F3E"/>
                </a:solidFill>
                <a:latin typeface="Arial"/>
                <a:ea typeface="Arial"/>
                <a:cs typeface="Arial"/>
                <a:sym typeface="Arial"/>
              </a:rPr>
              <a:t>; left to right in </a:t>
            </a:r>
            <a:r>
              <a:rPr lang="en-IN" sz="1400" dirty="0" err="1">
                <a:solidFill>
                  <a:srgbClr val="2E2F3E"/>
                </a:solidFill>
                <a:latin typeface="Arial"/>
                <a:ea typeface="Arial"/>
                <a:cs typeface="Arial"/>
                <a:sym typeface="Arial"/>
              </a:rPr>
              <a:t>rtl</a:t>
            </a:r>
            <a:endParaRPr sz="1400" dirty="0">
              <a:solidFill>
                <a:srgbClr val="2E2F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F3E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2E2F3E"/>
                </a:solidFill>
                <a:latin typeface="Arial"/>
                <a:ea typeface="Arial"/>
                <a:cs typeface="Arial"/>
                <a:sym typeface="Arial"/>
              </a:rPr>
              <a:t>row (default): left to right in </a:t>
            </a:r>
            <a:r>
              <a:rPr lang="en-IN" sz="1400" dirty="0" err="1">
                <a:solidFill>
                  <a:srgbClr val="2E2F3E"/>
                </a:solidFill>
                <a:latin typeface="Arial"/>
                <a:ea typeface="Arial"/>
                <a:cs typeface="Arial"/>
                <a:sym typeface="Arial"/>
              </a:rPr>
              <a:t>ltr</a:t>
            </a:r>
            <a:r>
              <a:rPr lang="en-IN" sz="1400" dirty="0">
                <a:solidFill>
                  <a:srgbClr val="2E2F3E"/>
                </a:solidFill>
                <a:latin typeface="Arial"/>
                <a:ea typeface="Arial"/>
                <a:cs typeface="Arial"/>
                <a:sym typeface="Arial"/>
              </a:rPr>
              <a:t>; right to left in </a:t>
            </a:r>
            <a:r>
              <a:rPr lang="en-IN" sz="1400" dirty="0" err="1">
                <a:solidFill>
                  <a:srgbClr val="2E2F3E"/>
                </a:solidFill>
                <a:latin typeface="Arial"/>
                <a:ea typeface="Arial"/>
                <a:cs typeface="Arial"/>
                <a:sym typeface="Arial"/>
              </a:rPr>
              <a:t>rtl</a:t>
            </a:r>
            <a:endParaRPr sz="1400" dirty="0">
              <a:solidFill>
                <a:srgbClr val="2E2F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F3E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2E2F3E"/>
                </a:solidFill>
                <a:latin typeface="Arial"/>
                <a:ea typeface="Arial"/>
                <a:cs typeface="Arial"/>
                <a:sym typeface="Arial"/>
              </a:rPr>
              <a:t>column: same as row but top to bottom</a:t>
            </a:r>
            <a:endParaRPr sz="14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F3E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2E2F3E"/>
                </a:solidFill>
                <a:latin typeface="Arial"/>
                <a:ea typeface="Arial"/>
                <a:cs typeface="Arial"/>
                <a:sym typeface="Arial"/>
              </a:rPr>
              <a:t>column-reverse: same as row-reverse but bottom to top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1400" dirty="0"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2248" y="2495550"/>
            <a:ext cx="3210970" cy="1860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2495549"/>
            <a:ext cx="4619931" cy="936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1101375" y="590550"/>
            <a:ext cx="757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b="1" dirty="0"/>
              <a:t>Flex-wrap </a:t>
            </a:r>
            <a:br>
              <a:rPr lang="en-IN" b="1" dirty="0"/>
            </a:br>
            <a:endParaRPr dirty="0"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1101375" y="1088145"/>
            <a:ext cx="7890225" cy="3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default, flex items will all try to fit onto one line. You can change that and allow the items to wrap as needed with this property.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endParaRPr lang="en-IN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nowrap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(default): all flex items will be on one line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wrap: flex items will wrap onto multiple lines, from top to bottom.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wrap-reverse: flex items will wrap onto multiple lines from bottom to top.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0" y="1125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5" name="Google Shape;5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375" y="1773945"/>
            <a:ext cx="3355342" cy="1407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6717" y="1773945"/>
            <a:ext cx="4392671" cy="1407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1101386" y="4510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b="1"/>
              <a:t>Justify-content</a:t>
            </a:r>
            <a:br>
              <a:rPr lang="en-IN" b="1"/>
            </a:b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1101386" y="1047750"/>
            <a:ext cx="7890225" cy="389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400" dirty="0"/>
              <a:t>The 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justify-content</a:t>
            </a:r>
            <a:r>
              <a:rPr lang="en-IN" sz="1400" dirty="0"/>
              <a:t> property aligns the flexible container's items when the items do not use all available space on the main-axis (horizontally)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IN" sz="1400" dirty="0"/>
              <a:t>flex-start (default): items are packed toward the start line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IN" sz="1400" dirty="0"/>
              <a:t>flex-end: items are packed toward the end line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IN" sz="1400" dirty="0" err="1"/>
              <a:t>center</a:t>
            </a:r>
            <a:r>
              <a:rPr lang="en-IN" sz="1400" dirty="0"/>
              <a:t>: items are </a:t>
            </a:r>
            <a:r>
              <a:rPr lang="en-IN" sz="1400" dirty="0" err="1"/>
              <a:t>centered</a:t>
            </a:r>
            <a:r>
              <a:rPr lang="en-IN" sz="1400" dirty="0"/>
              <a:t> along the line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IN" sz="1400" dirty="0"/>
              <a:t>space-between: items are evenly distributed in the line;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first </a:t>
            </a:r>
            <a:r>
              <a:rPr lang="en-IN" sz="1400" dirty="0"/>
              <a:t>item is on the start line, last item on the end line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IN" sz="1400" dirty="0"/>
              <a:t>space-around: items are evenly distributed in the </a:t>
            </a:r>
            <a:r>
              <a:rPr lang="en-IN" sz="1400" dirty="0" smtClean="0"/>
              <a:t>line with </a:t>
            </a:r>
            <a:endParaRPr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400" dirty="0" smtClean="0"/>
              <a:t>       equal space around them.</a:t>
            </a:r>
            <a:endParaRPr dirty="0" smtClean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IN" sz="1400" dirty="0" smtClean="0"/>
              <a:t>space-evenly</a:t>
            </a:r>
            <a:r>
              <a:rPr lang="en-IN" sz="1400" dirty="0"/>
              <a:t>: items are distributed so that the spacing between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400" dirty="0" smtClean="0"/>
              <a:t>       any </a:t>
            </a:r>
            <a:r>
              <a:rPr lang="en-IN" sz="1400" dirty="0"/>
              <a:t>two items (and the space to the edges) is equal.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400" dirty="0"/>
              <a:t>		         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dirty="0"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64" name="Google Shape;6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0" y="1733550"/>
            <a:ext cx="21336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1717964"/>
            <a:ext cx="5408651" cy="111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Align-Item</a:t>
            </a:r>
            <a:r>
              <a:rPr lang="en-IN" dirty="0"/>
              <a:t> </a:t>
            </a:r>
            <a:endParaRPr dirty="0"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1"/>
          </p:nvPr>
        </p:nvSpPr>
        <p:spPr>
          <a:xfrm>
            <a:off x="1101374" y="1123950"/>
            <a:ext cx="7966425" cy="37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1600" dirty="0"/>
              <a:t>The </a:t>
            </a:r>
            <a:r>
              <a:rPr lang="en-IN" sz="1600" b="1" dirty="0"/>
              <a:t>align</a:t>
            </a:r>
            <a:r>
              <a:rPr lang="en-IN" sz="1600" dirty="0"/>
              <a:t>-items property sets the </a:t>
            </a:r>
            <a:r>
              <a:rPr lang="en-IN" sz="1600" b="1" dirty="0"/>
              <a:t>align</a:t>
            </a:r>
            <a:r>
              <a:rPr lang="en-IN" sz="1600" dirty="0"/>
              <a:t>-self property on all of the </a:t>
            </a:r>
            <a:r>
              <a:rPr lang="en-IN" sz="1600" b="1" dirty="0"/>
              <a:t>flex</a:t>
            </a:r>
            <a:r>
              <a:rPr lang="en-IN" sz="1600" dirty="0"/>
              <a:t> items as a group.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IN" sz="1600" dirty="0"/>
              <a:t>stretch (default): stretch to fill the container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1600" dirty="0" smtClean="0"/>
              <a:t>      (</a:t>
            </a:r>
            <a:r>
              <a:rPr lang="en-IN" sz="1600" dirty="0"/>
              <a:t>still respect min-width/max-width)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IN" sz="1600" dirty="0"/>
              <a:t>flex-start: cross-start margin edge of the items is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placed </a:t>
            </a:r>
            <a:r>
              <a:rPr lang="en-IN" sz="1600" dirty="0"/>
              <a:t>on the cross-start line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IN" sz="1600" dirty="0"/>
              <a:t>flex-end: cross-end margin edge of the items is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1600" dirty="0" smtClean="0"/>
              <a:t>      placed </a:t>
            </a:r>
            <a:r>
              <a:rPr lang="en-IN" sz="1600" dirty="0"/>
              <a:t>on the cross-end line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IN" sz="1600" dirty="0" err="1"/>
              <a:t>center</a:t>
            </a:r>
            <a:r>
              <a:rPr lang="en-IN" sz="1600" dirty="0"/>
              <a:t>: items are </a:t>
            </a:r>
            <a:r>
              <a:rPr lang="en-IN" sz="1600" dirty="0" err="1"/>
              <a:t>centered</a:t>
            </a:r>
            <a:r>
              <a:rPr lang="en-IN" sz="1600" dirty="0"/>
              <a:t> in the cross-axis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1600" dirty="0" smtClean="0"/>
              <a:t>      baseline</a:t>
            </a:r>
            <a:r>
              <a:rPr lang="en-IN" sz="1600" dirty="0"/>
              <a:t>: items are aligned such as their baselines align</a:t>
            </a:r>
            <a:endParaRPr dirty="0"/>
          </a:p>
        </p:txBody>
      </p:sp>
      <p:sp>
        <p:nvSpPr>
          <p:cNvPr id="72" name="Google Shape;7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73" name="Google Shape;7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4601" y="1733550"/>
            <a:ext cx="2684923" cy="282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375" y="1708495"/>
            <a:ext cx="5223226" cy="1091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Order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1101374" y="1123950"/>
            <a:ext cx="7890225" cy="37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Dosis"/>
              </a:rPr>
              <a:t>flex items are laid out in the source order. However, the order property controls the order in which they appear in the flex container.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Dosis"/>
            </a:endParaRPr>
          </a:p>
        </p:txBody>
      </p:sp>
      <p:sp>
        <p:nvSpPr>
          <p:cNvPr id="81" name="Google Shape;81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82" name="Google Shape;8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374" y="2419350"/>
            <a:ext cx="4080226" cy="1220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8299" y="1733551"/>
            <a:ext cx="3745533" cy="294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Gap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1" name="Google Shape;81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dirty="0" smtClean="0">
                <a:solidFill>
                  <a:schemeClr val="lt1"/>
                </a:solidFill>
              </a:rPr>
              <a:t>9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01725" y="1123950"/>
            <a:ext cx="788987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 gap property 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explicitly controls the space between flex items. It applies that spacing </a:t>
            </a:r>
            <a:r>
              <a:rPr kumimoji="0" lang="en-US" altLang="en-US" sz="160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between items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not on the outer edges.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gap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row-gap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column-gap</a:t>
            </a:r>
          </a:p>
          <a:p>
            <a:pPr marL="63500" indent="0">
              <a:buNone/>
            </a:pP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1555" y="1790157"/>
            <a:ext cx="789021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behavior could be thought of as a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minimum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gutter, as if the gutter is bigger somehow (because of something like justify-content: space-between;) then the gap will only take effect if that space would end up smaller.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136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Flex-grow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1" name="Google Shape;81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dirty="0" smtClean="0">
                <a:solidFill>
                  <a:schemeClr val="lt1"/>
                </a:solidFill>
              </a:rPr>
              <a:t>10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01386" y="1098212"/>
            <a:ext cx="80426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flex-grow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property specifies how much the item will grow relative to the rest of the flexible items inside the same container.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07" y="1981199"/>
            <a:ext cx="44577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14522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394</Words>
  <Application>Microsoft Office PowerPoint</Application>
  <PresentationFormat>On-screen Show (16:9)</PresentationFormat>
  <Paragraphs>110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Noto Sans Symbols</vt:lpstr>
      <vt:lpstr>Calibri</vt:lpstr>
      <vt:lpstr>Wingdings</vt:lpstr>
      <vt:lpstr>Dosis</vt:lpstr>
      <vt:lpstr>Roboto</vt:lpstr>
      <vt:lpstr>Verdana</vt:lpstr>
      <vt:lpstr>William template</vt:lpstr>
      <vt:lpstr>Learn the Flexbox</vt:lpstr>
      <vt:lpstr>How does the FLEXBOX work?</vt:lpstr>
      <vt:lpstr>Flex Direction</vt:lpstr>
      <vt:lpstr>Flex-wrap  </vt:lpstr>
      <vt:lpstr>Justify-content </vt:lpstr>
      <vt:lpstr>Align-Item </vt:lpstr>
      <vt:lpstr>Order</vt:lpstr>
      <vt:lpstr>Gap</vt:lpstr>
      <vt:lpstr>Flex-grow</vt:lpstr>
      <vt:lpstr>Flex-shrink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the Flexbox</dc:title>
  <dc:creator>Chandani Darji</dc:creator>
  <cp:lastModifiedBy>designer</cp:lastModifiedBy>
  <cp:revision>13</cp:revision>
  <dcterms:modified xsi:type="dcterms:W3CDTF">2021-09-14T09:33:28Z</dcterms:modified>
</cp:coreProperties>
</file>