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67" r:id="rId3"/>
    <p:sldId id="266" r:id="rId4"/>
    <p:sldId id="268" r:id="rId5"/>
    <p:sldId id="269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Welcome Page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602133" cy="5029200"/>
          </a:xfrm>
        </p:spPr>
      </p:pic>
    </p:spTree>
    <p:extLst>
      <p:ext uri="{BB962C8B-B14F-4D97-AF65-F5344CB8AC3E}">
        <p14:creationId xmlns:p14="http://schemas.microsoft.com/office/powerpoint/2010/main" val="258489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1371600"/>
            <a:ext cx="8669866" cy="5105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2)Home Page – Customer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77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Update Customer Details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1524000"/>
            <a:ext cx="8669866" cy="5105400"/>
          </a:xfrm>
        </p:spPr>
      </p:pic>
      <p:sp>
        <p:nvSpPr>
          <p:cNvPr id="7" name="Rectangle 6"/>
          <p:cNvSpPr/>
          <p:nvPr/>
        </p:nvSpPr>
        <p:spPr>
          <a:xfrm>
            <a:off x="1371600" y="3276600"/>
            <a:ext cx="11430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89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524000"/>
            <a:ext cx="8128000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Updated Customer Details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00200" y="3124200"/>
            <a:ext cx="42672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9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524000"/>
            <a:ext cx="8128000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Add New Customer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1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715962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6</a:t>
            </a:r>
            <a:r>
              <a:rPr lang="en-US" dirty="0" smtClean="0"/>
              <a:t>)Added new to  – </a:t>
            </a:r>
            <a:r>
              <a:rPr lang="en-US" dirty="0" smtClean="0"/>
              <a:t>Customer 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669866" cy="5410200"/>
          </a:xfrm>
        </p:spPr>
      </p:pic>
      <p:sp>
        <p:nvSpPr>
          <p:cNvPr id="6" name="Rectangle 5"/>
          <p:cNvSpPr/>
          <p:nvPr/>
        </p:nvSpPr>
        <p:spPr>
          <a:xfrm>
            <a:off x="1447800" y="4191000"/>
            <a:ext cx="41910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74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5715000" cy="715962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7</a:t>
            </a:r>
            <a:r>
              <a:rPr lang="en-US" dirty="0" smtClean="0"/>
              <a:t>) Delete Customer 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85900"/>
            <a:ext cx="8686800" cy="5105400"/>
          </a:xfrm>
        </p:spPr>
      </p:pic>
      <p:sp>
        <p:nvSpPr>
          <p:cNvPr id="8" name="Rectangle 7"/>
          <p:cNvSpPr/>
          <p:nvPr/>
        </p:nvSpPr>
        <p:spPr>
          <a:xfrm>
            <a:off x="1447800" y="3962400"/>
            <a:ext cx="42672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04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010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8</a:t>
            </a:r>
            <a:r>
              <a:rPr lang="en-US" dirty="0" smtClean="0"/>
              <a:t>) </a:t>
            </a:r>
            <a:r>
              <a:rPr lang="en-US" dirty="0" smtClean="0"/>
              <a:t>Deleted</a:t>
            </a:r>
            <a:r>
              <a:rPr lang="en-US" dirty="0" smtClean="0"/>
              <a:t> </a:t>
            </a:r>
            <a:r>
              <a:rPr lang="en-US" dirty="0" smtClean="0"/>
              <a:t>customer Successfully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839200" cy="5562600"/>
          </a:xfrm>
        </p:spPr>
      </p:pic>
    </p:spTree>
    <p:extLst>
      <p:ext uri="{BB962C8B-B14F-4D97-AF65-F5344CB8AC3E}">
        <p14:creationId xmlns:p14="http://schemas.microsoft.com/office/powerpoint/2010/main" val="1618446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119</TotalTime>
  <Words>39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Constantia</vt:lpstr>
      <vt:lpstr>Wingdings 2</vt:lpstr>
      <vt:lpstr>Paper</vt:lpstr>
      <vt:lpstr>1) Welcome Page</vt:lpstr>
      <vt:lpstr>2)Home Page – Customer List</vt:lpstr>
      <vt:lpstr>3) Update Customer Details</vt:lpstr>
      <vt:lpstr>4) Updated Customer Details</vt:lpstr>
      <vt:lpstr>5) Add New Customer</vt:lpstr>
      <vt:lpstr>6)Added new to  – Customer list</vt:lpstr>
      <vt:lpstr>7) Delete Customer  </vt:lpstr>
      <vt:lpstr>8) Deleted customer Successfully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Home page</dc:title>
  <dc:creator>Admin</dc:creator>
  <cp:lastModifiedBy>Admin</cp:lastModifiedBy>
  <cp:revision>20</cp:revision>
  <dcterms:created xsi:type="dcterms:W3CDTF">2006-08-16T00:00:00Z</dcterms:created>
  <dcterms:modified xsi:type="dcterms:W3CDTF">2022-03-17T05:25:51Z</dcterms:modified>
</cp:coreProperties>
</file>