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Dashboard -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Create an interactive dashboard for business stakeholders</a:t>
            </a:r>
          </a:p>
          <a:p>
            <a:pPr>
              <a:defRPr sz="1400"/>
            </a:pPr>
            <a:r>
              <a:t>Track KPIs: Sales, Profit, Growth</a:t>
            </a:r>
          </a:p>
          <a:p>
            <a:pPr>
              <a:defRPr sz="1400"/>
            </a:pPr>
            <a:r>
              <a:t>Provide insights for decision-making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KPIs: Total Sales, Total Profit, Profit Margin, Orders</a:t>
            </a:r>
          </a:p>
          <a:p>
            <a:pPr>
              <a:defRPr sz="1400"/>
            </a:pPr>
            <a:r>
              <a:t>Sales trend over time</a:t>
            </a:r>
          </a:p>
          <a:p>
            <a:pPr>
              <a:defRPr sz="1400"/>
            </a:pPr>
            <a:r>
              <a:t>Profit by category</a:t>
            </a:r>
          </a:p>
          <a:p>
            <a:pPr>
              <a:defRPr sz="1400"/>
            </a:pPr>
            <a:r>
              <a:t>Sales by region</a:t>
            </a:r>
          </a:p>
          <a:p>
            <a:pPr>
              <a:defRPr sz="1400"/>
            </a:pPr>
            <a:r>
              <a:t>Top 10 customers</a:t>
            </a:r>
          </a:p>
          <a:p>
            <a:pPr>
              <a:defRPr sz="1400"/>
            </a:pPr>
            <a:r>
              <a:t>Interactive slicers and 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Category 'Office Supplies' drives high sales volume</a:t>
            </a:r>
          </a:p>
          <a:p>
            <a:pPr>
              <a:defRPr sz="1400"/>
            </a:pPr>
            <a:r>
              <a:t>California region contributes largest share of sales</a:t>
            </a:r>
          </a:p>
          <a:p>
            <a:pPr>
              <a:defRPr sz="1400"/>
            </a:pPr>
            <a:r>
              <a:t>Consistent sales growth over time</a:t>
            </a:r>
          </a:p>
          <a:p>
            <a:pPr>
              <a:defRPr sz="1400"/>
            </a:pPr>
            <a:r>
              <a:t>Potential improvement areas in low-profit categories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Power BI Desktop</a:t>
            </a:r>
          </a:p>
          <a:p>
            <a:pPr>
              <a:defRPr sz="1400"/>
            </a:pPr>
            <a:r>
              <a:t>DAX for calculated measures</a:t>
            </a:r>
          </a:p>
          <a:p>
            <a:pPr>
              <a:defRPr sz="1400"/>
            </a:pPr>
            <a:r>
              <a:t>Power Query for data cleaning</a:t>
            </a:r>
          </a:p>
          <a:p>
            <a:pPr>
              <a:defRPr sz="1400"/>
            </a:pPr>
            <a:r>
              <a:t>Interactive dashboard design principles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