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5"/>
  </p:notesMasterIdLst>
  <p:sldIdLst>
    <p:sldId id="256" r:id="rId6"/>
    <p:sldId id="261" r:id="rId7"/>
    <p:sldId id="408" r:id="rId8"/>
    <p:sldId id="409" r:id="rId9"/>
    <p:sldId id="410" r:id="rId10"/>
    <p:sldId id="257" r:id="rId11"/>
    <p:sldId id="411" r:id="rId12"/>
    <p:sldId id="41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A4"/>
    <a:srgbClr val="F18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100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9B45F-997C-8C4C-BE0D-C74C6FE6022B}" type="datetimeFigureOut">
              <a:rPr lang="en-US" smtClean="0"/>
              <a:t>05/06/22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2B64E-7826-9C47-A5F9-05AEFD4E6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3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2B64E-7826-9C47-A5F9-05AEFD4E69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7C45B3-3D47-9042-81C6-6D0063BC4B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24A193-7965-AB40-8549-D329577207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2041" y="3600450"/>
            <a:ext cx="8650357" cy="943527"/>
          </a:xfrm>
        </p:spPr>
        <p:txBody>
          <a:bodyPr anchor="b">
            <a:noAutofit/>
          </a:bodyPr>
          <a:lstStyle>
            <a:lvl1pPr algn="l">
              <a:defRPr sz="3600" b="1" i="0">
                <a:solidFill>
                  <a:schemeClr val="bg1"/>
                </a:solidFill>
                <a:latin typeface="DIN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2A63D-310A-7645-ACF5-74E60921D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042" y="4632326"/>
            <a:ext cx="8650357" cy="943526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F18A00"/>
                </a:solidFill>
                <a:latin typeface="DIN Medium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12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2F2A-E472-E343-A97A-C6943B8B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AFCD-EB5A-0C48-A25E-A69909C8B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95182-75B2-0B49-9B00-1A4A95DFE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97770-16EA-3247-A92A-C5817D64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0354A5-C233-BA4C-B80D-25B723498124}" type="datetimeFigureOut">
              <a:rPr lang="en-US" smtClean="0"/>
              <a:t>05/06/22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CE53B-7335-6146-BE2C-46D77CCA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3E81A-605C-C444-B89F-A824EFC2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F10978-969F-CF40-8753-37FFF4EC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9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FDBE-1862-DF48-A55B-ABA0F72D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FA501-F1D4-C14B-B05A-653CD2357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8C535-8438-B241-B56B-71B7BAD8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F4D0C-F4A2-074D-B5BE-8826B139A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F0F31-9ED0-8E4F-B236-D264FAA5B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91605-818B-2F4F-BE23-53804B91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0354A5-C233-BA4C-B80D-25B723498124}" type="datetimeFigureOut">
              <a:rPr lang="en-US" smtClean="0"/>
              <a:t>05/06/22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6FBB0-88BD-5A49-A119-C4F0D040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4C273-D4CB-4448-B6A7-40D7371B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F10978-969F-CF40-8753-37FFF4EC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9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B1B2-99DA-FC4D-BABD-4EBB6956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4CDC0-34F7-2C46-9476-5F28183C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0354A5-C233-BA4C-B80D-25B723498124}" type="datetimeFigureOut">
              <a:rPr lang="en-US" smtClean="0"/>
              <a:t>05/06/22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8CB10-E034-0045-BF46-D34B69BD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A6F1C-51E7-D144-8223-AC99497A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F10978-969F-CF40-8753-37FFF4EC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8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22262-C187-F744-BE97-A2A63D18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0354A5-C233-BA4C-B80D-25B723498124}" type="datetimeFigureOut">
              <a:rPr lang="en-US" smtClean="0"/>
              <a:t>05/06/22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4F6A7-EE99-BB4B-92A5-C86B10D8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875FE-2907-E145-816E-F15AE055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F10978-969F-CF40-8753-37FFF4EC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8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2D77-1FEF-9048-8F63-A3A0F53A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990F-5C8C-2647-9F38-ED7C3755B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6FC3A-B824-AD45-B609-2B817484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087A1-69FC-C04A-A8DE-FE8085C0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0354A5-C233-BA4C-B80D-25B723498124}" type="datetimeFigureOut">
              <a:rPr lang="en-US" smtClean="0"/>
              <a:t>05/06/22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5B87C-2AEC-A34F-9AD3-322822B8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6E8D1-9AC7-304F-AF4E-8ABD2CB0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F10978-969F-CF40-8753-37FFF4EC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68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C41A-F093-084C-A5C5-E999FFCE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506D7-3172-AE4B-8F34-8A6808CCB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2C3D8-7639-5742-8D2D-117B5011D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F9EA8-CF45-7A4C-9726-E50A6D0C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0354A5-C233-BA4C-B80D-25B723498124}" type="datetimeFigureOut">
              <a:rPr lang="en-US" smtClean="0"/>
              <a:t>05/06/22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C8283-8C1E-B340-B6BC-C1B96F88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74122-FE0F-3D4C-BA87-D81BB5F7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F10978-969F-CF40-8753-37FFF4EC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08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A706-7F6B-E04C-92BE-57D48B3E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715EE-6666-7245-8CF3-AA0A6DB0D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5ABB6-C559-574D-9C28-F12EF824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0354A5-C233-BA4C-B80D-25B723498124}" type="datetimeFigureOut">
              <a:rPr lang="en-US" smtClean="0"/>
              <a:t>05/06/22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2B8C0-0570-5F4C-A55D-0BEC5774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E6A61-3974-2842-B958-CCA2ABF7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F10978-969F-CF40-8753-37FFF4EC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19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2C165-8638-7D44-B815-9DB1D477A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B002F-D1FA-364A-9B82-AF3050163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7CCBF-297A-104B-90A5-6E023745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0354A5-C233-BA4C-B80D-25B723498124}" type="datetimeFigureOut">
              <a:rPr lang="en-US" smtClean="0"/>
              <a:t>05/06/22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C28A-53AD-E749-8C54-D5C46087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A8FF-2B0D-4B42-A92F-8A1D1DAA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F10978-969F-CF40-8753-37FFF4EC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7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B4E8AC2-B51A-784F-848F-5B8AF868E7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7EBBA-2652-7843-8769-D8558C7A64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24E2-A735-B64D-85D0-E3E30B05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0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210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76D1164-A6DD-41AF-8658-CF08A9E662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7EBBA-2652-7843-8769-D8558C7A64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0704" y="365125"/>
            <a:ext cx="820309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24E2-A735-B64D-85D0-E3E30B05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4842"/>
            <a:ext cx="10515600" cy="37470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5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128B740-5805-4A72-BA75-F16B3D38B1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7EBBA-2652-7843-8769-D8558C7A64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0704" y="365125"/>
            <a:ext cx="820309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24E2-A735-B64D-85D0-E3E30B05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4842"/>
            <a:ext cx="10515600" cy="37470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109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4E8AC2-B51A-784F-848F-5B8AF868E7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7EBBA-2652-7843-8769-D8558C7A64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24E2-A735-B64D-85D0-E3E30B05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0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276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4E8AC2-B51A-784F-848F-5B8AF868E7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7EBBA-2652-7843-8769-D8558C7A64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24E2-A735-B64D-85D0-E3E30B05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0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384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4E8AC2-B51A-784F-848F-5B8AF868E7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7EBBA-2652-7843-8769-D8558C7A64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24E2-A735-B64D-85D0-E3E30B05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0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385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7C45B3-3D47-9042-81C6-6D0063BC4B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24A193-7965-AB40-8549-D329577207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4415" y="2606537"/>
            <a:ext cx="8650357" cy="943527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2A63D-310A-7645-ACF5-74E60921D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4416" y="3658291"/>
            <a:ext cx="8650357" cy="94352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18A00"/>
                </a:solidFill>
                <a:latin typeface="DIN Alternate" panose="020B0500000000000000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46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0EF2-1FAF-E144-8877-B2A3926E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EC891-E76A-7946-BF5D-C5695FDC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84701-1244-4746-9494-D174893D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0354A5-C233-BA4C-B80D-25B723498124}" type="datetimeFigureOut">
              <a:rPr lang="en-US" smtClean="0"/>
              <a:t>05/06/22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8254F-A1D2-BE46-820F-05FB500D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1AB31-C09C-1845-9805-F2331C93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F10978-969F-CF40-8753-37FFF4EC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8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CAF60-2CAA-0043-88BA-FCB7D0BE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5E50-F683-5346-90BE-F1DBD8DDB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71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  <p:sldLayoutId id="2147483663" r:id="rId5"/>
    <p:sldLayoutId id="2147483664" r:id="rId6"/>
    <p:sldLayoutId id="2147483665" r:id="rId7"/>
    <p:sldLayoutId id="2147483666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DIN Medium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DIN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DIN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DIN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DIN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DIN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verifyfast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A7-7A57-EC4A-A715-4D5615208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CANDIDATE  STEP BY STEP - VERIFYFAST</a:t>
            </a:r>
          </a:p>
        </p:txBody>
      </p:sp>
    </p:spTree>
    <p:extLst>
      <p:ext uri="{BB962C8B-B14F-4D97-AF65-F5344CB8AC3E}">
        <p14:creationId xmlns:p14="http://schemas.microsoft.com/office/powerpoint/2010/main" val="39724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E6B3-0845-8F48-B675-434C19E6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03085" cy="9191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Set-up Verifyfast Account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2D9D6-B4C8-4FCA-8A93-2D4DC75657DE}"/>
              </a:ext>
            </a:extLst>
          </p:cNvPr>
          <p:cNvSpPr txBox="1"/>
          <p:nvPr/>
        </p:nvSpPr>
        <p:spPr>
          <a:xfrm>
            <a:off x="657545" y="2029491"/>
            <a:ext cx="93803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STEP 1: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Please visit 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www.verifyfast.com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STEP 2: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Click 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LOGIN (Top right side)</a:t>
            </a:r>
          </a:p>
          <a:p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STEP 3: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Select 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EMPLOYEE </a:t>
            </a:r>
          </a:p>
          <a:p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STEP 4: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Select 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VERIFYFAST INTERNATIONAL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94BD1-8D1D-43B8-872C-5A8F6FA2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02" y="2471743"/>
            <a:ext cx="4035517" cy="14351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50C976-D26A-426C-913C-01A0384F6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588" y="4020332"/>
            <a:ext cx="3719428" cy="1435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682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B8A5-6123-440B-AE22-900B9076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Set-up Verifyfast Account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683E-3642-4731-B707-DCCD7E916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849"/>
            <a:ext cx="10052407" cy="4561726"/>
          </a:xfrm>
        </p:spPr>
        <p:txBody>
          <a:bodyPr/>
          <a:lstStyle/>
          <a:p>
            <a:endParaRPr lang="en-US" sz="1200" b="1" dirty="0"/>
          </a:p>
          <a:p>
            <a:pPr marL="0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STEP 5: Click THIS IS MY FIRST TIME LOGGING IN </a:t>
            </a:r>
          </a:p>
          <a:p>
            <a:pPr marL="0"/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/>
            <a:endParaRPr lang="en-US" sz="1600" b="1" dirty="0">
              <a:latin typeface="DIN Medium" panose="02020500000000000000" pitchFamily="18" charset="0"/>
            </a:endParaRPr>
          </a:p>
          <a:p>
            <a:pPr marL="0"/>
            <a:endParaRPr lang="en-US" sz="1600" b="1" dirty="0">
              <a:latin typeface="DIN Medium" panose="02020500000000000000" pitchFamily="18" charset="0"/>
            </a:endParaRPr>
          </a:p>
          <a:p>
            <a:pPr marL="0"/>
            <a:endParaRPr lang="en-US" sz="1600" b="1" dirty="0">
              <a:latin typeface="DIN Medium" panose="02020500000000000000" pitchFamily="18" charset="0"/>
            </a:endParaRPr>
          </a:p>
          <a:p>
            <a:pPr marL="0"/>
            <a:endParaRPr lang="en-US" sz="1600" b="1" dirty="0">
              <a:latin typeface="DIN Medium" panose="02020500000000000000" pitchFamily="18" charset="0"/>
            </a:endParaRPr>
          </a:p>
          <a:p>
            <a:pPr marL="0"/>
            <a:endParaRPr lang="en-US" sz="1600" b="1" dirty="0">
              <a:latin typeface="DIN Medium" panose="02020500000000000000" pitchFamily="18" charset="0"/>
            </a:endParaRPr>
          </a:p>
          <a:p>
            <a:pPr marL="0"/>
            <a:endParaRPr lang="en-US" sz="1600" b="1" dirty="0">
              <a:latin typeface="DIN Medium" panose="02020500000000000000" pitchFamily="18" charset="0"/>
            </a:endParaRPr>
          </a:p>
          <a:p>
            <a:pPr marL="0"/>
            <a:endParaRPr lang="en-US" sz="1600" b="1" dirty="0">
              <a:latin typeface="DIN Medium" panose="02020500000000000000" pitchFamily="18" charset="0"/>
            </a:endParaRPr>
          </a:p>
          <a:p>
            <a:pPr marL="0"/>
            <a:endParaRPr lang="en-US" sz="1600" b="1" dirty="0">
              <a:latin typeface="DIN Medium" panose="02020500000000000000" pitchFamily="18" charset="0"/>
            </a:endParaRPr>
          </a:p>
          <a:p>
            <a:pPr marL="0"/>
            <a:endParaRPr lang="en-US" sz="1600" b="1" dirty="0">
              <a:latin typeface="DIN Medium" panose="02020500000000000000" pitchFamily="18" charset="0"/>
            </a:endParaRPr>
          </a:p>
          <a:p>
            <a:pPr marL="0"/>
            <a:endParaRPr lang="en-US" sz="1600" b="1" dirty="0">
              <a:latin typeface="DIN Medium" panose="02020500000000000000" pitchFamily="18" charset="0"/>
            </a:endParaRPr>
          </a:p>
          <a:p>
            <a:pPr marL="0"/>
            <a:endParaRPr lang="en-US" sz="1600" b="1" dirty="0">
              <a:latin typeface="DIN Medium" panose="02020500000000000000" pitchFamily="18" charset="0"/>
            </a:endParaRP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48929-1B6E-4C45-BF17-E36FF28B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297" y="2270588"/>
            <a:ext cx="4955104" cy="32363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628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09FA-1BE7-4B89-945C-DEE864A0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4182" cy="980790"/>
          </a:xfrm>
        </p:spPr>
        <p:txBody>
          <a:bodyPr>
            <a:norm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Set-up Verifyfast Account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DD33A-DB12-48DC-B2CE-80F43110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9117" cy="3770105"/>
          </a:xfrm>
        </p:spPr>
        <p:txBody>
          <a:bodyPr/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STEP 6: Enter your COMPANY CODE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000" b="1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12456)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, then click CONTINUE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9115C-9C07-4E90-8AB4-B033977D0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74" y="2692193"/>
            <a:ext cx="6621214" cy="2591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722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3936-CEA1-4596-BD95-D57C52A8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559549"/>
          </a:xfrm>
        </p:spPr>
        <p:txBody>
          <a:bodyPr>
            <a:no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Set-up Verifyfast Account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8B267-3E57-4F20-A2BB-B02A32B1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546"/>
            <a:ext cx="10021584" cy="4914222"/>
          </a:xfrm>
        </p:spPr>
        <p:txBody>
          <a:bodyPr/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STEP 7: Validate your Identity </a:t>
            </a:r>
          </a:p>
          <a:p>
            <a:pPr marL="0" indent="0">
              <a:buNone/>
            </a:pPr>
            <a:r>
              <a:rPr lang="en-US" sz="1400" b="1" i="1" dirty="0">
                <a:latin typeface="Verdana" panose="020B0604030504040204" pitchFamily="34" charset="0"/>
                <a:ea typeface="Verdana" panose="020B0604030504040204" pitchFamily="34" charset="0"/>
              </a:rPr>
              <a:t>Select </a:t>
            </a:r>
            <a:r>
              <a:rPr lang="en-US" sz="1400" b="1" i="1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second option </a:t>
            </a:r>
            <a:r>
              <a:rPr lang="en-US" sz="1400" b="1" i="1" dirty="0">
                <a:latin typeface="Verdana" panose="020B0604030504040204" pitchFamily="34" charset="0"/>
                <a:ea typeface="Verdana" panose="020B0604030504040204" pitchFamily="34" charset="0"/>
              </a:rPr>
              <a:t>available and enter the information requested, then click CONTINUE. </a:t>
            </a: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b="1" i="1" dirty="0">
                <a:latin typeface="Verdana" panose="020B0604030504040204" pitchFamily="34" charset="0"/>
                <a:ea typeface="Verdana" panose="020B0604030504040204" pitchFamily="34" charset="0"/>
              </a:rPr>
              <a:t>These options may vary depending on your employer/company settings. </a:t>
            </a:r>
          </a:p>
          <a:p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STEP 8: UPDATE ACCOUNT </a:t>
            </a:r>
          </a:p>
          <a:p>
            <a:pPr marL="0" indent="0">
              <a:buNone/>
            </a:pPr>
            <a:r>
              <a:rPr lang="en-US" sz="1400" b="1" i="1" dirty="0">
                <a:latin typeface="Verdana" panose="020B0604030504040204" pitchFamily="34" charset="0"/>
                <a:ea typeface="Verdana" panose="020B0604030504040204" pitchFamily="34" charset="0"/>
              </a:rPr>
              <a:t>Enter your email as your username </a:t>
            </a:r>
          </a:p>
          <a:p>
            <a:pPr marL="0" indent="0">
              <a:buNone/>
            </a:pPr>
            <a:r>
              <a:rPr lang="en-US" sz="1400" b="1" i="1" dirty="0">
                <a:latin typeface="Verdana" panose="020B0604030504040204" pitchFamily="34" charset="0"/>
                <a:ea typeface="Verdana" panose="020B0604030504040204" pitchFamily="34" charset="0"/>
              </a:rPr>
              <a:t>and create a password </a:t>
            </a: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E71C7-D833-46FA-A26E-2AAEA9E83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957" y="2393485"/>
            <a:ext cx="4236409" cy="3647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776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751960D-F918-F541-9B3F-2F93F110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28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Approve Verifier’s Verification Request 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A3CAD-B9B7-4B3C-A95C-324C0548A264}"/>
              </a:ext>
            </a:extLst>
          </p:cNvPr>
          <p:cNvSpPr txBox="1"/>
          <p:nvPr/>
        </p:nvSpPr>
        <p:spPr>
          <a:xfrm>
            <a:off x="770561" y="1602947"/>
            <a:ext cx="102741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latin typeface="DIN Medium" panose="02020500000000000000" pitchFamily="18" charset="0"/>
            </a:endParaRP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STEP 1: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Log in to your Verifyfast account </a:t>
            </a: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STEP 2: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Select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I HAVE A REQUEST CODE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10B887-7FFC-4050-86ED-0E8B3B3BF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39" y="2719682"/>
            <a:ext cx="9354802" cy="10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7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4074-B2BB-4C8F-94E2-305D98D5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Approve Verifier’s Verification Request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CA5EF-1353-4FAC-B3A1-E8B34EE8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47"/>
            <a:ext cx="10515600" cy="3770105"/>
          </a:xfrm>
        </p:spPr>
        <p:txBody>
          <a:bodyPr/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STEP 3: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Enter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REQUEST CODE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provided to you by the Fist Advantage(FA) </a:t>
            </a:r>
            <a:r>
              <a:rPr lang="en-US" sz="1600" b="1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on e-mail</a:t>
            </a:r>
            <a:r>
              <a:rPr lang="en-US" sz="16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then click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CONTINUE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80CC5-6285-400C-ADF9-5F7548C4B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65" y="2634304"/>
            <a:ext cx="62293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1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EDC1-3E62-43C1-8239-CD4A39AA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Approve Verifier’s Verification Request 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3753-C370-4035-9BB3-04ADC34C3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282"/>
            <a:ext cx="10515600" cy="3770105"/>
          </a:xfrm>
        </p:spPr>
        <p:txBody>
          <a:bodyPr/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STEP 4: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Select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PREVIEW, ACCEPT,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or DECLINE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verifier will be notified once you have made your selection </a:t>
            </a:r>
          </a:p>
          <a:p>
            <a:pPr marL="0" indent="0">
              <a:buNone/>
            </a:pPr>
            <a:endParaRPr lang="en-US" sz="1600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5F0E6-6E90-465F-8284-02275E47D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553" y="2448834"/>
            <a:ext cx="61531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9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C384-E8AE-0441-90AB-D730B9FAC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0821" y="2957236"/>
            <a:ext cx="8650357" cy="943527"/>
          </a:xfrm>
        </p:spPr>
        <p:txBody>
          <a:bodyPr/>
          <a:lstStyle/>
          <a:p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719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DV Brand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1CE"/>
      </a:accent1>
      <a:accent2>
        <a:srgbClr val="002F87"/>
      </a:accent2>
      <a:accent3>
        <a:srgbClr val="F18A00"/>
      </a:accent3>
      <a:accent4>
        <a:srgbClr val="FAA61F"/>
      </a:accent4>
      <a:accent5>
        <a:srgbClr val="4DC6FA"/>
      </a:accent5>
      <a:accent6>
        <a:srgbClr val="E9E9E9"/>
      </a:accent6>
      <a:hlink>
        <a:srgbClr val="0563C1"/>
      </a:hlink>
      <a:folHlink>
        <a:srgbClr val="F483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8ad77e79b024f738f2d605640b9141d xmlns="f3f5b332-af59-42b6-9692-02b2b7c6a9d9">
      <Terms xmlns="http://schemas.microsoft.com/office/infopath/2007/PartnerControls"/>
    </i8ad77e79b024f738f2d605640b9141d>
    <gc4a92feec76435cb1bc857f7d8c88ce xmlns="f3f5b332-af59-42b6-9692-02b2b7c6a9d9">
      <Terms xmlns="http://schemas.microsoft.com/office/infopath/2007/PartnerControls"/>
    </gc4a92feec76435cb1bc857f7d8c88ce>
    <nd6143af58774a2f8a1c7683f606db12 xmlns="f3f5b332-af59-42b6-9692-02b2b7c6a9d9">
      <Terms xmlns="http://schemas.microsoft.com/office/infopath/2007/PartnerControls"/>
    </nd6143af58774a2f8a1c7683f606db12>
    <lc52bb5c72ce460d8697f6764b9ce964 xmlns="f3f5b332-af59-42b6-9692-02b2b7c6a9d9">
      <Terms xmlns="http://schemas.microsoft.com/office/infopath/2007/PartnerControls"/>
    </lc52bb5c72ce460d8697f6764b9ce964>
    <TaxCatchAll xmlns="f3f5b332-af59-42b6-9692-02b2b7c6a9d9" xsi:nil="true"/>
    <f0178570fcc5405c864feea847406168 xmlns="f3f5b332-af59-42b6-9692-02b2b7c6a9d9">
      <Terms xmlns="http://schemas.microsoft.com/office/infopath/2007/PartnerControls"/>
    </f0178570fcc5405c864feea847406168>
    <h3d8983625b1415580cd9e7a7059d16d xmlns="f3f5b332-af59-42b6-9692-02b2b7c6a9d9">
      <Terms xmlns="http://schemas.microsoft.com/office/infopath/2007/PartnerControls"/>
    </h3d8983625b1415580cd9e7a7059d16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llateral" ma:contentTypeID="0x010100120B3729AF1FC74185E0E1A2D8A5855D00A373B96C811C3A48B93D304E7E628539" ma:contentTypeVersion="77" ma:contentTypeDescription="" ma:contentTypeScope="" ma:versionID="9925f33d04fe929f08552d91b5d1b52a">
  <xsd:schema xmlns:xsd="http://www.w3.org/2001/XMLSchema" xmlns:xs="http://www.w3.org/2001/XMLSchema" xmlns:p="http://schemas.microsoft.com/office/2006/metadata/properties" xmlns:ns2="f3f5b332-af59-42b6-9692-02b2b7c6a9d9" targetNamespace="http://schemas.microsoft.com/office/2006/metadata/properties" ma:root="true" ma:fieldsID="fc006cb9f50281bc46cf20ad87803bd8" ns2:_="">
    <xsd:import namespace="f3f5b332-af59-42b6-9692-02b2b7c6a9d9"/>
    <xsd:element name="properties">
      <xsd:complexType>
        <xsd:sequence>
          <xsd:element name="documentManagement">
            <xsd:complexType>
              <xsd:all>
                <xsd:element ref="ns2:gc4a92feec76435cb1bc857f7d8c88ce" minOccurs="0"/>
                <xsd:element ref="ns2:TaxCatchAll" minOccurs="0"/>
                <xsd:element ref="ns2:TaxCatchAllLabel" minOccurs="0"/>
                <xsd:element ref="ns2:nd6143af58774a2f8a1c7683f606db12" minOccurs="0"/>
                <xsd:element ref="ns2:lc52bb5c72ce460d8697f6764b9ce964" minOccurs="0"/>
                <xsd:element ref="ns2:f0178570fcc5405c864feea847406168" minOccurs="0"/>
                <xsd:element ref="ns2:i8ad77e79b024f738f2d605640b9141d" minOccurs="0"/>
                <xsd:element ref="ns2:h3d8983625b1415580cd9e7a7059d16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f5b332-af59-42b6-9692-02b2b7c6a9d9" elementFormDefault="qualified">
    <xsd:import namespace="http://schemas.microsoft.com/office/2006/documentManagement/types"/>
    <xsd:import namespace="http://schemas.microsoft.com/office/infopath/2007/PartnerControls"/>
    <xsd:element name="gc4a92feec76435cb1bc857f7d8c88ce" ma:index="8" nillable="true" ma:taxonomy="true" ma:internalName="gc4a92feec76435cb1bc857f7d8c88ce" ma:taxonomyFieldName="Document_x0020_Type" ma:displayName="Document Type" ma:indexed="true" ma:readOnly="false" ma:default="" ma:fieldId="{0c4a92fe-ec76-435c-b1bc-857f7d8c88ce}" ma:sspId="7c9b9be9-0021-46be-b8e5-71b650bd2fcb" ma:termSetId="b5c4ac01-b517-4d10-82d6-bd1aef83f1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b4eb8a9-e9f2-4417-afde-b133b88b42c7}" ma:internalName="TaxCatchAll" ma:showField="CatchAllData" ma:web="cff484e1-f0dc-49ed-8f00-c7f8c1ce01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b4eb8a9-e9f2-4417-afde-b133b88b42c7}" ma:internalName="TaxCatchAllLabel" ma:readOnly="true" ma:showField="CatchAllDataLabel" ma:web="cff484e1-f0dc-49ed-8f00-c7f8c1ce01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nd6143af58774a2f8a1c7683f606db12" ma:index="12" nillable="true" ma:taxonomy="true" ma:internalName="nd6143af58774a2f8a1c7683f606db12" ma:taxonomyFieldName="Product_x0020_Name" ma:displayName="Product Name" ma:indexed="true" ma:readOnly="false" ma:default="" ma:fieldId="{7d6143af-5877-4a2f-8a1c-7683f606db12}" ma:sspId="7c9b9be9-0021-46be-b8e5-71b650bd2fcb" ma:termSetId="2fccc04c-4a0c-496e-b61c-156dff046e8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c52bb5c72ce460d8697f6764b9ce964" ma:index="14" nillable="true" ma:taxonomy="true" ma:internalName="lc52bb5c72ce460d8697f6764b9ce964" ma:taxonomyFieldName="Distribution" ma:displayName="Distribution" ma:indexed="true" ma:default="" ma:fieldId="{5c52bb5c-72ce-460d-8697-f6764b9ce964}" ma:sspId="7c9b9be9-0021-46be-b8e5-71b650bd2fcb" ma:termSetId="6326cd6c-9640-4d0e-8d81-f20e2cef3dc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0178570fcc5405c864feea847406168" ma:index="16" nillable="true" ma:taxonomy="true" ma:internalName="f0178570fcc5405c864feea847406168" ma:taxonomyFieldName="Industry" ma:displayName="Industry" ma:indexed="true" ma:readOnly="false" ma:default="" ma:fieldId="{f0178570-fcc5-405c-864f-eea847406168}" ma:sspId="7c9b9be9-0021-46be-b8e5-71b650bd2fcb" ma:termSetId="fb020354-7219-4af7-ba06-442fe116ef9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8ad77e79b024f738f2d605640b9141d" ma:index="18" nillable="true" ma:taxonomy="true" ma:internalName="i8ad77e79b024f738f2d605640b9141d" ma:taxonomyFieldName="Brand" ma:displayName="Brand" ma:default="" ma:fieldId="{28ad77e7-9b02-4f73-8f2d-605640b9141d}" ma:sspId="7c9b9be9-0021-46be-b8e5-71b650bd2fcb" ma:termSetId="35b81fce-6723-4c5b-8bb9-931d165cb6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3d8983625b1415580cd9e7a7059d16d" ma:index="20" nillable="true" ma:taxonomy="true" ma:internalName="h3d8983625b1415580cd9e7a7059d16d" ma:taxonomyFieldName="Services" ma:displayName="Services" ma:readOnly="false" ma:default="" ma:fieldId="{13d89836-25b1-4155-80cd-9e7a7059d16d}" ma:sspId="7c9b9be9-0021-46be-b8e5-71b650bd2fcb" ma:termSetId="7a56a437-acff-416b-995a-81cfc2ae289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7c9b9be9-0021-46be-b8e5-71b650bd2fcb" ContentTypeId="0x010100120B3729AF1FC74185E0E1A2D8A5855D" PreviousValue="false"/>
</file>

<file path=customXml/itemProps1.xml><?xml version="1.0" encoding="utf-8"?>
<ds:datastoreItem xmlns:ds="http://schemas.openxmlformats.org/officeDocument/2006/customXml" ds:itemID="{40098348-47CD-457E-B857-2202DA925F29}">
  <ds:schemaRefs>
    <ds:schemaRef ds:uri="http://schemas.microsoft.com/office/2006/metadata/properties"/>
    <ds:schemaRef ds:uri="f3f5b332-af59-42b6-9692-02b2b7c6a9d9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D7ACADC-4A26-4D47-8EEA-F1315CDB9C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65B8D-1712-426C-A4EC-EFE512225450}">
  <ds:schemaRefs>
    <ds:schemaRef ds:uri="f3f5b332-af59-42b6-9692-02b2b7c6a9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364FBBE1-509D-41E7-8343-BBBFF118190E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198</Words>
  <Application>Microsoft Office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DIN</vt:lpstr>
      <vt:lpstr>DIN Alternate</vt:lpstr>
      <vt:lpstr>DIN Medium</vt:lpstr>
      <vt:lpstr>Verdana</vt:lpstr>
      <vt:lpstr>Office Theme</vt:lpstr>
      <vt:lpstr>CANDIDATE  STEP BY STEP - VERIFYFAST</vt:lpstr>
      <vt:lpstr> Set-up Verifyfast Account </vt:lpstr>
      <vt:lpstr>Set-up Verifyfast Account</vt:lpstr>
      <vt:lpstr>Set-up Verifyfast Account</vt:lpstr>
      <vt:lpstr>Set-up Verifyfast Account</vt:lpstr>
      <vt:lpstr>Approve Verifier’s Verification Request </vt:lpstr>
      <vt:lpstr>Approve Verifier’s Verification Request </vt:lpstr>
      <vt:lpstr>Approve Verifier’s Verification Request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McEnaney</dc:creator>
  <cp:lastModifiedBy>Jyothi Desai</cp:lastModifiedBy>
  <cp:revision>37</cp:revision>
  <dcterms:created xsi:type="dcterms:W3CDTF">2022-01-11T15:13:22Z</dcterms:created>
  <dcterms:modified xsi:type="dcterms:W3CDTF">2022-05-06T07:11:01Z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0x010100120B3729AF1FC74185E0E1A2D8A5855D00A373B96C811C3A48B93D304E7E628539</vt:lpwstr>
  </property>
  <property fmtid="{D5CDD505-2E9C-101B-9397-08002B2CF9AE}" pid="3" name="Distribution">
    <vt:lpwstr/>
  </property>
  <property fmtid="{D5CDD505-2E9C-101B-9397-08002B2CF9AE}" pid="4" name="Industry">
    <vt:lpwstr/>
  </property>
  <property fmtid="{D5CDD505-2E9C-101B-9397-08002B2CF9AE}" pid="5" name="Services">
    <vt:lpwstr/>
  </property>
  <property fmtid="{D5CDD505-2E9C-101B-9397-08002B2CF9AE}" pid="6" name="Brand">
    <vt:lpwstr/>
  </property>
  <property fmtid="{D5CDD505-2E9C-101B-9397-08002B2CF9AE}" pid="7" name="Product Name">
    <vt:lpwstr/>
  </property>
  <property fmtid="{D5CDD505-2E9C-101B-9397-08002B2CF9AE}" pid="8" name="Document Type">
    <vt:lpwstr/>
  </property>
</Properties>
</file>