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9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990099"/>
    <a:srgbClr val="FF4370"/>
    <a:srgbClr val="FE9202"/>
    <a:srgbClr val="FFF3E7"/>
    <a:srgbClr val="5EEC3C"/>
    <a:srgbClr val="FFDC47"/>
    <a:srgbClr val="CCCC00"/>
    <a:srgbClr val="FFCC66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37"/>
  </p:normalViewPr>
  <p:slideViewPr>
    <p:cSldViewPr>
      <p:cViewPr varScale="1">
        <p:scale>
          <a:sx n="120" d="100"/>
          <a:sy n="120" d="100"/>
        </p:scale>
        <p:origin x="200" y="5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759B3-20ED-419A-A77D-71AE35F06108}" type="datetimeFigureOut">
              <a:rPr lang="en-US" smtClean="0"/>
              <a:t>9/30/22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3AF9A-6E76-4CCC-89CF-B04065708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68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1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1425" y="1655520"/>
            <a:ext cx="6260905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4" y="3793390"/>
            <a:ext cx="8093365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70C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C1B04D13-C884-4E4D-85F8-5A1F19D648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512210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30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30" y="1197406"/>
            <a:ext cx="6260905" cy="335835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281175"/>
            <a:ext cx="8246071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66340"/>
            <a:ext cx="4040188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66340"/>
            <a:ext cx="4041775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07D83C-363B-4338-B99E-91525119F2FF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EDA on Used Car sales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Saikrishna</a:t>
            </a:r>
            <a:r>
              <a:rPr lang="en-US" dirty="0"/>
              <a:t> Rathod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848153-C054-15DE-BD0E-CB6A990D9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60" y="1197405"/>
            <a:ext cx="4423734" cy="198516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FB277FF-005F-097B-FA97-E6F89484B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666" y="1044700"/>
            <a:ext cx="3868369" cy="22905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B62510-B570-2F21-3DD6-2451920AA913}"/>
              </a:ext>
            </a:extLst>
          </p:cNvPr>
          <p:cNvSpPr txBox="1"/>
          <p:nvPr/>
        </p:nvSpPr>
        <p:spPr>
          <a:xfrm>
            <a:off x="143555" y="3509291"/>
            <a:ext cx="67064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registration years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Mileage Vs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442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6F84EE-87C7-2EFA-7161-D6462915C9FA}"/>
              </a:ext>
            </a:extLst>
          </p:cNvPr>
          <p:cNvSpPr txBox="1"/>
          <p:nvPr/>
        </p:nvSpPr>
        <p:spPr>
          <a:xfrm>
            <a:off x="5182820" y="433880"/>
            <a:ext cx="67064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j-ea"/>
                <a:cs typeface="+mj-cs"/>
              </a:rPr>
              <a:t>Insights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0E3567-8AC3-0516-0E12-B0AFD3FA3948}"/>
              </a:ext>
            </a:extLst>
          </p:cNvPr>
          <p:cNvSpPr txBox="1"/>
          <p:nvPr/>
        </p:nvSpPr>
        <p:spPr>
          <a:xfrm>
            <a:off x="143555" y="1524126"/>
            <a:ext cx="670647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actions needed on the cars with low sales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Remodel the old cars like changing the driving models: rear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Sales for rear type of drive has low 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Cars with low sales are age old cars - Hence re-design might increase the 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326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6F84EE-87C7-2EFA-7161-D6462915C9FA}"/>
              </a:ext>
            </a:extLst>
          </p:cNvPr>
          <p:cNvSpPr txBox="1"/>
          <p:nvPr/>
        </p:nvSpPr>
        <p:spPr>
          <a:xfrm>
            <a:off x="5182820" y="433880"/>
            <a:ext cx="67064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/>
                <a:ea typeface="+mj-ea"/>
                <a:cs typeface="+mj-cs"/>
              </a:rPr>
              <a:t>Conclusion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0E3567-8AC3-0516-0E12-B0AFD3FA3948}"/>
              </a:ext>
            </a:extLst>
          </p:cNvPr>
          <p:cNvSpPr txBox="1"/>
          <p:nvPr/>
        </p:nvSpPr>
        <p:spPr>
          <a:xfrm>
            <a:off x="143555" y="1524126"/>
            <a:ext cx="670647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is impact of columns like mileage, year and </a:t>
            </a:r>
            <a:r>
              <a:rPr lang="en-US" dirty="0" err="1"/>
              <a:t>engType</a:t>
            </a:r>
            <a:r>
              <a:rPr lang="en-US" dirty="0"/>
              <a:t> on the Price increase/decrease rate.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most important inference drawn from all this analysis is, we get to know what are the features on which price is highly positively and negatively correlated with.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Sales for rear type of drive has low 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analysis will help me to choose which machine learning model we can apply to predict price of test dataset in later terms and projects</a:t>
            </a:r>
          </a:p>
        </p:txBody>
      </p:sp>
    </p:spTree>
    <p:extLst>
      <p:ext uri="{BB962C8B-B14F-4D97-AF65-F5344CB8AC3E}">
        <p14:creationId xmlns:p14="http://schemas.microsoft.com/office/powerpoint/2010/main" val="1559453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EDA</a:t>
            </a:r>
          </a:p>
          <a:p>
            <a:r>
              <a:rPr lang="en-US" dirty="0"/>
              <a:t>Given Problems statement</a:t>
            </a:r>
          </a:p>
          <a:p>
            <a:r>
              <a:rPr lang="en-US" dirty="0"/>
              <a:t> Pre and Post profiling</a:t>
            </a:r>
          </a:p>
          <a:p>
            <a:r>
              <a:rPr lang="en-US" dirty="0"/>
              <a:t>EDA</a:t>
            </a:r>
          </a:p>
          <a:p>
            <a:r>
              <a:rPr lang="en-US" dirty="0"/>
              <a:t>Insights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EDA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Exploratory Data analysis (EDA) is an approach for data scientist that employs variety of steps. </a:t>
            </a:r>
          </a:p>
          <a:p>
            <a:r>
              <a:rPr lang="en-US" dirty="0"/>
              <a:t>Intro/problem </a:t>
            </a:r>
            <a:r>
              <a:rPr lang="en-US" dirty="0" err="1"/>
              <a:t>statement,Data,profiling,processing,eda</a:t>
            </a:r>
            <a:r>
              <a:rPr lang="en-US" dirty="0"/>
              <a:t> and insights conclusion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statement/Introduction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93163B-FEC6-B0F7-385E-9F72C9B3E86C}"/>
              </a:ext>
            </a:extLst>
          </p:cNvPr>
          <p:cNvSpPr txBox="1"/>
          <p:nvPr/>
        </p:nvSpPr>
        <p:spPr>
          <a:xfrm>
            <a:off x="143555" y="1197405"/>
            <a:ext cx="885689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dataset contains data for more than 9.5K cars sale. Most of them are used cars so it opens the possibility to analyze features related to car operation.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Prices of the cars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to focus on car price prediction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Car 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680EAE-795E-0272-88CD-AF7A64F30674}"/>
              </a:ext>
            </a:extLst>
          </p:cNvPr>
          <p:cNvSpPr txBox="1"/>
          <p:nvPr/>
        </p:nvSpPr>
        <p:spPr>
          <a:xfrm>
            <a:off x="296260" y="1350110"/>
            <a:ext cx="655376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Libraries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Shape of the given Data : 9576,10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Pre-profiling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Pandas profiling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</a:t>
            </a:r>
            <a:r>
              <a:rPr lang="en-US" dirty="0" err="1"/>
              <a:t>Obseervation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 of 10 columns, </a:t>
            </a:r>
            <a:r>
              <a:rPr lang="en-US" dirty="0" err="1"/>
              <a:t>engV</a:t>
            </a:r>
            <a:r>
              <a:rPr lang="en-US" dirty="0"/>
              <a:t> and drive had </a:t>
            </a:r>
            <a:r>
              <a:rPr lang="en-US" dirty="0" err="1"/>
              <a:t>NaNs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837 null values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113 duplicated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types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C01A46-BC6C-A3A6-6202-6752395FF69D}"/>
              </a:ext>
            </a:extLst>
          </p:cNvPr>
          <p:cNvSpPr txBox="1"/>
          <p:nvPr/>
        </p:nvSpPr>
        <p:spPr>
          <a:xfrm>
            <a:off x="5167423" y="281175"/>
            <a:ext cx="22501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  <a:ea typeface="+mj-ea"/>
                <a:cs typeface="+mj-cs"/>
              </a:rPr>
              <a:t>Pre-profiling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73BFB8-664D-5884-59F9-31F017D37894}"/>
              </a:ext>
            </a:extLst>
          </p:cNvPr>
          <p:cNvSpPr txBox="1"/>
          <p:nvPr/>
        </p:nvSpPr>
        <p:spPr>
          <a:xfrm>
            <a:off x="143555" y="1197405"/>
            <a:ext cx="670647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pre-processing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Removed duplicate entries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Empty values replaces with </a:t>
            </a:r>
            <a:r>
              <a:rPr lang="en-US" dirty="0" err="1"/>
              <a:t>NaN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NaNs</a:t>
            </a:r>
            <a:r>
              <a:rPr lang="en-US" dirty="0"/>
              <a:t> with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Numerical data with Median – Price, </a:t>
            </a:r>
            <a:r>
              <a:rPr lang="en-US" dirty="0" err="1"/>
              <a:t>Mileage,engV</a:t>
            </a:r>
            <a:r>
              <a:rPr lang="en-US" dirty="0"/>
              <a:t>,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Categorical data with Mode – Car, Model, </a:t>
            </a:r>
            <a:r>
              <a:rPr lang="en-US" dirty="0" err="1"/>
              <a:t>engType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felt there were no outliers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EB1FC1-E3EC-B442-44AC-DECB594E1A9A}"/>
              </a:ext>
            </a:extLst>
          </p:cNvPr>
          <p:cNvSpPr txBox="1"/>
          <p:nvPr/>
        </p:nvSpPr>
        <p:spPr>
          <a:xfrm>
            <a:off x="5167423" y="281175"/>
            <a:ext cx="26332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  <a:ea typeface="+mj-ea"/>
                <a:cs typeface="+mj-cs"/>
              </a:rPr>
              <a:t>Pre-processing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450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73BFB8-664D-5884-59F9-31F017D37894}"/>
              </a:ext>
            </a:extLst>
          </p:cNvPr>
          <p:cNvSpPr txBox="1"/>
          <p:nvPr/>
        </p:nvSpPr>
        <p:spPr>
          <a:xfrm>
            <a:off x="143555" y="1197405"/>
            <a:ext cx="670647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– post processing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 if there are </a:t>
            </a:r>
            <a:r>
              <a:rPr lang="en-US" dirty="0" err="1"/>
              <a:t>null,na</a:t>
            </a:r>
            <a:r>
              <a:rPr lang="en-US" dirty="0"/>
              <a:t> and duplicated values </a:t>
            </a:r>
            <a:r>
              <a:rPr lang="en-US" dirty="0" err="1"/>
              <a:t>etc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information and description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EDA: Analysis on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Brands :  Volkswagen and </a:t>
            </a:r>
            <a:r>
              <a:rPr lang="en-US" dirty="0" err="1"/>
              <a:t>Merecedes-Beng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AE734935-21A5-8B3D-B2A3-49FC2688C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55" y="2588941"/>
            <a:ext cx="4762500" cy="2248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7B1474-8E25-07F0-D96C-6204433141DC}"/>
              </a:ext>
            </a:extLst>
          </p:cNvPr>
          <p:cNvSpPr txBox="1"/>
          <p:nvPr/>
        </p:nvSpPr>
        <p:spPr>
          <a:xfrm>
            <a:off x="4572000" y="281175"/>
            <a:ext cx="4404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  <a:ea typeface="+mj-ea"/>
                <a:cs typeface="+mj-cs"/>
              </a:rPr>
              <a:t>Exploratory Data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386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771E626-FDB3-1268-56F9-6899C1E55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392953"/>
            <a:ext cx="3275380" cy="17896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CCD92E-68B3-A484-BF65-E500C7993ED2}"/>
              </a:ext>
            </a:extLst>
          </p:cNvPr>
          <p:cNvSpPr txBox="1"/>
          <p:nvPr/>
        </p:nvSpPr>
        <p:spPr>
          <a:xfrm>
            <a:off x="143555" y="3509291"/>
            <a:ext cx="670647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car brands with respect to price are Bentley, Mercedes-Benz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Brands with lowest price are </a:t>
            </a:r>
            <a:r>
              <a:rPr lang="en-US" dirty="0" err="1"/>
              <a:t>GAZ,Moksvich</a:t>
            </a:r>
            <a:r>
              <a:rPr lang="en-US" dirty="0"/>
              <a:t>-AZLK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836025-38EC-BF48-4F68-81B9EE2D0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590" y="1151545"/>
            <a:ext cx="4581150" cy="20239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E80E89-478F-1837-B2D2-AE0583FD1D4F}"/>
              </a:ext>
            </a:extLst>
          </p:cNvPr>
          <p:cNvSpPr txBox="1"/>
          <p:nvPr/>
        </p:nvSpPr>
        <p:spPr>
          <a:xfrm>
            <a:off x="4774018" y="-24235"/>
            <a:ext cx="407372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  <a:ea typeface="+mj-ea"/>
                <a:cs typeface="+mj-cs"/>
              </a:rPr>
              <a:t>Exploratory Data Analysis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986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AF7BF96-CF80-D977-8543-FEE8833C4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95" y="1197405"/>
            <a:ext cx="3861715" cy="23703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378721-DDDA-0AC1-D0C2-997DEAF21EE3}"/>
              </a:ext>
            </a:extLst>
          </p:cNvPr>
          <p:cNvSpPr txBox="1"/>
          <p:nvPr/>
        </p:nvSpPr>
        <p:spPr>
          <a:xfrm>
            <a:off x="143555" y="3509291"/>
            <a:ext cx="67064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preferred body type of the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preferred engine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6DF2B6-5047-B7D0-7F9A-B6743409E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096" y="1044700"/>
            <a:ext cx="4690349" cy="259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254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1008</TotalTime>
  <Words>381</Words>
  <Application>Microsoft Macintosh PowerPoint</Application>
  <PresentationFormat>On-screen Show (16:9)</PresentationFormat>
  <Paragraphs>67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EDA on Used Car sales</vt:lpstr>
      <vt:lpstr>Outlines</vt:lpstr>
      <vt:lpstr>What is EDA</vt:lpstr>
      <vt:lpstr>Problem statement/Introduction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Saikrishna Rathod</cp:lastModifiedBy>
  <cp:revision>138</cp:revision>
  <dcterms:created xsi:type="dcterms:W3CDTF">2013-08-21T19:17:07Z</dcterms:created>
  <dcterms:modified xsi:type="dcterms:W3CDTF">2022-09-30T15:29:53Z</dcterms:modified>
</cp:coreProperties>
</file>