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28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Raj</a:t>
            </a:r>
          </a:p>
          <a:p>
            <a:r>
              <a:rPr lang="en-US" dirty="0"/>
              <a:t>Day 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3152-FAF8-68FB-6F85-ED62129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Push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8E725-AC0C-4B87-63FF-AB5E183A8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43" y="1825625"/>
            <a:ext cx="808351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8D0B-9CFB-C8F0-AE6F-DEE9A67DE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55E-A5FB-4114-B324-3235E868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Pull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DB879-1204-42A9-65AB-B78AFA43E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747" y="1825625"/>
            <a:ext cx="842850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B10-19C5-F579-354D-3B631F2CC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8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7EA3E-5FE6-43BD-B663-84DD7181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46" y="1825625"/>
            <a:ext cx="761050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383D-772A-2559-58D4-F3646ECE3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3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9A7B-4F49-3945-4DD1-46736E2E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62D8-783F-8BED-B1A8-0DB5D1F7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OpsCode – 2008</a:t>
            </a:r>
          </a:p>
          <a:p>
            <a:r>
              <a:rPr lang="en-IN" dirty="0"/>
              <a:t>Declarative</a:t>
            </a:r>
          </a:p>
          <a:p>
            <a:r>
              <a:rPr lang="en-IN" dirty="0"/>
              <a:t>Productivity</a:t>
            </a:r>
          </a:p>
          <a:p>
            <a:r>
              <a:rPr lang="en-IN" dirty="0"/>
              <a:t>Consistent Delivery</a:t>
            </a:r>
          </a:p>
          <a:p>
            <a:r>
              <a:rPr lang="en-IN" dirty="0"/>
              <a:t>Simplicity</a:t>
            </a:r>
          </a:p>
          <a:p>
            <a:r>
              <a:rPr lang="en-IN" dirty="0"/>
              <a:t>Highly scalable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6A2F-467C-53AE-9579-B4C795F07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0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B66C-B9E0-E79E-51C7-D48D0D5D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230E-3E98-0FC3-7D48-94038D0B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Test</a:t>
            </a:r>
          </a:p>
          <a:p>
            <a:r>
              <a:rPr lang="en-IN" dirty="0"/>
              <a:t>Apply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1206-2C56-7F2D-ACC7-1ACCE7AE1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0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E2FF-49E4-8B2A-E9BA-71ABA2C0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8566-90E5-F6EF-8CD2-FB1BDB908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Idempotent</a:t>
            </a:r>
          </a:p>
          <a:p>
            <a:r>
              <a:rPr lang="en-IN" dirty="0"/>
              <a:t>Declarative/Imperative</a:t>
            </a:r>
          </a:p>
          <a:p>
            <a:r>
              <a:rPr lang="en-IN" dirty="0"/>
              <a:t>Push/pull model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53479-B7D4-9C2C-75CF-746C6EA99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2008 – Ops code</a:t>
            </a:r>
          </a:p>
          <a:p>
            <a:r>
              <a:rPr lang="en-IN" dirty="0"/>
              <a:t>Progress Chef</a:t>
            </a:r>
          </a:p>
          <a:p>
            <a:r>
              <a:rPr lang="en-IN" dirty="0"/>
              <a:t>Configuration management</a:t>
            </a:r>
          </a:p>
          <a:p>
            <a:r>
              <a:rPr lang="en-IN" dirty="0"/>
              <a:t>Chef</a:t>
            </a:r>
          </a:p>
          <a:p>
            <a:r>
              <a:rPr lang="en-IN" dirty="0"/>
              <a:t>Ruby/Erlang</a:t>
            </a:r>
          </a:p>
          <a:p>
            <a:r>
              <a:rPr lang="en-IN" dirty="0"/>
              <a:t>Client/Server model</a:t>
            </a:r>
          </a:p>
          <a:p>
            <a:r>
              <a:rPr lang="en-IN" dirty="0"/>
              <a:t>Stand alone – Chef Solo</a:t>
            </a:r>
          </a:p>
          <a:p>
            <a:r>
              <a:rPr lang="en-IN" dirty="0"/>
              <a:t>Server uses Elastic search to index </a:t>
            </a:r>
            <a:r>
              <a:rPr lang="en-IN" dirty="0" err="1"/>
              <a:t>attribtes</a:t>
            </a:r>
            <a:r>
              <a:rPr lang="en-IN" dirty="0"/>
              <a:t>- </a:t>
            </a:r>
            <a:r>
              <a:rPr lang="en-IN" dirty="0" err="1"/>
              <a:t>api</a:t>
            </a:r>
            <a:r>
              <a:rPr lang="en-IN" dirty="0"/>
              <a:t> client to query these information</a:t>
            </a:r>
          </a:p>
          <a:p>
            <a:r>
              <a:rPr lang="en-IN" dirty="0"/>
              <a:t>Initial support Linux – later windows support added</a:t>
            </a:r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Created by Adam Jacob</a:t>
            </a:r>
          </a:p>
          <a:p>
            <a:r>
              <a:rPr lang="en-IN" dirty="0"/>
              <a:t>2019 – becomes open source under Apache 2.0 license</a:t>
            </a:r>
          </a:p>
          <a:p>
            <a:r>
              <a:rPr lang="en-IN" dirty="0"/>
              <a:t>2020 – Progress acquisition</a:t>
            </a:r>
          </a:p>
          <a:p>
            <a:r>
              <a:rPr lang="en-IN" dirty="0"/>
              <a:t>Chef Automate – Single commercial product</a:t>
            </a:r>
          </a:p>
          <a:p>
            <a:pPr lvl="1"/>
            <a:r>
              <a:rPr lang="en-IN" dirty="0"/>
              <a:t>Chef</a:t>
            </a:r>
          </a:p>
          <a:p>
            <a:pPr lvl="1"/>
            <a:r>
              <a:rPr lang="en-IN" dirty="0" err="1"/>
              <a:t>InSpec</a:t>
            </a:r>
            <a:endParaRPr lang="en-IN" dirty="0"/>
          </a:p>
          <a:p>
            <a:pPr lvl="1"/>
            <a:r>
              <a:rPr lang="en-IN" dirty="0"/>
              <a:t>Habitat (Application automation)</a:t>
            </a:r>
          </a:p>
          <a:p>
            <a:r>
              <a:rPr lang="en-IN" dirty="0"/>
              <a:t>Chef version</a:t>
            </a:r>
          </a:p>
          <a:p>
            <a:pPr lvl="1"/>
            <a:r>
              <a:rPr lang="en-IN" dirty="0"/>
              <a:t>Basic (free, open source)</a:t>
            </a:r>
          </a:p>
          <a:p>
            <a:pPr lvl="1"/>
            <a:r>
              <a:rPr lang="en-IN" dirty="0"/>
              <a:t>Hosted Chef ($72/node, minimum 20 node purchase)</a:t>
            </a:r>
          </a:p>
          <a:p>
            <a:pPr lvl="1"/>
            <a:r>
              <a:rPr lang="en-IN" dirty="0"/>
              <a:t>Chef Automate ($137/node, annual subscription)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856"/>
            <a:ext cx="6273800" cy="1326105"/>
          </a:xfrm>
        </p:spPr>
        <p:txBody>
          <a:bodyPr/>
          <a:lstStyle/>
          <a:p>
            <a:r>
              <a:rPr lang="en-IN" dirty="0"/>
              <a:t>Chef – Interaction with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Repeatable</a:t>
            </a:r>
          </a:p>
          <a:p>
            <a:r>
              <a:rPr lang="en-IN" dirty="0"/>
              <a:t>Scalability</a:t>
            </a:r>
          </a:p>
          <a:p>
            <a:pPr lvl="1"/>
            <a:r>
              <a:rPr lang="en-IN" dirty="0"/>
              <a:t>40 to 50 hosts</a:t>
            </a:r>
          </a:p>
          <a:p>
            <a:pPr lvl="1"/>
            <a:r>
              <a:rPr lang="en-IN" dirty="0"/>
              <a:t>25 to 30 regions</a:t>
            </a:r>
          </a:p>
          <a:p>
            <a:pPr lvl="1"/>
            <a:r>
              <a:rPr lang="en-IN" dirty="0"/>
              <a:t>Terraform – provisioning </a:t>
            </a:r>
          </a:p>
          <a:p>
            <a:pPr lvl="1"/>
            <a:r>
              <a:rPr lang="en-IN" dirty="0"/>
              <a:t>Other configuration – Oracle property tools.</a:t>
            </a:r>
          </a:p>
          <a:p>
            <a:r>
              <a:rPr lang="en-IN" dirty="0"/>
              <a:t>Version controlling (IaC)</a:t>
            </a:r>
          </a:p>
          <a:p>
            <a:r>
              <a:rPr lang="en-IN" dirty="0"/>
              <a:t>SaaS offering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20D-224C-01B7-138B-897D9C2E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0E9400-4DFF-9166-45A9-FF95FC300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423" y="1825625"/>
            <a:ext cx="527715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4F16-7B07-8C72-826E-27B33405F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5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9FD4-3F65-FEE4-7625-85EE068A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Objective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9A2B83-74DB-B1F2-0DAB-FFE46DC6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895" y="1825625"/>
            <a:ext cx="753020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7375-554D-DE97-E2E3-D0173B363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7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738E-8B2D-2CD8-129D-E5FC5C7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Configuration management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F0BB42-4403-CEA4-16A4-E716D8CC9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453" y="1825625"/>
            <a:ext cx="839909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F142-A582-B30B-DB92-F533B0631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3A9A-9692-767C-E898-4193403A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Imperative vs Declarative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90A8AD-8FA5-4461-B8BD-EB6B49F76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87" y="1924844"/>
            <a:ext cx="8353425" cy="4152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0E5B-E38C-56E5-B287-B8F912B07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0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62E008-C59F-D2B3-1686-42513BAC8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27" y="1825625"/>
            <a:ext cx="795914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0780-5478-1F24-CB87-65E18CFA5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8772</TotalTime>
  <Words>207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Chef</vt:lpstr>
      <vt:lpstr>Introduction</vt:lpstr>
      <vt:lpstr>Introduction</vt:lpstr>
      <vt:lpstr>Chef – Interaction with learners</vt:lpstr>
      <vt:lpstr>Chef architecture</vt:lpstr>
      <vt:lpstr>Chef Objective</vt:lpstr>
      <vt:lpstr>Configuration management</vt:lpstr>
      <vt:lpstr>Imperative vs Declarative</vt:lpstr>
      <vt:lpstr>PowerPoint Presentation</vt:lpstr>
      <vt:lpstr>Push</vt:lpstr>
      <vt:lpstr>Pull</vt:lpstr>
      <vt:lpstr>PowerPoint Presentation</vt:lpstr>
      <vt:lpstr>Chef</vt:lpstr>
      <vt:lpstr>Chef components</vt:lpstr>
      <vt:lpstr>Chef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CI CD</dc:title>
  <dc:creator>Senthilraj Krishnan</dc:creator>
  <cp:lastModifiedBy>Senthilraj Krishnan</cp:lastModifiedBy>
  <cp:revision>53</cp:revision>
  <dcterms:created xsi:type="dcterms:W3CDTF">2022-12-04T02:12:11Z</dcterms:created>
  <dcterms:modified xsi:type="dcterms:W3CDTF">2022-12-20T09:33:18Z</dcterms:modified>
</cp:coreProperties>
</file>