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9" r:id="rId3"/>
    <p:sldId id="328" r:id="rId4"/>
    <p:sldId id="329" r:id="rId5"/>
    <p:sldId id="330" r:id="rId6"/>
    <p:sldId id="331" r:id="rId7"/>
    <p:sldId id="332" r:id="rId8"/>
    <p:sldId id="333" r:id="rId9"/>
    <p:sldId id="3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azurepass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Senthilraj</a:t>
            </a:r>
          </a:p>
          <a:p>
            <a:r>
              <a:rPr lang="en-US" dirty="0"/>
              <a:t>Day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2008 – Ops code</a:t>
            </a:r>
          </a:p>
          <a:p>
            <a:r>
              <a:rPr lang="en-IN" dirty="0"/>
              <a:t>Progress Chef</a:t>
            </a:r>
          </a:p>
          <a:p>
            <a:r>
              <a:rPr lang="en-IN" dirty="0"/>
              <a:t>Configuration management</a:t>
            </a:r>
          </a:p>
          <a:p>
            <a:r>
              <a:rPr lang="en-IN" dirty="0"/>
              <a:t>Chef</a:t>
            </a:r>
          </a:p>
          <a:p>
            <a:r>
              <a:rPr lang="en-IN" dirty="0"/>
              <a:t>Ruby/Erlang</a:t>
            </a:r>
          </a:p>
          <a:p>
            <a:r>
              <a:rPr lang="en-IN" dirty="0"/>
              <a:t>Client/Server model</a:t>
            </a:r>
          </a:p>
          <a:p>
            <a:r>
              <a:rPr lang="en-IN" dirty="0"/>
              <a:t>Stand alone – Chef Solo</a:t>
            </a:r>
          </a:p>
          <a:p>
            <a:r>
              <a:rPr lang="en-IN" dirty="0"/>
              <a:t>Server uses Elastic search to index attributes - </a:t>
            </a:r>
            <a:r>
              <a:rPr lang="en-IN" dirty="0" err="1"/>
              <a:t>Api</a:t>
            </a:r>
            <a:r>
              <a:rPr lang="en-IN" dirty="0"/>
              <a:t> client to query these information</a:t>
            </a:r>
          </a:p>
          <a:p>
            <a:r>
              <a:rPr lang="en-IN" dirty="0"/>
              <a:t>Initial support Linux – later windows support added</a:t>
            </a:r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Created by Adam Jacob</a:t>
            </a:r>
          </a:p>
          <a:p>
            <a:r>
              <a:rPr lang="en-IN" dirty="0"/>
              <a:t>2019 – becomes open source under Apache 2.0 license</a:t>
            </a:r>
          </a:p>
          <a:p>
            <a:r>
              <a:rPr lang="en-IN" dirty="0"/>
              <a:t>2020 – Progress acquisition</a:t>
            </a:r>
          </a:p>
          <a:p>
            <a:r>
              <a:rPr lang="en-IN" dirty="0"/>
              <a:t>Chef Automate – Single commercial product</a:t>
            </a:r>
          </a:p>
          <a:p>
            <a:pPr lvl="1"/>
            <a:r>
              <a:rPr lang="en-IN" dirty="0"/>
              <a:t>Chef</a:t>
            </a:r>
          </a:p>
          <a:p>
            <a:pPr lvl="1"/>
            <a:r>
              <a:rPr lang="en-IN" dirty="0" err="1"/>
              <a:t>InSpec</a:t>
            </a:r>
            <a:endParaRPr lang="en-IN" dirty="0"/>
          </a:p>
          <a:p>
            <a:pPr lvl="1"/>
            <a:r>
              <a:rPr lang="en-IN" dirty="0"/>
              <a:t>Habitat (Application automation)</a:t>
            </a:r>
          </a:p>
          <a:p>
            <a:r>
              <a:rPr lang="en-IN" dirty="0"/>
              <a:t>Chef version</a:t>
            </a:r>
          </a:p>
          <a:p>
            <a:pPr lvl="1"/>
            <a:r>
              <a:rPr lang="en-IN" dirty="0"/>
              <a:t>Basic (free, open source)</a:t>
            </a:r>
          </a:p>
          <a:p>
            <a:pPr lvl="1"/>
            <a:r>
              <a:rPr lang="en-IN" dirty="0"/>
              <a:t>Hosted Chef ($72/node, minimum 20 node purchase)</a:t>
            </a:r>
          </a:p>
          <a:p>
            <a:pPr lvl="1"/>
            <a:r>
              <a:rPr lang="en-IN" dirty="0"/>
              <a:t>Chef Automate ($137/node, annual subscription)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Ruby</a:t>
            </a:r>
          </a:p>
          <a:p>
            <a:pPr lvl="1"/>
            <a:r>
              <a:rPr lang="en-IN" dirty="0"/>
              <a:t>DSL</a:t>
            </a:r>
          </a:p>
          <a:p>
            <a:pPr lvl="1"/>
            <a:r>
              <a:rPr lang="en-IN" dirty="0"/>
              <a:t>Recipe</a:t>
            </a:r>
          </a:p>
          <a:p>
            <a:pPr lvl="1"/>
            <a:r>
              <a:rPr lang="en-IN" dirty="0"/>
              <a:t>Cook book</a:t>
            </a:r>
          </a:p>
          <a:p>
            <a:pPr lvl="1"/>
            <a:r>
              <a:rPr lang="en-IN" dirty="0"/>
              <a:t>Ruby Recipe – syntax (.</a:t>
            </a:r>
            <a:r>
              <a:rPr lang="en-IN" dirty="0" err="1"/>
              <a:t>rv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Cook book - syntax</a:t>
            </a:r>
          </a:p>
          <a:p>
            <a:r>
              <a:rPr lang="en-IN" dirty="0"/>
              <a:t>Chef</a:t>
            </a:r>
          </a:p>
          <a:p>
            <a:pPr lvl="1"/>
            <a:r>
              <a:rPr lang="en-IN" dirty="0"/>
              <a:t>Development cycle</a:t>
            </a:r>
          </a:p>
          <a:p>
            <a:pPr lvl="1"/>
            <a:r>
              <a:rPr lang="en-IN" dirty="0"/>
              <a:t>Code creation</a:t>
            </a:r>
          </a:p>
          <a:p>
            <a:pPr lvl="2"/>
            <a:r>
              <a:rPr lang="en-IN" dirty="0"/>
              <a:t>Create-Check-Test-Run</a:t>
            </a:r>
          </a:p>
          <a:p>
            <a:pPr lvl="1"/>
            <a:r>
              <a:rPr lang="en-IN" dirty="0"/>
              <a:t>Client tools</a:t>
            </a:r>
          </a:p>
          <a:p>
            <a:pPr lvl="2"/>
            <a:r>
              <a:rPr lang="en-IN" dirty="0" err="1"/>
              <a:t>Cookstyle</a:t>
            </a:r>
            <a:r>
              <a:rPr lang="en-IN" dirty="0"/>
              <a:t> recipe file ( Perform syntax check – native ruby utility – linting tool – better chef code)</a:t>
            </a:r>
          </a:p>
          <a:p>
            <a:pPr lvl="2"/>
            <a:r>
              <a:rPr lang="en-IN" dirty="0"/>
              <a:t>Chef-client -  perform the Smoke test – validate the expected result – (self container/server model)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2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Chef-client –why-run &lt;RECIPE File&gt; (Default mode – Contact server)</a:t>
            </a:r>
          </a:p>
          <a:p>
            <a:r>
              <a:rPr lang="en-IN" dirty="0"/>
              <a:t>Chef-Client &lt;RECIPE file)</a:t>
            </a:r>
          </a:p>
          <a:p>
            <a:r>
              <a:rPr lang="en-IN" dirty="0"/>
              <a:t>Chef-client –local-mode –why-run &lt;RECIPE File&gt;</a:t>
            </a:r>
          </a:p>
          <a:p>
            <a:r>
              <a:rPr lang="en-IN" dirty="0"/>
              <a:t>Chef-Client –local-mode &lt;RECIPE file)</a:t>
            </a:r>
          </a:p>
          <a:p>
            <a:r>
              <a:rPr lang="en-IN" dirty="0"/>
              <a:t>Chef Zero -  easy to get start with – validate recipe, </a:t>
            </a:r>
            <a:r>
              <a:rPr lang="en-IN" dirty="0" err="1"/>
              <a:t>cookbook,run</a:t>
            </a:r>
            <a:r>
              <a:rPr lang="en-IN" dirty="0"/>
              <a:t>-list – before to server</a:t>
            </a:r>
          </a:p>
          <a:p>
            <a:endParaRPr lang="en-IN" dirty="0"/>
          </a:p>
          <a:p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E5C0-F7F8-3E37-3CA2-EF346282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7B97-6405-E1DC-7562-F93EEC32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Azure PaaS</a:t>
            </a:r>
          </a:p>
          <a:p>
            <a:r>
              <a:rPr lang="en-IN" dirty="0"/>
              <a:t>Setup Window 10 Lab machine</a:t>
            </a:r>
          </a:p>
          <a:p>
            <a:r>
              <a:rPr lang="en-IN" dirty="0"/>
              <a:t>Setup Cent OS environment</a:t>
            </a:r>
          </a:p>
          <a:p>
            <a:pPr lvl="1"/>
            <a:r>
              <a:rPr lang="en-IN" dirty="0"/>
              <a:t>Chef Server</a:t>
            </a:r>
          </a:p>
          <a:p>
            <a:pPr lvl="1"/>
            <a:r>
              <a:rPr lang="en-IN" dirty="0"/>
              <a:t>Chef workstation</a:t>
            </a:r>
          </a:p>
          <a:p>
            <a:pPr lvl="1"/>
            <a:r>
              <a:rPr lang="en-IN" dirty="0"/>
              <a:t>Chef client</a:t>
            </a:r>
          </a:p>
          <a:p>
            <a:pPr lvl="1"/>
            <a:endParaRPr lang="en-IN" dirty="0"/>
          </a:p>
          <a:p>
            <a:r>
              <a:rPr lang="en-IN" dirty="0"/>
              <a:t>Microsoft account – Hotmail, outlook account..  Create one..</a:t>
            </a:r>
          </a:p>
          <a:p>
            <a:r>
              <a:rPr lang="en-IN" dirty="0">
                <a:hlinkClick r:id="rId2"/>
              </a:rPr>
              <a:t>https://www.microsoftazurepass.com/</a:t>
            </a:r>
            <a:r>
              <a:rPr lang="en-IN" dirty="0"/>
              <a:t> - setup your Microsoft account to get azure subscription.</a:t>
            </a:r>
          </a:p>
          <a:p>
            <a:r>
              <a:rPr lang="en-IN" dirty="0"/>
              <a:t>Azure portal login</a:t>
            </a:r>
          </a:p>
          <a:p>
            <a:r>
              <a:rPr lang="en-IN" dirty="0"/>
              <a:t>Azure Market place – going to create 4 machine.  3 Linux and 1 windows 10 machine.</a:t>
            </a:r>
          </a:p>
          <a:p>
            <a:r>
              <a:rPr lang="en-IN" dirty="0"/>
              <a:t>Windows 10 – our workstation</a:t>
            </a:r>
          </a:p>
          <a:p>
            <a:r>
              <a:rPr lang="en-IN" dirty="0"/>
              <a:t>Setup – Chef Server – one of the Linux</a:t>
            </a:r>
          </a:p>
          <a:p>
            <a:r>
              <a:rPr lang="en-IN" dirty="0"/>
              <a:t>Chef – workstation – other </a:t>
            </a:r>
            <a:r>
              <a:rPr lang="en-IN" dirty="0" err="1"/>
              <a:t>linux</a:t>
            </a:r>
            <a:endParaRPr lang="en-IN" dirty="0"/>
          </a:p>
          <a:p>
            <a:r>
              <a:rPr lang="en-IN" dirty="0"/>
              <a:t>Chef – Client – other </a:t>
            </a:r>
            <a:r>
              <a:rPr lang="en-IN" dirty="0" err="1"/>
              <a:t>linux</a:t>
            </a:r>
            <a:r>
              <a:rPr lang="en-IN" dirty="0"/>
              <a:t> machine.</a:t>
            </a:r>
          </a:p>
          <a:p>
            <a:r>
              <a:rPr lang="en-IN" dirty="0"/>
              <a:t>Recipe with client tool.</a:t>
            </a:r>
          </a:p>
          <a:p>
            <a:r>
              <a:rPr lang="en-IN" dirty="0"/>
              <a:t>Create an account with Chef – login with that account – we are going to register our workstation and client with SaaS based Chef.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267B0-BED6-9BA3-EB86-85BBBC29D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19FE-D6D7-C2A4-928C-6B456ABA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C341-9762-4FEC-9945-D86E3AD6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Chef SaaS – application download the zip folder</a:t>
            </a:r>
          </a:p>
          <a:p>
            <a:r>
              <a:rPr lang="en-IN" dirty="0" err="1"/>
              <a:t>mkdir</a:t>
            </a:r>
            <a:r>
              <a:rPr lang="en-IN" dirty="0"/>
              <a:t> chef-repo</a:t>
            </a:r>
          </a:p>
          <a:p>
            <a:r>
              <a:rPr lang="en-IN" dirty="0"/>
              <a:t>cd chef-repo</a:t>
            </a:r>
          </a:p>
          <a:p>
            <a:r>
              <a:rPr lang="en-IN" dirty="0" err="1"/>
              <a:t>mkdir</a:t>
            </a:r>
            <a:r>
              <a:rPr lang="en-IN" dirty="0"/>
              <a:t> cookbooks</a:t>
            </a:r>
          </a:p>
          <a:p>
            <a:r>
              <a:rPr lang="en-IN" dirty="0"/>
              <a:t>chef generate cookbook sample</a:t>
            </a:r>
          </a:p>
          <a:p>
            <a:r>
              <a:rPr lang="en-US" dirty="0"/>
              <a:t>chef-apply - Testing tool</a:t>
            </a:r>
          </a:p>
          <a:p>
            <a:r>
              <a:rPr lang="en-US" dirty="0" err="1"/>
              <a:t>sudo</a:t>
            </a:r>
            <a:r>
              <a:rPr lang="en-US" dirty="0"/>
              <a:t> chef-apply -e "package 'httpd'"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5D3D-D3A4-67C4-A1BE-9BBE7E099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52B2-B9C0-AFB0-32F7-937392B0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Run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BB7B-9368-8E76-02C2-26E8BC61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24242"/>
                </a:solidFill>
                <a:latin typeface="inter"/>
              </a:rPr>
              <a:t>D</a:t>
            </a:r>
            <a:r>
              <a:rPr lang="en-US" b="0" i="0" dirty="0">
                <a:solidFill>
                  <a:srgbClr val="424242"/>
                </a:solidFill>
                <a:effectLst/>
                <a:latin typeface="inter"/>
              </a:rPr>
              <a:t>efines all of the information necessary for Chef to configure a node into the desired state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inter"/>
              </a:rPr>
              <a:t>An ordered list of roles and/or recipes that are run in the exact order defined in the run-list</a:t>
            </a:r>
            <a:endParaRPr lang="en-US" dirty="0">
              <a:solidFill>
                <a:srgbClr val="424242"/>
              </a:solidFill>
              <a:latin typeface="inter"/>
            </a:endParaRP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inter"/>
              </a:rPr>
              <a:t>Maintained using knife and then uploaded from the workstation to the Chef Server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9B2E1-EDA7-76CC-D72A-2870C7753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CE57-1192-D3E8-9A56-97E27D44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4DB0-1A51-B66E-78B3-806455AE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258E-FBB5-AE49-DF44-5F979F16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8903</TotalTime>
  <Words>464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Wingdings</vt:lpstr>
      <vt:lpstr>Office Theme</vt:lpstr>
      <vt:lpstr>Chef</vt:lpstr>
      <vt:lpstr>Recap -1</vt:lpstr>
      <vt:lpstr>Recap -1</vt:lpstr>
      <vt:lpstr>Recap -1</vt:lpstr>
      <vt:lpstr>Recap -1</vt:lpstr>
      <vt:lpstr>Day 2</vt:lpstr>
      <vt:lpstr>Session 2</vt:lpstr>
      <vt:lpstr>Run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CI CD</dc:title>
  <dc:creator>Senthilraj Krishnan</dc:creator>
  <cp:lastModifiedBy>Senthilraj Krishnan</cp:lastModifiedBy>
  <cp:revision>51</cp:revision>
  <dcterms:created xsi:type="dcterms:W3CDTF">2022-12-04T02:12:11Z</dcterms:created>
  <dcterms:modified xsi:type="dcterms:W3CDTF">2022-12-20T11:38:27Z</dcterms:modified>
</cp:coreProperties>
</file>