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2E"/>
    <a:srgbClr val="10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4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0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CEF5-E082-4C1D-B4E2-BC90C51E0B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F299-06C8-4883-B541-739B5C92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8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3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9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06735"/>
            <a:ext cx="3911600" cy="4506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76" y="1406723"/>
            <a:ext cx="3861393" cy="4506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44" y="1406723"/>
            <a:ext cx="3866647" cy="4506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570" y="627972"/>
            <a:ext cx="317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Batsmen Profile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9353" y="62796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Bowler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7907" y="62796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All Rounder Profile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4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01" y="0"/>
            <a:ext cx="5811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825625"/>
          </a:xfrm>
          <a:prstGeom prst="rect">
            <a:avLst/>
          </a:prstGeom>
          <a:solidFill>
            <a:srgbClr val="10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Problem Statement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With this project, we aim to find out the best of 11 team members who have the best stats and can win against any team.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 Team should be able to score 180 runs on average.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They should be able to defend 150 runs on average.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0" y="0"/>
            <a:ext cx="10428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2" y="0"/>
            <a:ext cx="10652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0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8" y="0"/>
            <a:ext cx="10590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5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1" y="0"/>
            <a:ext cx="10643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6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76" y="0"/>
            <a:ext cx="10544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1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2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0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2023-12-06T19:53:18Z</dcterms:created>
  <dcterms:modified xsi:type="dcterms:W3CDTF">2023-12-06T20:10:55Z</dcterms:modified>
</cp:coreProperties>
</file>