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Rathore" userId="8c6b0b34cc4044f3" providerId="LiveId" clId="{22526C2E-9962-42F3-9B9C-CD7845A0C25F}"/>
    <pc:docChg chg="undo custSel modSld">
      <pc:chgData name="Abhishek Rathore" userId="8c6b0b34cc4044f3" providerId="LiveId" clId="{22526C2E-9962-42F3-9B9C-CD7845A0C25F}" dt="2023-03-08T06:44:22.400" v="385" actId="20577"/>
      <pc:docMkLst>
        <pc:docMk/>
      </pc:docMkLst>
      <pc:sldChg chg="modSp mod">
        <pc:chgData name="Abhishek Rathore" userId="8c6b0b34cc4044f3" providerId="LiveId" clId="{22526C2E-9962-42F3-9B9C-CD7845A0C25F}" dt="2023-03-08T06:35:51.560" v="35" actId="20577"/>
        <pc:sldMkLst>
          <pc:docMk/>
          <pc:sldMk cId="0" sldId="256"/>
        </pc:sldMkLst>
        <pc:spChg chg="mod">
          <ac:chgData name="Abhishek Rathore" userId="8c6b0b34cc4044f3" providerId="LiveId" clId="{22526C2E-9962-42F3-9B9C-CD7845A0C25F}" dt="2023-03-08T06:35:51.560" v="35" actId="20577"/>
          <ac:spMkLst>
            <pc:docMk/>
            <pc:sldMk cId="0" sldId="256"/>
            <ac:spMk id="139" creationId="{00000000-0000-0000-0000-000000000000}"/>
          </ac:spMkLst>
        </pc:spChg>
      </pc:sldChg>
      <pc:sldChg chg="modSp mod modNotes">
        <pc:chgData name="Abhishek Rathore" userId="8c6b0b34cc4044f3" providerId="LiveId" clId="{22526C2E-9962-42F3-9B9C-CD7845A0C25F}" dt="2023-03-08T06:38:05.799" v="190" actId="20577"/>
        <pc:sldMkLst>
          <pc:docMk/>
          <pc:sldMk cId="0" sldId="257"/>
        </pc:sldMkLst>
        <pc:spChg chg="mod">
          <ac:chgData name="Abhishek Rathore" userId="8c6b0b34cc4044f3" providerId="LiveId" clId="{22526C2E-9962-42F3-9B9C-CD7845A0C25F}" dt="2023-03-08T06:38:05.799" v="190" actId="20577"/>
          <ac:spMkLst>
            <pc:docMk/>
            <pc:sldMk cId="0" sldId="257"/>
            <ac:spMk id="144" creationId="{00000000-0000-0000-0000-000000000000}"/>
          </ac:spMkLst>
        </pc:spChg>
      </pc:sldChg>
      <pc:sldChg chg="modNotes">
        <pc:chgData name="Abhishek Rathore" userId="8c6b0b34cc4044f3" providerId="LiveId" clId="{22526C2E-9962-42F3-9B9C-CD7845A0C25F}" dt="2023-03-08T06:35:58.072" v="36"/>
        <pc:sldMkLst>
          <pc:docMk/>
          <pc:sldMk cId="0" sldId="258"/>
        </pc:sldMkLst>
      </pc:sldChg>
      <pc:sldChg chg="modNotes">
        <pc:chgData name="Abhishek Rathore" userId="8c6b0b34cc4044f3" providerId="LiveId" clId="{22526C2E-9962-42F3-9B9C-CD7845A0C25F}" dt="2023-03-08T06:35:58.072" v="36"/>
        <pc:sldMkLst>
          <pc:docMk/>
          <pc:sldMk cId="0" sldId="259"/>
        </pc:sldMkLst>
      </pc:sldChg>
      <pc:sldChg chg="modSp mod modNotes">
        <pc:chgData name="Abhishek Rathore" userId="8c6b0b34cc4044f3" providerId="LiveId" clId="{22526C2E-9962-42F3-9B9C-CD7845A0C25F}" dt="2023-03-08T06:36:03.776" v="39" actId="27636"/>
        <pc:sldMkLst>
          <pc:docMk/>
          <pc:sldMk cId="0" sldId="260"/>
        </pc:sldMkLst>
        <pc:spChg chg="mod">
          <ac:chgData name="Abhishek Rathore" userId="8c6b0b34cc4044f3" providerId="LiveId" clId="{22526C2E-9962-42F3-9B9C-CD7845A0C25F}" dt="2023-03-08T06:36:03.776" v="39" actId="27636"/>
          <ac:spMkLst>
            <pc:docMk/>
            <pc:sldMk cId="0" sldId="260"/>
            <ac:spMk id="160" creationId="{00000000-0000-0000-0000-000000000000}"/>
          </ac:spMkLst>
        </pc:spChg>
      </pc:sldChg>
      <pc:sldChg chg="modNotes">
        <pc:chgData name="Abhishek Rathore" userId="8c6b0b34cc4044f3" providerId="LiveId" clId="{22526C2E-9962-42F3-9B9C-CD7845A0C25F}" dt="2023-03-08T06:35:58.072" v="36"/>
        <pc:sldMkLst>
          <pc:docMk/>
          <pc:sldMk cId="0" sldId="261"/>
        </pc:sldMkLst>
      </pc:sldChg>
      <pc:sldChg chg="modNotes">
        <pc:chgData name="Abhishek Rathore" userId="8c6b0b34cc4044f3" providerId="LiveId" clId="{22526C2E-9962-42F3-9B9C-CD7845A0C25F}" dt="2023-03-08T06:35:58.072" v="36"/>
        <pc:sldMkLst>
          <pc:docMk/>
          <pc:sldMk cId="0" sldId="262"/>
        </pc:sldMkLst>
      </pc:sldChg>
      <pc:sldChg chg="modNotes">
        <pc:chgData name="Abhishek Rathore" userId="8c6b0b34cc4044f3" providerId="LiveId" clId="{22526C2E-9962-42F3-9B9C-CD7845A0C25F}" dt="2023-03-08T06:35:58.072" v="36"/>
        <pc:sldMkLst>
          <pc:docMk/>
          <pc:sldMk cId="0" sldId="263"/>
        </pc:sldMkLst>
      </pc:sldChg>
      <pc:sldChg chg="modNotes">
        <pc:chgData name="Abhishek Rathore" userId="8c6b0b34cc4044f3" providerId="LiveId" clId="{22526C2E-9962-42F3-9B9C-CD7845A0C25F}" dt="2023-03-08T06:35:58.072" v="36"/>
        <pc:sldMkLst>
          <pc:docMk/>
          <pc:sldMk cId="0" sldId="264"/>
        </pc:sldMkLst>
      </pc:sldChg>
      <pc:sldChg chg="modSp mod modNotes">
        <pc:chgData name="Abhishek Rathore" userId="8c6b0b34cc4044f3" providerId="LiveId" clId="{22526C2E-9962-42F3-9B9C-CD7845A0C25F}" dt="2023-03-08T06:36:03.790" v="40" actId="27636"/>
        <pc:sldMkLst>
          <pc:docMk/>
          <pc:sldMk cId="0" sldId="265"/>
        </pc:sldMkLst>
        <pc:spChg chg="mod">
          <ac:chgData name="Abhishek Rathore" userId="8c6b0b34cc4044f3" providerId="LiveId" clId="{22526C2E-9962-42F3-9B9C-CD7845A0C25F}" dt="2023-03-08T06:36:03.790" v="40" actId="27636"/>
          <ac:spMkLst>
            <pc:docMk/>
            <pc:sldMk cId="0" sldId="265"/>
            <ac:spMk id="185" creationId="{00000000-0000-0000-0000-000000000000}"/>
          </ac:spMkLst>
        </pc:spChg>
      </pc:sldChg>
      <pc:sldChg chg="modNotes">
        <pc:chgData name="Abhishek Rathore" userId="8c6b0b34cc4044f3" providerId="LiveId" clId="{22526C2E-9962-42F3-9B9C-CD7845A0C25F}" dt="2023-03-08T06:35:58.072" v="36"/>
        <pc:sldMkLst>
          <pc:docMk/>
          <pc:sldMk cId="0" sldId="266"/>
        </pc:sldMkLst>
      </pc:sldChg>
      <pc:sldChg chg="modNotes">
        <pc:chgData name="Abhishek Rathore" userId="8c6b0b34cc4044f3" providerId="LiveId" clId="{22526C2E-9962-42F3-9B9C-CD7845A0C25F}" dt="2023-03-08T06:35:58.072" v="36"/>
        <pc:sldMkLst>
          <pc:docMk/>
          <pc:sldMk cId="0" sldId="267"/>
        </pc:sldMkLst>
      </pc:sldChg>
      <pc:sldChg chg="modSp mod modNotes">
        <pc:chgData name="Abhishek Rathore" userId="8c6b0b34cc4044f3" providerId="LiveId" clId="{22526C2E-9962-42F3-9B9C-CD7845A0C25F}" dt="2023-03-08T06:44:22.400" v="385" actId="20577"/>
        <pc:sldMkLst>
          <pc:docMk/>
          <pc:sldMk cId="0" sldId="268"/>
        </pc:sldMkLst>
        <pc:spChg chg="mod">
          <ac:chgData name="Abhishek Rathore" userId="8c6b0b34cc4044f3" providerId="LiveId" clId="{22526C2E-9962-42F3-9B9C-CD7845A0C25F}" dt="2023-03-08T06:44:22.400" v="385" actId="20577"/>
          <ac:spMkLst>
            <pc:docMk/>
            <pc:sldMk cId="0" sldId="268"/>
            <ac:spMk id="2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9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96652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11848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82531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94829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71148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91708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7497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127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54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2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168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099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577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944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123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81437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882225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Phishing Domain 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on AWS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Once the model is </a:t>
            </a:r>
            <a:r>
              <a:rPr lang="en-US" dirty="0" err="1">
                <a:solidFill>
                  <a:schemeClr val="lt1"/>
                </a:solidFill>
                <a:latin typeface="Times New Roman"/>
                <a:ea typeface="Times New Roman"/>
                <a:cs typeface="Times New Roman"/>
                <a:sym typeface="Times New Roman"/>
              </a:rPr>
              <a:t>deployed,it</a:t>
            </a:r>
            <a:r>
              <a:rPr lang="en-US" dirty="0">
                <a:solidFill>
                  <a:schemeClr val="lt1"/>
                </a:solidFill>
                <a:latin typeface="Times New Roman"/>
                <a:ea typeface="Times New Roman"/>
                <a:cs typeface="Times New Roman"/>
                <a:sym typeface="Times New Roman"/>
              </a:rPr>
              <a:t> is monitored and triggered Using Apache Airflow.</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Phishing Domain Detection. Whether a Transaction is fraud or not </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frauds.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fraud is 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fraudDetection_20062021_101010)</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TotalTime>
  <Words>1137</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Wingdings 3</vt:lpstr>
      <vt:lpstr>Arial</vt:lpstr>
      <vt:lpstr>Century Gothic</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Abhishek Rathore</cp:lastModifiedBy>
  <cp:revision>1</cp:revision>
  <dcterms:created xsi:type="dcterms:W3CDTF">2021-06-19T13:01:53Z</dcterms:created>
  <dcterms:modified xsi:type="dcterms:W3CDTF">2023-03-08T06:44:31Z</dcterms:modified>
</cp:coreProperties>
</file>