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3" d="100"/>
          <a:sy n="63" d="100"/>
        </p:scale>
        <p:origin x="-126" y="-210"/>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8" name="PlaceHolder 1"/>
          <p:cNvSpPr>
            <a:spLocks noGrp="1"/>
          </p:cNvSpPr>
          <p:nvPr>
            <p:ph type="body"/>
          </p:nvPr>
        </p:nvSpPr>
        <p:spPr>
          <a:xfrm>
            <a:off x="756000" y="5078520"/>
            <a:ext cx="6047640" cy="4811040"/>
          </a:xfrm>
          <a:prstGeom prst="rect">
            <a:avLst/>
          </a:prstGeom>
        </p:spPr>
        <p:txBody>
          <a:bodyPr lIns="0" tIns="0" rIns="0" bIns="0"/>
          <a:lstStyle/>
          <a:p>
            <a:r>
              <a:rPr lang="en-IN" sz="2000" b="0" strike="noStrike" spc="-1">
                <a:latin typeface="Arial"/>
              </a:rPr>
              <a:t>Click to edit the notes format</a:t>
            </a:r>
          </a:p>
        </p:txBody>
      </p:sp>
      <p:sp>
        <p:nvSpPr>
          <p:cNvPr id="129" name="PlaceHolder 2"/>
          <p:cNvSpPr>
            <a:spLocks noGrp="1"/>
          </p:cNvSpPr>
          <p:nvPr>
            <p:ph type="hdr"/>
          </p:nvPr>
        </p:nvSpPr>
        <p:spPr>
          <a:xfrm>
            <a:off x="1512000" y="5880600"/>
            <a:ext cx="6047640" cy="4811040"/>
          </a:xfrm>
          <a:prstGeom prst="rect">
            <a:avLst/>
          </a:prstGeom>
        </p:spPr>
        <p:txBody>
          <a:bodyPr lIns="0" tIns="0" rIns="0" bIns="0"/>
          <a:lstStyle/>
          <a:p>
            <a:r>
              <a:rPr lang="en-IN" sz="1400" b="0" strike="noStrike" spc="-1">
                <a:latin typeface="Times New Roman"/>
              </a:rPr>
              <a:t> </a:t>
            </a:r>
          </a:p>
        </p:txBody>
      </p:sp>
      <p:sp>
        <p:nvSpPr>
          <p:cNvPr id="130" name="PlaceHolder 3"/>
          <p:cNvSpPr>
            <a:spLocks noGrp="1"/>
          </p:cNvSpPr>
          <p:nvPr>
            <p:ph type="dt"/>
          </p:nvPr>
        </p:nvSpPr>
        <p:spPr>
          <a:xfrm>
            <a:off x="0" y="10157400"/>
            <a:ext cx="3280680" cy="534240"/>
          </a:xfrm>
          <a:prstGeom prst="rect">
            <a:avLst/>
          </a:prstGeom>
        </p:spPr>
        <p:txBody>
          <a:bodyPr lIns="0" tIns="0" rIns="0" bIns="0"/>
          <a:lstStyle/>
          <a:p>
            <a:pPr algn="r"/>
            <a:r>
              <a:rPr lang="en-IN" sz="1400" b="0" strike="noStrike" spc="-1">
                <a:latin typeface="Times New Roman"/>
              </a:rPr>
              <a:t> </a:t>
            </a:r>
          </a:p>
        </p:txBody>
      </p:sp>
      <p:sp>
        <p:nvSpPr>
          <p:cNvPr id="131" name="PlaceHolder 4"/>
          <p:cNvSpPr>
            <a:spLocks noGrp="1"/>
          </p:cNvSpPr>
          <p:nvPr>
            <p:ph type="ftr"/>
          </p:nvPr>
        </p:nvSpPr>
        <p:spPr>
          <a:xfrm>
            <a:off x="0" y="0"/>
            <a:ext cx="3280680" cy="534240"/>
          </a:xfrm>
          <a:prstGeom prst="rect">
            <a:avLst/>
          </a:prstGeom>
        </p:spPr>
        <p:txBody>
          <a:bodyPr lIns="0" tIns="0" rIns="0" bIns="0" anchor="b"/>
          <a:lstStyle/>
          <a:p>
            <a:r>
              <a:rPr lang="en-IN" sz="1400" b="0" strike="noStrike" spc="-1">
                <a:latin typeface="Times New Roman"/>
              </a:rPr>
              <a:t> </a:t>
            </a:r>
          </a:p>
        </p:txBody>
      </p:sp>
      <p:sp>
        <p:nvSpPr>
          <p:cNvPr id="132" name="PlaceHolder 5"/>
          <p:cNvSpPr>
            <a:spLocks noGrp="1"/>
          </p:cNvSpPr>
          <p:nvPr>
            <p:ph type="sldNum"/>
          </p:nvPr>
        </p:nvSpPr>
        <p:spPr>
          <a:xfrm>
            <a:off x="4278960" y="0"/>
            <a:ext cx="3280680" cy="534240"/>
          </a:xfrm>
          <a:prstGeom prst="rect">
            <a:avLst/>
          </a:prstGeom>
        </p:spPr>
        <p:txBody>
          <a:bodyPr lIns="0" tIns="0" rIns="0" bIns="0" anchor="b"/>
          <a:lstStyle/>
          <a:p>
            <a:pPr algn="r"/>
            <a:fld id="{FDD881AE-F7D5-4DC4-B215-2AD5118CA0CA}" type="slidenum">
              <a:rPr lang="en-IN" sz="1400" b="0" strike="noStrike" spc="-1">
                <a:latin typeface="Times New Roman"/>
              </a:rPr>
              <a:pPr algn="r"/>
              <a:t>‹#›</a:t>
            </a:fld>
            <a:endParaRPr lang="en-IN"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PlaceHolder 1"/>
          <p:cNvSpPr>
            <a:spLocks noGrp="1"/>
          </p:cNvSpPr>
          <p:nvPr>
            <p:ph type="body"/>
          </p:nvPr>
        </p:nvSpPr>
        <p:spPr>
          <a:xfrm>
            <a:off x="685800" y="4400640"/>
            <a:ext cx="5485680" cy="3599640"/>
          </a:xfrm>
          <a:prstGeom prst="rect">
            <a:avLst/>
          </a:prstGeom>
        </p:spPr>
        <p:txBody>
          <a:bodyPr lIns="0" tIns="0" rIns="0" bIns="0"/>
          <a:lstStyle/>
          <a:p>
            <a:endParaRPr lang="en-IN" sz="2000" b="0" strike="noStrike" spc="-1">
              <a:latin typeface="Arial"/>
            </a:endParaRPr>
          </a:p>
        </p:txBody>
      </p:sp>
      <p:sp>
        <p:nvSpPr>
          <p:cNvPr id="178" name="CustomShape 2"/>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9032EE7-7D09-4787-BC2A-C56A0EE3D3FF}" type="slidenum">
              <a:rPr lang="en-IN" sz="1200" b="0" strike="noStrike" spc="-1">
                <a:solidFill>
                  <a:srgbClr val="000000"/>
                </a:solidFill>
                <a:latin typeface="+mn-lt"/>
                <a:ea typeface="+mn-ea"/>
              </a:rPr>
              <a:pPr algn="r">
                <a:lnSpc>
                  <a:spcPct val="100000"/>
                </a:lnSpc>
              </a:pPr>
              <a:t>2</a:t>
            </a:fld>
            <a:endParaRPr lang="en-IN" sz="12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5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5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5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5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55"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56" name="PlaceHolder 5"/>
          <p:cNvSpPr>
            <a:spLocks noGrp="1"/>
          </p:cNvSpPr>
          <p:nvPr>
            <p:ph type="body"/>
          </p:nvPr>
        </p:nvSpPr>
        <p:spPr>
          <a:xfrm>
            <a:off x="609480" y="3682080"/>
            <a:ext cx="5354280" cy="189684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5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5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1" name="PlaceHolder 5"/>
          <p:cNvSpPr>
            <a:spLocks noGrp="1"/>
          </p:cNvSpPr>
          <p:nvPr>
            <p:ph type="body"/>
          </p:nvPr>
        </p:nvSpPr>
        <p:spPr>
          <a:xfrm>
            <a:off x="8029800" y="3682080"/>
            <a:ext cx="353304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3" name="PlaceHolder 7"/>
          <p:cNvSpPr>
            <a:spLocks noGrp="1"/>
          </p:cNvSpPr>
          <p:nvPr>
            <p:ph type="body"/>
          </p:nvPr>
        </p:nvSpPr>
        <p:spPr>
          <a:xfrm>
            <a:off x="609480" y="3682080"/>
            <a:ext cx="3533040" cy="189684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93"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9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9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9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0"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10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3" name="PlaceHolder 3"/>
          <p:cNvSpPr>
            <a:spLocks noGrp="1"/>
          </p:cNvSpPr>
          <p:nvPr>
            <p:ph type="body"/>
          </p:nvPr>
        </p:nvSpPr>
        <p:spPr>
          <a:xfrm>
            <a:off x="609480" y="3682080"/>
            <a:ext cx="535428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4" name="PlaceHolder 4"/>
          <p:cNvSpPr>
            <a:spLocks noGrp="1"/>
          </p:cNvSpPr>
          <p:nvPr>
            <p:ph type="body"/>
          </p:nvPr>
        </p:nvSpPr>
        <p:spPr>
          <a:xfrm>
            <a:off x="6231960" y="1604520"/>
            <a:ext cx="5354280" cy="39772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29"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10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11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1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12"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114"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15"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11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1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19"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0" name="PlaceHolder 5"/>
          <p:cNvSpPr>
            <a:spLocks noGrp="1"/>
          </p:cNvSpPr>
          <p:nvPr>
            <p:ph type="body"/>
          </p:nvPr>
        </p:nvSpPr>
        <p:spPr>
          <a:xfrm>
            <a:off x="609480" y="3682080"/>
            <a:ext cx="5354280" cy="189684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12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5" name="PlaceHolder 5"/>
          <p:cNvSpPr>
            <a:spLocks noGrp="1"/>
          </p:cNvSpPr>
          <p:nvPr>
            <p:ph type="body"/>
          </p:nvPr>
        </p:nvSpPr>
        <p:spPr>
          <a:xfrm>
            <a:off x="8029800" y="3682080"/>
            <a:ext cx="353304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7" name="PlaceHolder 7"/>
          <p:cNvSpPr>
            <a:spLocks noGrp="1"/>
          </p:cNvSpPr>
          <p:nvPr>
            <p:ph type="body"/>
          </p:nvPr>
        </p:nvSpPr>
        <p:spPr>
          <a:xfrm>
            <a:off x="609480" y="3682080"/>
            <a:ext cx="3533040" cy="189684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3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3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6"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3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9" name="PlaceHolder 3"/>
          <p:cNvSpPr>
            <a:spLocks noGrp="1"/>
          </p:cNvSpPr>
          <p:nvPr>
            <p:ph type="body"/>
          </p:nvPr>
        </p:nvSpPr>
        <p:spPr>
          <a:xfrm>
            <a:off x="609480" y="3682080"/>
            <a:ext cx="535428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40" name="PlaceHolder 4"/>
          <p:cNvSpPr>
            <a:spLocks noGrp="1"/>
          </p:cNvSpPr>
          <p:nvPr>
            <p:ph type="body"/>
          </p:nvPr>
        </p:nvSpPr>
        <p:spPr>
          <a:xfrm>
            <a:off x="6231960" y="1604520"/>
            <a:ext cx="5354280" cy="39772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4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4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4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4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4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4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cstate="print"/>
          <a:tile/>
        </a:blipFill>
        <a:effectLst/>
      </p:bgPr>
    </p:bg>
    <p:spTree>
      <p:nvGrpSpPr>
        <p:cNvPr id="1" name=""/>
        <p:cNvGrpSpPr/>
        <p:nvPr/>
      </p:nvGrpSpPr>
      <p:grpSpPr>
        <a:xfrm>
          <a:off x="0" y="0"/>
          <a:ext cx="0" cy="0"/>
          <a:chOff x="0" y="0"/>
          <a:chExt cx="0" cy="0"/>
        </a:xfrm>
      </p:grpSpPr>
      <p:sp>
        <p:nvSpPr>
          <p:cNvPr id="28" name="CustomShape 1"/>
          <p:cNvSpPr/>
          <p:nvPr/>
        </p:nvSpPr>
        <p:spPr>
          <a:xfrm>
            <a:off x="0" y="2575080"/>
            <a:ext cx="100080" cy="625320"/>
          </a:xfrm>
          <a:custGeom>
            <a:avLst/>
            <a:gdLst/>
            <a:ahLst/>
            <a:cxn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29" name="CustomShape 2"/>
          <p:cNvSpPr/>
          <p:nvPr/>
        </p:nvSpPr>
        <p:spPr>
          <a:xfrm>
            <a:off x="128520" y="3156480"/>
            <a:ext cx="645840" cy="2321640"/>
          </a:xfrm>
          <a:custGeom>
            <a:avLst/>
            <a:gdLst/>
            <a:ahLst/>
            <a:cxn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2" name="CustomShape 3"/>
          <p:cNvSpPr/>
          <p:nvPr/>
        </p:nvSpPr>
        <p:spPr>
          <a:xfrm>
            <a:off x="807120" y="5447160"/>
            <a:ext cx="608760" cy="1419480"/>
          </a:xfrm>
          <a:custGeom>
            <a:avLst/>
            <a:gdLst/>
            <a:ahLst/>
            <a:cxn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3" name="CustomShape 4"/>
          <p:cNvSpPr/>
          <p:nvPr/>
        </p:nvSpPr>
        <p:spPr>
          <a:xfrm>
            <a:off x="959760" y="6503760"/>
            <a:ext cx="170640" cy="362880"/>
          </a:xfrm>
          <a:custGeom>
            <a:avLst/>
            <a:gdLst/>
            <a:ahLst/>
            <a:cxn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4" name="CustomShape 5"/>
          <p:cNvSpPr/>
          <p:nvPr/>
        </p:nvSpPr>
        <p:spPr>
          <a:xfrm>
            <a:off x="100800" y="3201120"/>
            <a:ext cx="821160" cy="3327840"/>
          </a:xfrm>
          <a:custGeom>
            <a:avLst/>
            <a:gdLst/>
            <a:ahLst/>
            <a:cxn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5" name="CustomShape 6"/>
          <p:cNvSpPr/>
          <p:nvPr/>
        </p:nvSpPr>
        <p:spPr>
          <a:xfrm>
            <a:off x="22320" y="228600"/>
            <a:ext cx="105480" cy="2927160"/>
          </a:xfrm>
          <a:custGeom>
            <a:avLst/>
            <a:gdLst/>
            <a:ahLst/>
            <a:cxn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6" name="CustomShape 7"/>
          <p:cNvSpPr/>
          <p:nvPr/>
        </p:nvSpPr>
        <p:spPr>
          <a:xfrm>
            <a:off x="78120" y="2944080"/>
            <a:ext cx="77400" cy="493200"/>
          </a:xfrm>
          <a:custGeom>
            <a:avLst/>
            <a:gdLst/>
            <a:ahLst/>
            <a:cxn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7" name="CustomShape 8"/>
          <p:cNvSpPr/>
          <p:nvPr/>
        </p:nvSpPr>
        <p:spPr>
          <a:xfrm>
            <a:off x="769680" y="5478840"/>
            <a:ext cx="189360" cy="1024200"/>
          </a:xfrm>
          <a:custGeom>
            <a:avLst/>
            <a:gdLst/>
            <a:ahLst/>
            <a:cxn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8" name="CustomShape 9"/>
          <p:cNvSpPr/>
          <p:nvPr/>
        </p:nvSpPr>
        <p:spPr>
          <a:xfrm>
            <a:off x="775440" y="1398960"/>
            <a:ext cx="2075400" cy="4047480"/>
          </a:xfrm>
          <a:custGeom>
            <a:avLst/>
            <a:gdLst/>
            <a:ahLst/>
            <a:cxn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9" name="CustomShape 10"/>
          <p:cNvSpPr/>
          <p:nvPr/>
        </p:nvSpPr>
        <p:spPr>
          <a:xfrm>
            <a:off x="922680" y="6530040"/>
            <a:ext cx="161280" cy="336600"/>
          </a:xfrm>
          <a:custGeom>
            <a:avLst/>
            <a:gdLst/>
            <a:ahLst/>
            <a:cxn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0" name="CustomShape 11"/>
          <p:cNvSpPr/>
          <p:nvPr/>
        </p:nvSpPr>
        <p:spPr>
          <a:xfrm>
            <a:off x="769680" y="5359320"/>
            <a:ext cx="36720" cy="221040"/>
          </a:xfrm>
          <a:custGeom>
            <a:avLst/>
            <a:gdLst/>
            <a:ahLst/>
            <a:cxn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1" name="CustomShape 12"/>
          <p:cNvSpPr/>
          <p:nvPr/>
        </p:nvSpPr>
        <p:spPr>
          <a:xfrm>
            <a:off x="849960" y="6244560"/>
            <a:ext cx="237960" cy="621720"/>
          </a:xfrm>
          <a:custGeom>
            <a:avLst/>
            <a:gdLst/>
            <a:ahLst/>
            <a:cxn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2" name="CustomShape 13"/>
          <p:cNvSpPr/>
          <p:nvPr/>
        </p:nvSpPr>
        <p:spPr>
          <a:xfrm>
            <a:off x="27360" y="0"/>
            <a:ext cx="493560" cy="4400280"/>
          </a:xfrm>
          <a:custGeom>
            <a:avLst/>
            <a:gdLst/>
            <a:ahLst/>
            <a:cxn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3" name="CustomShape 14"/>
          <p:cNvSpPr/>
          <p:nvPr/>
        </p:nvSpPr>
        <p:spPr>
          <a:xfrm>
            <a:off x="550440" y="4316400"/>
            <a:ext cx="422640" cy="1580040"/>
          </a:xfrm>
          <a:custGeom>
            <a:avLst/>
            <a:gdLst/>
            <a:ahLst/>
            <a:cxn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4" name="CustomShape 15"/>
          <p:cNvSpPr/>
          <p:nvPr/>
        </p:nvSpPr>
        <p:spPr>
          <a:xfrm>
            <a:off x="1006200" y="5862600"/>
            <a:ext cx="430200" cy="990000"/>
          </a:xfrm>
          <a:custGeom>
            <a:avLst/>
            <a:gdLst/>
            <a:ahLst/>
            <a:cxn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5" name="CustomShape 16"/>
          <p:cNvSpPr/>
          <p:nvPr/>
        </p:nvSpPr>
        <p:spPr>
          <a:xfrm>
            <a:off x="521640" y="4364280"/>
            <a:ext cx="551160" cy="2235240"/>
          </a:xfrm>
          <a:custGeom>
            <a:avLst/>
            <a:gdLst/>
            <a:ahLst/>
            <a:cxn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6" name="CustomShape 17"/>
          <p:cNvSpPr/>
          <p:nvPr/>
        </p:nvSpPr>
        <p:spPr>
          <a:xfrm>
            <a:off x="468000" y="1289160"/>
            <a:ext cx="173520" cy="3026520"/>
          </a:xfrm>
          <a:custGeom>
            <a:avLst/>
            <a:gdLst/>
            <a:ahLst/>
            <a:cxn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7" name="CustomShape 18"/>
          <p:cNvSpPr/>
          <p:nvPr/>
        </p:nvSpPr>
        <p:spPr>
          <a:xfrm>
            <a:off x="1111680" y="6571440"/>
            <a:ext cx="133560" cy="280800"/>
          </a:xfrm>
          <a:custGeom>
            <a:avLst/>
            <a:gdLst/>
            <a:ahLst/>
            <a:cxn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8" name="CustomShape 19"/>
          <p:cNvSpPr/>
          <p:nvPr/>
        </p:nvSpPr>
        <p:spPr>
          <a:xfrm>
            <a:off x="502560" y="4107600"/>
            <a:ext cx="81720" cy="510840"/>
          </a:xfrm>
          <a:custGeom>
            <a:avLst/>
            <a:gdLst/>
            <a:ahLst/>
            <a:cxn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9" name="CustomShape 20"/>
          <p:cNvSpPr/>
          <p:nvPr/>
        </p:nvSpPr>
        <p:spPr>
          <a:xfrm>
            <a:off x="973800" y="3145680"/>
            <a:ext cx="1409400" cy="2716200"/>
          </a:xfrm>
          <a:custGeom>
            <a:avLst/>
            <a:gdLst/>
            <a:ahLst/>
            <a:cxn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0" name="CustomShape 21"/>
          <p:cNvSpPr/>
          <p:nvPr/>
        </p:nvSpPr>
        <p:spPr>
          <a:xfrm>
            <a:off x="1073520" y="6600240"/>
            <a:ext cx="119880" cy="252360"/>
          </a:xfrm>
          <a:custGeom>
            <a:avLst/>
            <a:gdLst/>
            <a:ahLst/>
            <a:cxn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1" name="CustomShape 22"/>
          <p:cNvSpPr/>
          <p:nvPr/>
        </p:nvSpPr>
        <p:spPr>
          <a:xfrm>
            <a:off x="973800" y="5897160"/>
            <a:ext cx="137160" cy="673560"/>
          </a:xfrm>
          <a:custGeom>
            <a:avLst/>
            <a:gdLst/>
            <a:ahLst/>
            <a:cxn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2" name="CustomShape 23"/>
          <p:cNvSpPr/>
          <p:nvPr/>
        </p:nvSpPr>
        <p:spPr>
          <a:xfrm>
            <a:off x="973800" y="5772600"/>
            <a:ext cx="37440" cy="227160"/>
          </a:xfrm>
          <a:custGeom>
            <a:avLst/>
            <a:gdLst/>
            <a:ahLst/>
            <a:cxn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3" name="CustomShape 24"/>
          <p:cNvSpPr/>
          <p:nvPr/>
        </p:nvSpPr>
        <p:spPr>
          <a:xfrm>
            <a:off x="1006200" y="6322680"/>
            <a:ext cx="209880" cy="529920"/>
          </a:xfrm>
          <a:custGeom>
            <a:avLst/>
            <a:gdLst/>
            <a:ahLst/>
            <a:cxn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4" name="CustomShape 25"/>
          <p:cNvSpPr/>
          <p:nvPr/>
        </p:nvSpPr>
        <p:spPr>
          <a:xfrm>
            <a:off x="0" y="0"/>
            <a:ext cx="182160" cy="6857280"/>
          </a:xfrm>
          <a:prstGeom prst="rect">
            <a:avLst/>
          </a:prstGeom>
          <a:solidFill>
            <a:schemeClr val="tx2"/>
          </a:solidFill>
          <a:ln>
            <a:noFill/>
          </a:ln>
          <a:effectLst>
            <a:outerShdw blurRad="38100" dist="25400" dir="540000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25" name="CustomShape 26"/>
          <p:cNvSpPr/>
          <p:nvPr/>
        </p:nvSpPr>
        <p:spPr>
          <a:xfrm>
            <a:off x="0" y="4323960"/>
            <a:ext cx="1743840" cy="777960"/>
          </a:xfrm>
          <a:custGeom>
            <a:avLst/>
            <a:gdLst/>
            <a:ahLst/>
            <a:cxnLst/>
            <a:rect l="l" t="t"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26" name="PlaceHolder 27"/>
          <p:cNvSpPr>
            <a:spLocks noGrp="1"/>
          </p:cNvSpPr>
          <p:nvPr>
            <p:ph type="title"/>
          </p:nvPr>
        </p:nvSpPr>
        <p:spPr>
          <a:xfrm>
            <a:off x="609480" y="273600"/>
            <a:ext cx="10972080" cy="114444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
        <p:nvSpPr>
          <p:cNvPr id="27" name="PlaceHolder 28"/>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4" cstate="print"/>
          <a:tile/>
        </a:blipFill>
        <a:effectLst/>
      </p:bgPr>
    </p:bg>
    <p:spTree>
      <p:nvGrpSpPr>
        <p:cNvPr id="1" name=""/>
        <p:cNvGrpSpPr/>
        <p:nvPr/>
      </p:nvGrpSpPr>
      <p:grpSpPr>
        <a:xfrm>
          <a:off x="0" y="0"/>
          <a:ext cx="0" cy="0"/>
          <a:chOff x="0" y="0"/>
          <a:chExt cx="0" cy="0"/>
        </a:xfrm>
      </p:grpSpPr>
      <p:sp>
        <p:nvSpPr>
          <p:cNvPr id="64" name="CustomShape 1"/>
          <p:cNvSpPr/>
          <p:nvPr/>
        </p:nvSpPr>
        <p:spPr>
          <a:xfrm>
            <a:off x="0" y="2575080"/>
            <a:ext cx="100080" cy="625320"/>
          </a:xfrm>
          <a:custGeom>
            <a:avLst/>
            <a:gdLst/>
            <a:ahLst/>
            <a:cxn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65" name="CustomShape 2"/>
          <p:cNvSpPr/>
          <p:nvPr/>
        </p:nvSpPr>
        <p:spPr>
          <a:xfrm>
            <a:off x="128520" y="3156480"/>
            <a:ext cx="645840" cy="2321640"/>
          </a:xfrm>
          <a:custGeom>
            <a:avLst/>
            <a:gdLst/>
            <a:ahLst/>
            <a:cxn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66" name="CustomShape 3"/>
          <p:cNvSpPr/>
          <p:nvPr/>
        </p:nvSpPr>
        <p:spPr>
          <a:xfrm>
            <a:off x="807120" y="5447160"/>
            <a:ext cx="608760" cy="1419480"/>
          </a:xfrm>
          <a:custGeom>
            <a:avLst/>
            <a:gdLst/>
            <a:ahLst/>
            <a:cxn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67" name="CustomShape 4"/>
          <p:cNvSpPr/>
          <p:nvPr/>
        </p:nvSpPr>
        <p:spPr>
          <a:xfrm>
            <a:off x="959760" y="6503760"/>
            <a:ext cx="170640" cy="362880"/>
          </a:xfrm>
          <a:custGeom>
            <a:avLst/>
            <a:gdLst/>
            <a:ahLst/>
            <a:cxn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68" name="CustomShape 5"/>
          <p:cNvSpPr/>
          <p:nvPr/>
        </p:nvSpPr>
        <p:spPr>
          <a:xfrm>
            <a:off x="100800" y="3201120"/>
            <a:ext cx="821160" cy="3327840"/>
          </a:xfrm>
          <a:custGeom>
            <a:avLst/>
            <a:gdLst/>
            <a:ahLst/>
            <a:cxn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69" name="CustomShape 6"/>
          <p:cNvSpPr/>
          <p:nvPr/>
        </p:nvSpPr>
        <p:spPr>
          <a:xfrm>
            <a:off x="22320" y="228600"/>
            <a:ext cx="105480" cy="2927160"/>
          </a:xfrm>
          <a:custGeom>
            <a:avLst/>
            <a:gdLst/>
            <a:ahLst/>
            <a:cxn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70" name="CustomShape 7"/>
          <p:cNvSpPr/>
          <p:nvPr/>
        </p:nvSpPr>
        <p:spPr>
          <a:xfrm>
            <a:off x="78120" y="2944080"/>
            <a:ext cx="77400" cy="493200"/>
          </a:xfrm>
          <a:custGeom>
            <a:avLst/>
            <a:gdLst/>
            <a:ahLst/>
            <a:cxn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71" name="CustomShape 8"/>
          <p:cNvSpPr/>
          <p:nvPr/>
        </p:nvSpPr>
        <p:spPr>
          <a:xfrm>
            <a:off x="769680" y="5478840"/>
            <a:ext cx="189360" cy="1024200"/>
          </a:xfrm>
          <a:custGeom>
            <a:avLst/>
            <a:gdLst/>
            <a:ahLst/>
            <a:cxn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72" name="CustomShape 9"/>
          <p:cNvSpPr/>
          <p:nvPr/>
        </p:nvSpPr>
        <p:spPr>
          <a:xfrm>
            <a:off x="775440" y="1398960"/>
            <a:ext cx="2075400" cy="4047480"/>
          </a:xfrm>
          <a:custGeom>
            <a:avLst/>
            <a:gdLst/>
            <a:ahLst/>
            <a:cxn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73" name="CustomShape 10"/>
          <p:cNvSpPr/>
          <p:nvPr/>
        </p:nvSpPr>
        <p:spPr>
          <a:xfrm>
            <a:off x="922680" y="6530040"/>
            <a:ext cx="161280" cy="336600"/>
          </a:xfrm>
          <a:custGeom>
            <a:avLst/>
            <a:gdLst/>
            <a:ahLst/>
            <a:cxn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74" name="CustomShape 11"/>
          <p:cNvSpPr/>
          <p:nvPr/>
        </p:nvSpPr>
        <p:spPr>
          <a:xfrm>
            <a:off x="769680" y="5359320"/>
            <a:ext cx="36720" cy="221040"/>
          </a:xfrm>
          <a:custGeom>
            <a:avLst/>
            <a:gdLst/>
            <a:ahLst/>
            <a:cxn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75" name="CustomShape 12"/>
          <p:cNvSpPr/>
          <p:nvPr/>
        </p:nvSpPr>
        <p:spPr>
          <a:xfrm>
            <a:off x="849960" y="6244560"/>
            <a:ext cx="237960" cy="621720"/>
          </a:xfrm>
          <a:custGeom>
            <a:avLst/>
            <a:gdLst/>
            <a:ahLst/>
            <a:cxn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76" name="CustomShape 13"/>
          <p:cNvSpPr/>
          <p:nvPr/>
        </p:nvSpPr>
        <p:spPr>
          <a:xfrm>
            <a:off x="27360" y="0"/>
            <a:ext cx="493560" cy="4400280"/>
          </a:xfrm>
          <a:custGeom>
            <a:avLst/>
            <a:gdLst/>
            <a:ahLst/>
            <a:cxn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77" name="CustomShape 14"/>
          <p:cNvSpPr/>
          <p:nvPr/>
        </p:nvSpPr>
        <p:spPr>
          <a:xfrm>
            <a:off x="550440" y="4316400"/>
            <a:ext cx="422640" cy="1580040"/>
          </a:xfrm>
          <a:custGeom>
            <a:avLst/>
            <a:gdLst/>
            <a:ahLst/>
            <a:cxn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78" name="CustomShape 15"/>
          <p:cNvSpPr/>
          <p:nvPr/>
        </p:nvSpPr>
        <p:spPr>
          <a:xfrm>
            <a:off x="1006200" y="5862600"/>
            <a:ext cx="430200" cy="990000"/>
          </a:xfrm>
          <a:custGeom>
            <a:avLst/>
            <a:gdLst/>
            <a:ahLst/>
            <a:cxn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79" name="CustomShape 16"/>
          <p:cNvSpPr/>
          <p:nvPr/>
        </p:nvSpPr>
        <p:spPr>
          <a:xfrm>
            <a:off x="521640" y="4364280"/>
            <a:ext cx="551160" cy="2235240"/>
          </a:xfrm>
          <a:custGeom>
            <a:avLst/>
            <a:gdLst/>
            <a:ahLst/>
            <a:cxn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80" name="CustomShape 17"/>
          <p:cNvSpPr/>
          <p:nvPr/>
        </p:nvSpPr>
        <p:spPr>
          <a:xfrm>
            <a:off x="468000" y="1289160"/>
            <a:ext cx="173520" cy="3026520"/>
          </a:xfrm>
          <a:custGeom>
            <a:avLst/>
            <a:gdLst/>
            <a:ahLst/>
            <a:cxn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81" name="CustomShape 18"/>
          <p:cNvSpPr/>
          <p:nvPr/>
        </p:nvSpPr>
        <p:spPr>
          <a:xfrm>
            <a:off x="1111680" y="6571440"/>
            <a:ext cx="133560" cy="280800"/>
          </a:xfrm>
          <a:custGeom>
            <a:avLst/>
            <a:gdLst/>
            <a:ahLst/>
            <a:cxn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82" name="CustomShape 19"/>
          <p:cNvSpPr/>
          <p:nvPr/>
        </p:nvSpPr>
        <p:spPr>
          <a:xfrm>
            <a:off x="502560" y="4107600"/>
            <a:ext cx="81720" cy="510840"/>
          </a:xfrm>
          <a:custGeom>
            <a:avLst/>
            <a:gdLst/>
            <a:ahLst/>
            <a:cxn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83" name="CustomShape 20"/>
          <p:cNvSpPr/>
          <p:nvPr/>
        </p:nvSpPr>
        <p:spPr>
          <a:xfrm>
            <a:off x="973800" y="3145680"/>
            <a:ext cx="1409400" cy="2716200"/>
          </a:xfrm>
          <a:custGeom>
            <a:avLst/>
            <a:gdLst/>
            <a:ahLst/>
            <a:cxn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84" name="CustomShape 21"/>
          <p:cNvSpPr/>
          <p:nvPr/>
        </p:nvSpPr>
        <p:spPr>
          <a:xfrm>
            <a:off x="1073520" y="6600240"/>
            <a:ext cx="119880" cy="252360"/>
          </a:xfrm>
          <a:custGeom>
            <a:avLst/>
            <a:gdLst/>
            <a:ahLst/>
            <a:cxn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85" name="CustomShape 22"/>
          <p:cNvSpPr/>
          <p:nvPr/>
        </p:nvSpPr>
        <p:spPr>
          <a:xfrm>
            <a:off x="973800" y="5897160"/>
            <a:ext cx="137160" cy="673560"/>
          </a:xfrm>
          <a:custGeom>
            <a:avLst/>
            <a:gdLst/>
            <a:ahLst/>
            <a:cxn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86" name="CustomShape 23"/>
          <p:cNvSpPr/>
          <p:nvPr/>
        </p:nvSpPr>
        <p:spPr>
          <a:xfrm>
            <a:off x="973800" y="5772600"/>
            <a:ext cx="37440" cy="227160"/>
          </a:xfrm>
          <a:custGeom>
            <a:avLst/>
            <a:gdLst/>
            <a:ahLst/>
            <a:cxn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87" name="CustomShape 24"/>
          <p:cNvSpPr/>
          <p:nvPr/>
        </p:nvSpPr>
        <p:spPr>
          <a:xfrm>
            <a:off x="1006200" y="6322680"/>
            <a:ext cx="209880" cy="529920"/>
          </a:xfrm>
          <a:custGeom>
            <a:avLst/>
            <a:gdLst/>
            <a:ahLst/>
            <a:cxn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88" name="CustomShape 25"/>
          <p:cNvSpPr/>
          <p:nvPr/>
        </p:nvSpPr>
        <p:spPr>
          <a:xfrm>
            <a:off x="0" y="0"/>
            <a:ext cx="182160" cy="6857280"/>
          </a:xfrm>
          <a:prstGeom prst="rect">
            <a:avLst/>
          </a:prstGeom>
          <a:solidFill>
            <a:schemeClr val="tx2"/>
          </a:solidFill>
          <a:ln>
            <a:noFill/>
          </a:ln>
          <a:effectLst>
            <a:outerShdw blurRad="38100" dist="25400" dir="540000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89" name="CustomShape 26"/>
          <p:cNvSpPr/>
          <p:nvPr/>
        </p:nvSpPr>
        <p:spPr>
          <a:xfrm flipV="1">
            <a:off x="-4320" y="713520"/>
            <a:ext cx="1587960" cy="506520"/>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90" name="PlaceHolder 27"/>
          <p:cNvSpPr>
            <a:spLocks noGrp="1"/>
          </p:cNvSpPr>
          <p:nvPr>
            <p:ph type="title"/>
          </p:nvPr>
        </p:nvSpPr>
        <p:spPr>
          <a:xfrm>
            <a:off x="609480" y="273600"/>
            <a:ext cx="10972440" cy="114480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
        <p:nvSpPr>
          <p:cNvPr id="91" name="PlaceHolder 28"/>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CustomShape 1"/>
          <p:cNvSpPr/>
          <p:nvPr/>
        </p:nvSpPr>
        <p:spPr>
          <a:xfrm>
            <a:off x="1760760" y="457200"/>
            <a:ext cx="8675640" cy="1722600"/>
          </a:xfrm>
          <a:prstGeom prst="rect">
            <a:avLst/>
          </a:prstGeom>
          <a:gradFill>
            <a:gsLst>
              <a:gs pos="0">
                <a:srgbClr val="FFFFFF"/>
              </a:gs>
              <a:gs pos="100000">
                <a:srgbClr val="E7E4C4"/>
              </a:gs>
            </a:gsLst>
            <a:lin ang="0"/>
          </a:grad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IN" sz="5400" b="1" strike="noStrike" spc="-1">
                <a:solidFill>
                  <a:srgbClr val="262626"/>
                </a:solidFill>
                <a:latin typeface="Century Gothic"/>
                <a:ea typeface="DejaVu Sans"/>
              </a:rPr>
              <a:t>STOCK MARKET ANALYSIS USING HADOOP</a:t>
            </a:r>
            <a:endParaRPr lang="en-IN" sz="5400" b="0" strike="noStrike" spc="-1">
              <a:latin typeface="Arial"/>
            </a:endParaRPr>
          </a:p>
        </p:txBody>
      </p:sp>
      <p:sp>
        <p:nvSpPr>
          <p:cNvPr id="134" name="CustomShape 2"/>
          <p:cNvSpPr/>
          <p:nvPr/>
        </p:nvSpPr>
        <p:spPr>
          <a:xfrm>
            <a:off x="7924800" y="5257800"/>
            <a:ext cx="3762000" cy="789840"/>
          </a:xfrm>
          <a:prstGeom prst="rect">
            <a:avLst/>
          </a:prstGeom>
          <a:gradFill>
            <a:gsLst>
              <a:gs pos="0">
                <a:srgbClr val="FFFFFF"/>
              </a:gs>
              <a:gs pos="100000">
                <a:srgbClr val="E7E4C4"/>
              </a:gs>
            </a:gsLst>
            <a:lin ang="0"/>
          </a:gra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dirty="0">
                <a:solidFill>
                  <a:srgbClr val="595959"/>
                </a:solidFill>
                <a:latin typeface="Century Gothic"/>
                <a:ea typeface="DejaVu Sans"/>
              </a:rPr>
              <a:t>MADE BY-</a:t>
            </a:r>
            <a:endParaRPr lang="en-IN" sz="1800" b="0" strike="noStrike" spc="-1" dirty="0">
              <a:latin typeface="Arial"/>
            </a:endParaRPr>
          </a:p>
          <a:p>
            <a:pPr>
              <a:lnSpc>
                <a:spcPct val="100000"/>
              </a:lnSpc>
            </a:pPr>
            <a:r>
              <a:rPr lang="en-IN" sz="1800" b="1" strike="noStrike" spc="-1" dirty="0" err="1" smtClean="0">
                <a:solidFill>
                  <a:srgbClr val="595959"/>
                </a:solidFill>
                <a:latin typeface="Century Gothic"/>
                <a:ea typeface="DejaVu Sans"/>
              </a:rPr>
              <a:t>Sneh</a:t>
            </a:r>
            <a:r>
              <a:rPr lang="en-IN" sz="1800" b="1" strike="noStrike" spc="-1" dirty="0" smtClean="0">
                <a:solidFill>
                  <a:srgbClr val="595959"/>
                </a:solidFill>
                <a:latin typeface="Century Gothic"/>
                <a:ea typeface="DejaVu Sans"/>
              </a:rPr>
              <a:t> </a:t>
            </a:r>
            <a:r>
              <a:rPr lang="en-IN" sz="1800" b="1" strike="noStrike" spc="-1" dirty="0" err="1" smtClean="0">
                <a:solidFill>
                  <a:srgbClr val="595959"/>
                </a:solidFill>
                <a:latin typeface="Century Gothic"/>
                <a:ea typeface="DejaVu Sans"/>
              </a:rPr>
              <a:t>Rathore</a:t>
            </a:r>
            <a:r>
              <a:rPr lang="en-IN" sz="1800" b="1" strike="noStrike" spc="-1" dirty="0" smtClean="0">
                <a:solidFill>
                  <a:srgbClr val="595959"/>
                </a:solidFill>
                <a:latin typeface="Century Gothic"/>
                <a:ea typeface="DejaVu Sans"/>
              </a:rPr>
              <a:t> </a:t>
            </a:r>
            <a:r>
              <a:rPr lang="en-IN" sz="1800" b="1" strike="noStrike" spc="-1" dirty="0">
                <a:solidFill>
                  <a:srgbClr val="595959"/>
                </a:solidFill>
                <a:latin typeface="Century Gothic"/>
                <a:ea typeface="DejaVu Sans"/>
              </a:rPr>
              <a:t>:</a:t>
            </a:r>
            <a:r>
              <a:rPr lang="en-IN" sz="1800" b="1" strike="noStrike" spc="-1" dirty="0" smtClean="0">
                <a:solidFill>
                  <a:srgbClr val="595959"/>
                </a:solidFill>
                <a:latin typeface="Century Gothic"/>
                <a:ea typeface="DejaVu Sans"/>
              </a:rPr>
              <a:t>02913303114</a:t>
            </a:r>
            <a:endParaRPr lang="en-IN" sz="1800" b="0" strike="noStrike" spc="-1" dirty="0">
              <a:latin typeface="Arial"/>
            </a:endParaRPr>
          </a:p>
          <a:p>
            <a:pPr>
              <a:lnSpc>
                <a:spcPct val="100000"/>
              </a:lnSpc>
            </a:pPr>
            <a:endParaRPr lang="en-IN" sz="1800" b="0" strike="noStrike" spc="-1" dirty="0">
              <a:latin typeface="Arial"/>
            </a:endParaRPr>
          </a:p>
          <a:p>
            <a:pPr>
              <a:lnSpc>
                <a:spcPct val="100000"/>
              </a:lnSpc>
            </a:pPr>
            <a:endParaRPr lang="en-IN" sz="1800" b="0" strike="noStrike" spc="-1" dirty="0">
              <a:latin typeface="Arial"/>
            </a:endParaRPr>
          </a:p>
        </p:txBody>
      </p:sp>
      <p:sp>
        <p:nvSpPr>
          <p:cNvPr id="135" name="CustomShape 3"/>
          <p:cNvSpPr/>
          <p:nvPr/>
        </p:nvSpPr>
        <p:spPr>
          <a:xfrm>
            <a:off x="531720" y="4529520"/>
            <a:ext cx="77904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AB852CFF-D966-47CF-982B-00615DC3F8FB}" type="slidenum">
              <a:rPr lang="en-IN" sz="2000" b="0" strike="noStrike" spc="-1">
                <a:solidFill>
                  <a:srgbClr val="FEFFFF"/>
                </a:solidFill>
                <a:latin typeface="Century Gothic"/>
                <a:ea typeface="DejaVu Sans"/>
              </a:rPr>
              <a:pPr algn="r">
                <a:lnSpc>
                  <a:spcPct val="100000"/>
                </a:lnSpc>
              </a:pPr>
              <a:t>1</a:t>
            </a:fld>
            <a:endParaRPr lang="en-IN" sz="20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CustomShape 1"/>
          <p:cNvSpPr/>
          <p:nvPr/>
        </p:nvSpPr>
        <p:spPr>
          <a:xfrm>
            <a:off x="531720" y="787680"/>
            <a:ext cx="77904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EC01DB53-0A33-4D66-8D31-88D3F5CAE6A8}" type="slidenum">
              <a:rPr lang="en-IN" sz="2000" b="0" strike="noStrike" spc="-1">
                <a:solidFill>
                  <a:srgbClr val="FEFFFF"/>
                </a:solidFill>
                <a:latin typeface="Century Gothic"/>
                <a:ea typeface="DejaVu Sans"/>
              </a:rPr>
              <a:pPr algn="r">
                <a:lnSpc>
                  <a:spcPct val="100000"/>
                </a:lnSpc>
              </a:pPr>
              <a:t>10</a:t>
            </a:fld>
            <a:endParaRPr lang="en-IN" sz="2000" b="0" strike="noStrike" spc="-1">
              <a:latin typeface="Arial"/>
            </a:endParaRPr>
          </a:p>
        </p:txBody>
      </p:sp>
      <p:sp>
        <p:nvSpPr>
          <p:cNvPr id="161" name="CustomShape 2"/>
          <p:cNvSpPr/>
          <p:nvPr/>
        </p:nvSpPr>
        <p:spPr>
          <a:xfrm>
            <a:off x="3121200" y="390240"/>
            <a:ext cx="5920560" cy="821160"/>
          </a:xfrm>
          <a:prstGeom prst="rect">
            <a:avLst/>
          </a:prstGeom>
          <a:gradFill>
            <a:gsLst>
              <a:gs pos="0">
                <a:schemeClr val="bg2">
                  <a:tint val="90000"/>
                  <a:satMod val="92000"/>
                  <a:lumMod val="120000"/>
                </a:schemeClr>
              </a:gs>
              <a:gs pos="100000">
                <a:schemeClr val="bg2">
                  <a:shade val="98000"/>
                  <a:satMod val="120000"/>
                  <a:lumMod val="98000"/>
                </a:schemeClr>
              </a:gs>
            </a:gsLst>
            <a:lin ang="0"/>
          </a:gra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4800" b="0" strike="noStrike" spc="-1">
                <a:solidFill>
                  <a:srgbClr val="000000"/>
                </a:solidFill>
                <a:latin typeface="Century Gothic"/>
                <a:ea typeface="DejaVu Sans"/>
              </a:rPr>
              <a:t>  Query Execution </a:t>
            </a:r>
            <a:endParaRPr lang="en-IN" sz="4800" b="0" strike="noStrike" spc="-1">
              <a:latin typeface="Arial"/>
            </a:endParaRPr>
          </a:p>
        </p:txBody>
      </p:sp>
      <p:pic>
        <p:nvPicPr>
          <p:cNvPr id="162" name="Picture 3"/>
          <p:cNvPicPr/>
          <p:nvPr/>
        </p:nvPicPr>
        <p:blipFill>
          <a:blip r:embed="rId2" cstate="print"/>
          <a:stretch/>
        </p:blipFill>
        <p:spPr>
          <a:xfrm>
            <a:off x="948960" y="1494360"/>
            <a:ext cx="10162800" cy="4880160"/>
          </a:xfrm>
          <a:prstGeom prst="rect">
            <a:avLst/>
          </a:prstGeom>
          <a:ln w="9360">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CustomShape 1"/>
          <p:cNvSpPr/>
          <p:nvPr/>
        </p:nvSpPr>
        <p:spPr>
          <a:xfrm>
            <a:off x="531720" y="787680"/>
            <a:ext cx="77904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1506E669-5C92-40B2-B3F0-D7329D7FD661}" type="slidenum">
              <a:rPr lang="en-IN" sz="2000" b="0" strike="noStrike" spc="-1">
                <a:solidFill>
                  <a:srgbClr val="FEFFFF"/>
                </a:solidFill>
                <a:latin typeface="Century Gothic"/>
                <a:ea typeface="DejaVu Sans"/>
              </a:rPr>
              <a:pPr algn="r">
                <a:lnSpc>
                  <a:spcPct val="100000"/>
                </a:lnSpc>
              </a:pPr>
              <a:t>11</a:t>
            </a:fld>
            <a:endParaRPr lang="en-IN" sz="2000" b="0" strike="noStrike" spc="-1">
              <a:latin typeface="Arial"/>
            </a:endParaRPr>
          </a:p>
        </p:txBody>
      </p:sp>
      <p:sp>
        <p:nvSpPr>
          <p:cNvPr id="164" name="CustomShape 2"/>
          <p:cNvSpPr/>
          <p:nvPr/>
        </p:nvSpPr>
        <p:spPr>
          <a:xfrm>
            <a:off x="3121200" y="390240"/>
            <a:ext cx="5920560" cy="821160"/>
          </a:xfrm>
          <a:prstGeom prst="rect">
            <a:avLst/>
          </a:prstGeom>
          <a:gradFill>
            <a:gsLst>
              <a:gs pos="0">
                <a:schemeClr val="bg2">
                  <a:tint val="90000"/>
                  <a:satMod val="92000"/>
                  <a:lumMod val="120000"/>
                </a:schemeClr>
              </a:gs>
              <a:gs pos="100000">
                <a:schemeClr val="bg2">
                  <a:shade val="98000"/>
                  <a:satMod val="120000"/>
                  <a:lumMod val="98000"/>
                </a:schemeClr>
              </a:gs>
            </a:gsLst>
            <a:lin ang="0"/>
          </a:gra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4800" b="0" strike="noStrike" spc="-1">
                <a:solidFill>
                  <a:srgbClr val="000000"/>
                </a:solidFill>
                <a:latin typeface="Century Gothic"/>
                <a:ea typeface="DejaVu Sans"/>
              </a:rPr>
              <a:t>  Query Execution </a:t>
            </a:r>
            <a:endParaRPr lang="en-IN" sz="4800" b="0" strike="noStrike" spc="-1">
              <a:latin typeface="Arial"/>
            </a:endParaRPr>
          </a:p>
        </p:txBody>
      </p:sp>
      <p:pic>
        <p:nvPicPr>
          <p:cNvPr id="165" name="Picture 2"/>
          <p:cNvPicPr/>
          <p:nvPr/>
        </p:nvPicPr>
        <p:blipFill>
          <a:blip r:embed="rId2" cstate="print"/>
          <a:stretch/>
        </p:blipFill>
        <p:spPr>
          <a:xfrm>
            <a:off x="1024200" y="1548360"/>
            <a:ext cx="10338120" cy="4937040"/>
          </a:xfrm>
          <a:prstGeom prst="rect">
            <a:avLst/>
          </a:prstGeom>
          <a:ln w="9360">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CustomShape 1"/>
          <p:cNvSpPr/>
          <p:nvPr/>
        </p:nvSpPr>
        <p:spPr>
          <a:xfrm>
            <a:off x="531720" y="740520"/>
            <a:ext cx="77904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107ADF2B-95EB-4BB1-91EE-195CB8EFD1E7}" type="slidenum">
              <a:rPr lang="en-IN" sz="2000" b="0" strike="noStrike" spc="-1">
                <a:solidFill>
                  <a:srgbClr val="FEFFFF"/>
                </a:solidFill>
                <a:latin typeface="Century Gothic"/>
                <a:ea typeface="DejaVu Sans"/>
              </a:rPr>
              <a:pPr algn="r">
                <a:lnSpc>
                  <a:spcPct val="100000"/>
                </a:lnSpc>
              </a:pPr>
              <a:t>12</a:t>
            </a:fld>
            <a:endParaRPr lang="en-IN" sz="2000" b="0" strike="noStrike" spc="-1">
              <a:latin typeface="Arial"/>
            </a:endParaRPr>
          </a:p>
        </p:txBody>
      </p:sp>
      <p:sp>
        <p:nvSpPr>
          <p:cNvPr id="167" name="CustomShape 2"/>
          <p:cNvSpPr/>
          <p:nvPr/>
        </p:nvSpPr>
        <p:spPr>
          <a:xfrm>
            <a:off x="1482120" y="157680"/>
            <a:ext cx="10467720" cy="821160"/>
          </a:xfrm>
          <a:prstGeom prst="rect">
            <a:avLst/>
          </a:prstGeom>
          <a:gradFill>
            <a:gsLst>
              <a:gs pos="0">
                <a:schemeClr val="bg2">
                  <a:tint val="90000"/>
                  <a:satMod val="92000"/>
                  <a:lumMod val="120000"/>
                </a:schemeClr>
              </a:gs>
              <a:gs pos="100000">
                <a:schemeClr val="bg2">
                  <a:shade val="98000"/>
                  <a:satMod val="120000"/>
                  <a:lumMod val="98000"/>
                </a:schemeClr>
              </a:gs>
            </a:gsLst>
            <a:lin ang="0"/>
          </a:gra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4800" b="0" strike="noStrike" spc="-1">
                <a:solidFill>
                  <a:srgbClr val="000000"/>
                </a:solidFill>
                <a:latin typeface="Century Gothic"/>
                <a:ea typeface="DejaVu Sans"/>
              </a:rPr>
              <a:t>Analysis through Graph-Example</a:t>
            </a:r>
            <a:endParaRPr lang="en-IN" sz="4800" b="0" strike="noStrike" spc="-1">
              <a:latin typeface="Arial"/>
            </a:endParaRPr>
          </a:p>
        </p:txBody>
      </p:sp>
      <p:pic>
        <p:nvPicPr>
          <p:cNvPr id="168" name="Picture 3"/>
          <p:cNvPicPr/>
          <p:nvPr/>
        </p:nvPicPr>
        <p:blipFill>
          <a:blip r:embed="rId2" cstate="print"/>
          <a:stretch/>
        </p:blipFill>
        <p:spPr>
          <a:xfrm>
            <a:off x="1923480" y="1312560"/>
            <a:ext cx="9222120" cy="5187240"/>
          </a:xfrm>
          <a:prstGeom prst="rect">
            <a:avLst/>
          </a:prstGeom>
          <a:ln w="38160">
            <a:solidFill>
              <a:srgbClr val="000000"/>
            </a:solidFill>
            <a:miter/>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531720" y="787680"/>
            <a:ext cx="77904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F64F7A75-E2CC-4557-940A-7FC1A0D15E1D}" type="slidenum">
              <a:rPr lang="en-IN" sz="2000" b="0" strike="noStrike" spc="-1">
                <a:solidFill>
                  <a:srgbClr val="FEFFFF"/>
                </a:solidFill>
                <a:latin typeface="Century Gothic"/>
                <a:ea typeface="DejaVu Sans"/>
              </a:rPr>
              <a:pPr algn="r">
                <a:lnSpc>
                  <a:spcPct val="100000"/>
                </a:lnSpc>
              </a:pPr>
              <a:t>13</a:t>
            </a:fld>
            <a:endParaRPr lang="en-IN" sz="2000" b="0" strike="noStrike" spc="-1">
              <a:latin typeface="Arial"/>
            </a:endParaRPr>
          </a:p>
        </p:txBody>
      </p:sp>
      <p:sp>
        <p:nvSpPr>
          <p:cNvPr id="170" name="CustomShape 2"/>
          <p:cNvSpPr/>
          <p:nvPr/>
        </p:nvSpPr>
        <p:spPr>
          <a:xfrm>
            <a:off x="1728000" y="308520"/>
            <a:ext cx="8567640" cy="1308960"/>
          </a:xfrm>
          <a:prstGeom prst="rect">
            <a:avLst/>
          </a:prstGeom>
          <a:gradFill>
            <a:gsLst>
              <a:gs pos="0">
                <a:schemeClr val="bg2">
                  <a:tint val="90000"/>
                  <a:satMod val="92000"/>
                  <a:lumMod val="120000"/>
                </a:schemeClr>
              </a:gs>
              <a:gs pos="100000">
                <a:schemeClr val="bg2">
                  <a:shade val="98000"/>
                  <a:satMod val="120000"/>
                  <a:lumMod val="98000"/>
                </a:schemeClr>
              </a:gs>
            </a:gsLst>
            <a:lin ang="0"/>
          </a:grad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8000" b="0" strike="noStrike" spc="-1">
                <a:solidFill>
                  <a:srgbClr val="000000"/>
                </a:solidFill>
                <a:latin typeface="Century Gothic"/>
                <a:ea typeface="DejaVu Sans"/>
              </a:rPr>
              <a:t>Our Strengths</a:t>
            </a:r>
            <a:endParaRPr lang="en-IN" sz="8000" b="0" strike="noStrike" spc="-1">
              <a:latin typeface="Arial"/>
            </a:endParaRPr>
          </a:p>
        </p:txBody>
      </p:sp>
      <p:sp>
        <p:nvSpPr>
          <p:cNvPr id="171" name="CustomShape 3"/>
          <p:cNvSpPr/>
          <p:nvPr/>
        </p:nvSpPr>
        <p:spPr>
          <a:xfrm>
            <a:off x="1679040" y="2175480"/>
            <a:ext cx="9363960" cy="3987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800" b="1" strike="noStrike" spc="-1">
                <a:solidFill>
                  <a:srgbClr val="000000"/>
                </a:solidFill>
                <a:latin typeface="Century Gothic"/>
                <a:ea typeface="DejaVu Sans"/>
              </a:rPr>
              <a:t>We have a team of 5 members , each of us are specialized in different domains. As a team we stand strong in front of any problem that we come across while completing the project.</a:t>
            </a:r>
            <a:endParaRPr lang="en-IN" sz="2800" b="0" strike="noStrike" spc="-1">
              <a:latin typeface="Arial"/>
            </a:endParaRPr>
          </a:p>
          <a:p>
            <a:pPr>
              <a:lnSpc>
                <a:spcPct val="100000"/>
              </a:lnSpc>
            </a:pPr>
            <a:endParaRPr lang="en-IN" sz="2800" b="0" strike="noStrike" spc="-1">
              <a:latin typeface="Arial"/>
            </a:endParaRPr>
          </a:p>
          <a:p>
            <a:pPr>
              <a:lnSpc>
                <a:spcPct val="100000"/>
              </a:lnSpc>
            </a:pPr>
            <a:r>
              <a:rPr lang="en-IN" sz="2800" b="1" strike="noStrike" spc="-1">
                <a:solidFill>
                  <a:srgbClr val="000000"/>
                </a:solidFill>
                <a:latin typeface="Century Gothic"/>
                <a:ea typeface="DejaVu Sans"/>
              </a:rPr>
              <a:t>Each individual is learning something different and have come up with great ideas and solutions. </a:t>
            </a:r>
            <a:endParaRPr lang="en-IN" sz="28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CustomShape 1"/>
          <p:cNvSpPr/>
          <p:nvPr/>
        </p:nvSpPr>
        <p:spPr>
          <a:xfrm>
            <a:off x="531720" y="787680"/>
            <a:ext cx="77904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4D08DACB-AA7B-4743-805B-75893969887F}" type="slidenum">
              <a:rPr lang="en-IN" sz="2000" b="0" strike="noStrike" spc="-1">
                <a:solidFill>
                  <a:srgbClr val="FEFFFF"/>
                </a:solidFill>
                <a:latin typeface="Century Gothic"/>
                <a:ea typeface="DejaVu Sans"/>
              </a:rPr>
              <a:pPr algn="r">
                <a:lnSpc>
                  <a:spcPct val="100000"/>
                </a:lnSpc>
              </a:pPr>
              <a:t>14</a:t>
            </a:fld>
            <a:endParaRPr lang="en-IN" sz="2000" b="0" strike="noStrike" spc="-1">
              <a:latin typeface="Arial"/>
            </a:endParaRPr>
          </a:p>
        </p:txBody>
      </p:sp>
      <p:sp>
        <p:nvSpPr>
          <p:cNvPr id="173" name="CustomShape 2"/>
          <p:cNvSpPr/>
          <p:nvPr/>
        </p:nvSpPr>
        <p:spPr>
          <a:xfrm>
            <a:off x="2389680" y="308520"/>
            <a:ext cx="7384320" cy="1308960"/>
          </a:xfrm>
          <a:prstGeom prst="rect">
            <a:avLst/>
          </a:prstGeom>
          <a:gradFill>
            <a:gsLst>
              <a:gs pos="0">
                <a:schemeClr val="bg2">
                  <a:tint val="90000"/>
                  <a:satMod val="92000"/>
                  <a:lumMod val="120000"/>
                </a:schemeClr>
              </a:gs>
              <a:gs pos="100000">
                <a:schemeClr val="bg2">
                  <a:shade val="98000"/>
                  <a:satMod val="120000"/>
                  <a:lumMod val="98000"/>
                </a:schemeClr>
              </a:gs>
            </a:gsLst>
            <a:lin ang="0"/>
          </a:grad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8000" b="0" strike="noStrike" spc="-1">
                <a:solidFill>
                  <a:srgbClr val="000000"/>
                </a:solidFill>
                <a:latin typeface="Century Gothic"/>
                <a:ea typeface="DejaVu Sans"/>
              </a:rPr>
              <a:t>CONCLUSION</a:t>
            </a:r>
            <a:endParaRPr lang="en-IN" sz="8000" b="0" strike="noStrike" spc="-1">
              <a:latin typeface="Arial"/>
            </a:endParaRPr>
          </a:p>
        </p:txBody>
      </p:sp>
      <p:sp>
        <p:nvSpPr>
          <p:cNvPr id="174" name="CustomShape 3"/>
          <p:cNvSpPr/>
          <p:nvPr/>
        </p:nvSpPr>
        <p:spPr>
          <a:xfrm>
            <a:off x="1723680" y="2132280"/>
            <a:ext cx="9363960" cy="3987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800" b="1" strike="noStrike" spc="-1">
                <a:solidFill>
                  <a:srgbClr val="000000"/>
                </a:solidFill>
                <a:latin typeface="Century Gothic"/>
                <a:ea typeface="DejaVu Sans"/>
              </a:rPr>
              <a:t>STOCK MARKET ANALYSIS is a real-life based application where a user can fetch the data for all those companies pre-listed in the project (under the main_script). Here, we use MySql , sqoop which are executed through the various scripts in order to perform the analysis. This project has a user-friendly interface and covers all the aspects of an analysis.</a:t>
            </a:r>
            <a:r>
              <a:rPr lang="en-IN" sz="3200" b="1" strike="noStrike" spc="-1">
                <a:solidFill>
                  <a:srgbClr val="000000"/>
                </a:solidFill>
                <a:latin typeface="Century Gothic"/>
                <a:ea typeface="DejaVu Sans"/>
              </a:rPr>
              <a:t> </a:t>
            </a:r>
            <a:endParaRPr lang="en-IN" sz="32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CustomShape 1"/>
          <p:cNvSpPr/>
          <p:nvPr/>
        </p:nvSpPr>
        <p:spPr>
          <a:xfrm>
            <a:off x="531720" y="787680"/>
            <a:ext cx="77904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93139688-B5C2-4733-AB6D-AF8E87966A31}" type="slidenum">
              <a:rPr lang="en-IN" sz="2000" b="0" strike="noStrike" spc="-1">
                <a:solidFill>
                  <a:srgbClr val="FEFFFF"/>
                </a:solidFill>
                <a:latin typeface="Century Gothic"/>
                <a:ea typeface="DejaVu Sans"/>
              </a:rPr>
              <a:pPr algn="r">
                <a:lnSpc>
                  <a:spcPct val="100000"/>
                </a:lnSpc>
              </a:pPr>
              <a:t>15</a:t>
            </a:fld>
            <a:endParaRPr lang="en-IN" sz="2000" b="0" strike="noStrike" spc="-1">
              <a:latin typeface="Arial"/>
            </a:endParaRPr>
          </a:p>
        </p:txBody>
      </p:sp>
      <p:sp>
        <p:nvSpPr>
          <p:cNvPr id="176" name="CustomShape 2"/>
          <p:cNvSpPr/>
          <p:nvPr/>
        </p:nvSpPr>
        <p:spPr>
          <a:xfrm>
            <a:off x="2548080" y="2283840"/>
            <a:ext cx="7384320" cy="1308960"/>
          </a:xfrm>
          <a:prstGeom prst="rect">
            <a:avLst/>
          </a:prstGeom>
          <a:gradFill>
            <a:gsLst>
              <a:gs pos="0">
                <a:schemeClr val="bg2">
                  <a:tint val="90000"/>
                  <a:satMod val="92000"/>
                  <a:lumMod val="120000"/>
                </a:schemeClr>
              </a:gs>
              <a:gs pos="100000">
                <a:schemeClr val="bg2">
                  <a:shade val="98000"/>
                  <a:satMod val="120000"/>
                  <a:lumMod val="98000"/>
                </a:schemeClr>
              </a:gs>
            </a:gsLst>
            <a:lin ang="0"/>
          </a:grad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8000" b="0" strike="noStrike" spc="-1">
                <a:solidFill>
                  <a:srgbClr val="000000"/>
                </a:solidFill>
                <a:latin typeface="Century Gothic"/>
                <a:ea typeface="DejaVu Sans"/>
              </a:rPr>
              <a:t>THANK YOU</a:t>
            </a:r>
            <a:endParaRPr lang="en-IN" sz="80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CustomShape 1"/>
          <p:cNvSpPr/>
          <p:nvPr/>
        </p:nvSpPr>
        <p:spPr>
          <a:xfrm>
            <a:off x="531720" y="787680"/>
            <a:ext cx="77904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BC0883C1-AD99-49AD-9E00-2661CDBB7104}" type="slidenum">
              <a:rPr lang="en-IN" sz="2000" b="0" strike="noStrike" spc="-1">
                <a:solidFill>
                  <a:srgbClr val="FEFFFF"/>
                </a:solidFill>
                <a:latin typeface="Century Gothic"/>
                <a:ea typeface="DejaVu Sans"/>
              </a:rPr>
              <a:pPr algn="r">
                <a:lnSpc>
                  <a:spcPct val="100000"/>
                </a:lnSpc>
              </a:pPr>
              <a:t>2</a:t>
            </a:fld>
            <a:endParaRPr lang="en-IN" sz="2000" b="0" strike="noStrike" spc="-1">
              <a:latin typeface="Arial"/>
            </a:endParaRPr>
          </a:p>
        </p:txBody>
      </p:sp>
      <p:sp>
        <p:nvSpPr>
          <p:cNvPr id="137" name="CustomShape 2"/>
          <p:cNvSpPr/>
          <p:nvPr/>
        </p:nvSpPr>
        <p:spPr>
          <a:xfrm>
            <a:off x="3057480" y="663120"/>
            <a:ext cx="7440480" cy="1187280"/>
          </a:xfrm>
          <a:prstGeom prst="rect">
            <a:avLst/>
          </a:prstGeom>
          <a:gradFill>
            <a:gsLst>
              <a:gs pos="0">
                <a:schemeClr val="bg2">
                  <a:tint val="90000"/>
                  <a:satMod val="92000"/>
                  <a:lumMod val="120000"/>
                </a:schemeClr>
              </a:gs>
              <a:gs pos="100000">
                <a:schemeClr val="bg2">
                  <a:shade val="98000"/>
                  <a:satMod val="120000"/>
                  <a:lumMod val="98000"/>
                </a:schemeClr>
              </a:gs>
            </a:gsLst>
            <a:lin ang="0"/>
          </a:grad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7200" b="1" strike="noStrike" spc="-1">
                <a:solidFill>
                  <a:srgbClr val="000000"/>
                </a:solidFill>
                <a:latin typeface="Century Gothic"/>
                <a:ea typeface="DejaVu Sans"/>
              </a:rPr>
              <a:t>Introduction</a:t>
            </a:r>
            <a:endParaRPr lang="en-IN" sz="7200" b="0" strike="noStrike" spc="-1">
              <a:latin typeface="Arial"/>
            </a:endParaRPr>
          </a:p>
        </p:txBody>
      </p:sp>
      <p:sp>
        <p:nvSpPr>
          <p:cNvPr id="138" name="CustomShape 3"/>
          <p:cNvSpPr/>
          <p:nvPr/>
        </p:nvSpPr>
        <p:spPr>
          <a:xfrm>
            <a:off x="1781640" y="2241360"/>
            <a:ext cx="9300960" cy="5301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1" strike="noStrike" spc="-1">
                <a:solidFill>
                  <a:srgbClr val="000000"/>
                </a:solidFill>
                <a:latin typeface="Century Gothic"/>
                <a:ea typeface="DejaVu Sans"/>
              </a:rPr>
              <a:t>Stock market data of various companies is analyzed with the help of shell scripts that run on Hadoop cluster which tells us about the company’s current position in the market and various other factors.</a:t>
            </a:r>
            <a:endParaRPr lang="en-IN" sz="2400" b="0" strike="noStrike" spc="-1">
              <a:latin typeface="Arial"/>
            </a:endParaRPr>
          </a:p>
          <a:p>
            <a:pPr>
              <a:lnSpc>
                <a:spcPct val="100000"/>
              </a:lnSpc>
            </a:pPr>
            <a:endParaRPr lang="en-IN" sz="2400" b="0" strike="noStrike" spc="-1">
              <a:latin typeface="Arial"/>
            </a:endParaRPr>
          </a:p>
          <a:p>
            <a:pPr>
              <a:lnSpc>
                <a:spcPct val="100000"/>
              </a:lnSpc>
            </a:pPr>
            <a:r>
              <a:rPr lang="en-IN" sz="2400" b="1" strike="noStrike" spc="-1">
                <a:solidFill>
                  <a:srgbClr val="000000"/>
                </a:solidFill>
                <a:latin typeface="Century Gothic"/>
                <a:ea typeface="DejaVu Sans"/>
              </a:rPr>
              <a:t>The process of analyzing is made automated with the help of shell scripts in which analyzing queries are pre-written.</a:t>
            </a:r>
            <a:endParaRPr lang="en-IN" sz="2400" b="0" strike="noStrike" spc="-1">
              <a:latin typeface="Arial"/>
            </a:endParaRPr>
          </a:p>
          <a:p>
            <a:pPr>
              <a:lnSpc>
                <a:spcPct val="100000"/>
              </a:lnSpc>
            </a:pPr>
            <a:endParaRPr lang="en-IN" sz="2400" b="0" strike="noStrike" spc="-1">
              <a:latin typeface="Arial"/>
            </a:endParaRPr>
          </a:p>
          <a:p>
            <a:pPr>
              <a:lnSpc>
                <a:spcPct val="100000"/>
              </a:lnSpc>
            </a:pPr>
            <a:r>
              <a:rPr lang="en-IN" sz="2400" b="1" strike="noStrike" spc="-1">
                <a:solidFill>
                  <a:srgbClr val="000000"/>
                </a:solidFill>
                <a:latin typeface="Century Gothic"/>
                <a:ea typeface="DejaVu Sans"/>
              </a:rPr>
              <a:t>This project aims at providing simple and easy analysis of various Stocks as per the user's requirement.</a:t>
            </a:r>
            <a:endParaRPr lang="en-IN" sz="2400" b="0" strike="noStrike" spc="-1">
              <a:latin typeface="Arial"/>
            </a:endParaRPr>
          </a:p>
          <a:p>
            <a:pPr>
              <a:lnSpc>
                <a:spcPct val="100000"/>
              </a:lnSpc>
            </a:pPr>
            <a:endParaRPr lang="en-IN" sz="2400" b="0" strike="noStrike" spc="-1">
              <a:latin typeface="Arial"/>
            </a:endParaRPr>
          </a:p>
          <a:p>
            <a:pPr>
              <a:lnSpc>
                <a:spcPct val="100000"/>
              </a:lnSpc>
            </a:pPr>
            <a:endParaRPr lang="en-IN" sz="2400" b="0" strike="noStrike" spc="-1">
              <a:latin typeface="Arial"/>
            </a:endParaRPr>
          </a:p>
          <a:p>
            <a:pPr>
              <a:lnSpc>
                <a:spcPct val="100000"/>
              </a:lnSpc>
            </a:pPr>
            <a:endParaRPr lang="en-IN" sz="24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CustomShape 1"/>
          <p:cNvSpPr/>
          <p:nvPr/>
        </p:nvSpPr>
        <p:spPr>
          <a:xfrm>
            <a:off x="531720" y="787680"/>
            <a:ext cx="77904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3C3EABAD-9A6B-4D89-85AA-B9A3DC989DB2}" type="slidenum">
              <a:rPr lang="en-IN" sz="2000" b="0" strike="noStrike" spc="-1">
                <a:solidFill>
                  <a:srgbClr val="FEFFFF"/>
                </a:solidFill>
                <a:latin typeface="Century Gothic"/>
                <a:ea typeface="DejaVu Sans"/>
              </a:rPr>
              <a:pPr algn="r">
                <a:lnSpc>
                  <a:spcPct val="100000"/>
                </a:lnSpc>
              </a:pPr>
              <a:t>3</a:t>
            </a:fld>
            <a:endParaRPr lang="en-IN" sz="2000" b="0" strike="noStrike" spc="-1">
              <a:latin typeface="Arial"/>
            </a:endParaRPr>
          </a:p>
        </p:txBody>
      </p:sp>
      <p:sp>
        <p:nvSpPr>
          <p:cNvPr id="140" name="CustomShape 2"/>
          <p:cNvSpPr/>
          <p:nvPr/>
        </p:nvSpPr>
        <p:spPr>
          <a:xfrm>
            <a:off x="3925440" y="187560"/>
            <a:ext cx="4697280" cy="1187280"/>
          </a:xfrm>
          <a:prstGeom prst="rect">
            <a:avLst/>
          </a:prstGeom>
          <a:gradFill>
            <a:gsLst>
              <a:gs pos="0">
                <a:schemeClr val="bg2">
                  <a:tint val="90000"/>
                  <a:satMod val="92000"/>
                  <a:lumMod val="120000"/>
                </a:schemeClr>
              </a:gs>
              <a:gs pos="100000">
                <a:schemeClr val="bg2">
                  <a:shade val="98000"/>
                  <a:satMod val="120000"/>
                  <a:lumMod val="98000"/>
                </a:schemeClr>
              </a:gs>
            </a:gsLst>
            <a:lin ang="0"/>
          </a:grad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7200" b="0" strike="noStrike" spc="-1">
                <a:solidFill>
                  <a:srgbClr val="000000"/>
                </a:solidFill>
                <a:latin typeface="Century Gothic"/>
                <a:ea typeface="DejaVu Sans"/>
              </a:rPr>
              <a:t>Objective</a:t>
            </a:r>
            <a:endParaRPr lang="en-IN" sz="7200" b="0" strike="noStrike" spc="-1">
              <a:latin typeface="Arial"/>
            </a:endParaRPr>
          </a:p>
        </p:txBody>
      </p:sp>
      <p:sp>
        <p:nvSpPr>
          <p:cNvPr id="141" name="CustomShape 3"/>
          <p:cNvSpPr/>
          <p:nvPr/>
        </p:nvSpPr>
        <p:spPr>
          <a:xfrm>
            <a:off x="1512000" y="1706400"/>
            <a:ext cx="10247040" cy="484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1" strike="noStrike" spc="-1">
                <a:solidFill>
                  <a:srgbClr val="000000"/>
                </a:solidFill>
                <a:latin typeface="Century Gothic"/>
                <a:ea typeface="DejaVu Sans"/>
              </a:rPr>
              <a:t>This project is based on Big Data analysis of Stock Market. The daily commodity rates of various company shares are collected and are analyzed with the help of query method. </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1" strike="noStrike" spc="-1">
                <a:solidFill>
                  <a:srgbClr val="000000"/>
                </a:solidFill>
                <a:latin typeface="Century Gothic"/>
                <a:ea typeface="DejaVu Sans"/>
              </a:rPr>
              <a:t>One can easily have a market watch for any day he/she wants to look at falling in the year 2016. The user can find out his profit/loss for the share he/she owns with the help of current price rate of that share stored in our database.</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1" strike="noStrike" spc="-1">
                <a:solidFill>
                  <a:srgbClr val="000000"/>
                </a:solidFill>
                <a:latin typeface="Century Gothic"/>
                <a:ea typeface="DejaVu Sans"/>
              </a:rPr>
              <a:t>One can also compare different shares' highs and lows with respect to the market position. This project aims at providing simple and easy analysis of the Stock Market as per the user's requirement. </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1" strike="noStrike" spc="-1">
                <a:solidFill>
                  <a:srgbClr val="000000"/>
                </a:solidFill>
                <a:latin typeface="Century Gothic"/>
                <a:ea typeface="DejaVu Sans"/>
              </a:rPr>
              <a:t>The analysis result can be obtained in the form of tables, graphs and pie charts. The user gets a choice to choose the method of his analysis based on the script he selects. Relational structured data has been taken in order to complete this analysis task. </a:t>
            </a:r>
            <a:endParaRPr lang="en-IN" sz="18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CustomShape 1"/>
          <p:cNvSpPr/>
          <p:nvPr/>
        </p:nvSpPr>
        <p:spPr>
          <a:xfrm>
            <a:off x="531720" y="787680"/>
            <a:ext cx="77904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2C1160C2-20EA-4B99-9DF2-FC5E2BF78DF7}" type="slidenum">
              <a:rPr lang="en-IN" sz="2000" b="0" strike="noStrike" spc="-1">
                <a:solidFill>
                  <a:srgbClr val="FEFFFF"/>
                </a:solidFill>
                <a:latin typeface="Century Gothic"/>
                <a:ea typeface="DejaVu Sans"/>
              </a:rPr>
              <a:pPr algn="r">
                <a:lnSpc>
                  <a:spcPct val="100000"/>
                </a:lnSpc>
              </a:pPr>
              <a:t>4</a:t>
            </a:fld>
            <a:endParaRPr lang="en-IN" sz="2000" b="0" strike="noStrike" spc="-1">
              <a:latin typeface="Arial"/>
            </a:endParaRPr>
          </a:p>
        </p:txBody>
      </p:sp>
      <p:sp>
        <p:nvSpPr>
          <p:cNvPr id="143" name="CustomShape 2"/>
          <p:cNvSpPr/>
          <p:nvPr/>
        </p:nvSpPr>
        <p:spPr>
          <a:xfrm>
            <a:off x="1311480" y="187560"/>
            <a:ext cx="10294200" cy="1187280"/>
          </a:xfrm>
          <a:prstGeom prst="rect">
            <a:avLst/>
          </a:prstGeom>
          <a:gradFill>
            <a:gsLst>
              <a:gs pos="0">
                <a:schemeClr val="bg2">
                  <a:tint val="90000"/>
                  <a:satMod val="92000"/>
                  <a:lumMod val="120000"/>
                </a:schemeClr>
              </a:gs>
              <a:gs pos="100000">
                <a:schemeClr val="bg2">
                  <a:shade val="98000"/>
                  <a:satMod val="120000"/>
                  <a:lumMod val="98000"/>
                </a:schemeClr>
              </a:gs>
            </a:gsLst>
            <a:lin ang="0"/>
          </a:gra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7200" b="0" strike="noStrike" spc="-1">
                <a:solidFill>
                  <a:srgbClr val="000000"/>
                </a:solidFill>
                <a:latin typeface="Century Gothic"/>
                <a:ea typeface="DejaVu Sans"/>
              </a:rPr>
              <a:t>Technical Background</a:t>
            </a:r>
            <a:endParaRPr lang="en-IN" sz="7200" b="0" strike="noStrike" spc="-1">
              <a:latin typeface="Arial"/>
            </a:endParaRPr>
          </a:p>
        </p:txBody>
      </p:sp>
      <p:sp>
        <p:nvSpPr>
          <p:cNvPr id="144" name="CustomShape 3"/>
          <p:cNvSpPr/>
          <p:nvPr/>
        </p:nvSpPr>
        <p:spPr>
          <a:xfrm>
            <a:off x="1224000" y="1469160"/>
            <a:ext cx="10409400" cy="5162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200" b="1" strike="noStrike" spc="-1">
                <a:solidFill>
                  <a:srgbClr val="000000"/>
                </a:solidFill>
                <a:latin typeface="Century Gothic"/>
                <a:ea typeface="DejaVu Sans"/>
              </a:rPr>
              <a:t>The Big Data Hadoop technology run on linux platform Ubuntu is used to build up the project. The Stock Market data is stored in the HDFS which is further accessed,  analyzed and processed with the help of HIVE, SQOOP and MYSQL commands.</a:t>
            </a:r>
            <a:endParaRPr lang="en-IN" sz="2200" b="0" strike="noStrike" spc="-1">
              <a:latin typeface="Arial"/>
            </a:endParaRPr>
          </a:p>
          <a:p>
            <a:pPr>
              <a:lnSpc>
                <a:spcPct val="100000"/>
              </a:lnSpc>
            </a:pPr>
            <a:endParaRPr lang="en-IN" sz="2200" b="0" strike="noStrike" spc="-1">
              <a:latin typeface="Arial"/>
            </a:endParaRPr>
          </a:p>
          <a:p>
            <a:pPr>
              <a:lnSpc>
                <a:spcPct val="100000"/>
              </a:lnSpc>
            </a:pPr>
            <a:r>
              <a:rPr lang="en-IN" sz="2200" b="1" strike="noStrike" spc="-1">
                <a:solidFill>
                  <a:srgbClr val="000000"/>
                </a:solidFill>
                <a:latin typeface="Century Gothic"/>
                <a:ea typeface="DejaVu Sans"/>
              </a:rPr>
              <a:t>Various packages are installed in the Hadoop cluster setup in order to perform specific tasks. The data stored in the HDFS is fetched according to the clients’ demands.</a:t>
            </a:r>
            <a:endParaRPr lang="en-IN" sz="2200" b="0" strike="noStrike" spc="-1">
              <a:latin typeface="Arial"/>
            </a:endParaRPr>
          </a:p>
          <a:p>
            <a:pPr>
              <a:lnSpc>
                <a:spcPct val="100000"/>
              </a:lnSpc>
            </a:pPr>
            <a:endParaRPr lang="en-IN" sz="2200" b="0" strike="noStrike" spc="-1">
              <a:latin typeface="Arial"/>
            </a:endParaRPr>
          </a:p>
          <a:p>
            <a:pPr>
              <a:lnSpc>
                <a:spcPct val="100000"/>
              </a:lnSpc>
            </a:pPr>
            <a:r>
              <a:rPr lang="en-IN" sz="2200" b="1" strike="noStrike" spc="-1">
                <a:solidFill>
                  <a:srgbClr val="000000"/>
                </a:solidFill>
                <a:latin typeface="Century Gothic"/>
                <a:ea typeface="DejaVu Sans"/>
              </a:rPr>
              <a:t>Queries are pre-written into the shell scripts which make analyzing fully automated.</a:t>
            </a:r>
            <a:endParaRPr lang="en-IN" sz="2200" b="0" strike="noStrike" spc="-1">
              <a:latin typeface="Arial"/>
            </a:endParaRPr>
          </a:p>
          <a:p>
            <a:pPr>
              <a:lnSpc>
                <a:spcPct val="100000"/>
              </a:lnSpc>
            </a:pPr>
            <a:endParaRPr lang="en-IN" sz="2200" b="0" strike="noStrike" spc="-1">
              <a:latin typeface="Arial"/>
            </a:endParaRPr>
          </a:p>
          <a:p>
            <a:pPr>
              <a:lnSpc>
                <a:spcPct val="100000"/>
              </a:lnSpc>
            </a:pPr>
            <a:r>
              <a:rPr lang="en-IN" sz="2200" b="1" strike="noStrike" spc="-1">
                <a:solidFill>
                  <a:srgbClr val="000000"/>
                </a:solidFill>
                <a:latin typeface="Century Gothic"/>
                <a:ea typeface="DejaVu Sans"/>
              </a:rPr>
              <a:t>R-base is used to analyze data on the bases of graphs and pie charts which are stored in the form of image which can be accessed anytime.</a:t>
            </a:r>
            <a:endParaRPr lang="en-IN" sz="22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531720" y="787680"/>
            <a:ext cx="77904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A4F01911-B2AE-4747-B119-F9579FAF0559}" type="slidenum">
              <a:rPr lang="en-IN" sz="2000" b="0" strike="noStrike" spc="-1">
                <a:solidFill>
                  <a:srgbClr val="FEFFFF"/>
                </a:solidFill>
                <a:latin typeface="Century Gothic"/>
                <a:ea typeface="DejaVu Sans"/>
              </a:rPr>
              <a:pPr algn="r">
                <a:lnSpc>
                  <a:spcPct val="100000"/>
                </a:lnSpc>
              </a:pPr>
              <a:t>5</a:t>
            </a:fld>
            <a:endParaRPr lang="en-IN" sz="2000" b="0" strike="noStrike" spc="-1">
              <a:latin typeface="Arial"/>
            </a:endParaRPr>
          </a:p>
        </p:txBody>
      </p:sp>
      <p:sp>
        <p:nvSpPr>
          <p:cNvPr id="146" name="CustomShape 2"/>
          <p:cNvSpPr/>
          <p:nvPr/>
        </p:nvSpPr>
        <p:spPr>
          <a:xfrm>
            <a:off x="1954800" y="187560"/>
            <a:ext cx="9379800" cy="1095480"/>
          </a:xfrm>
          <a:prstGeom prst="rect">
            <a:avLst/>
          </a:prstGeom>
          <a:gradFill>
            <a:gsLst>
              <a:gs pos="0">
                <a:schemeClr val="bg2">
                  <a:tint val="90000"/>
                  <a:satMod val="92000"/>
                  <a:lumMod val="120000"/>
                </a:schemeClr>
              </a:gs>
              <a:gs pos="100000">
                <a:schemeClr val="bg2">
                  <a:shade val="98000"/>
                  <a:satMod val="120000"/>
                  <a:lumMod val="98000"/>
                </a:schemeClr>
              </a:gs>
            </a:gsLst>
            <a:lin ang="0"/>
          </a:gra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6600" b="0" strike="noStrike" spc="-1">
                <a:solidFill>
                  <a:srgbClr val="000000"/>
                </a:solidFill>
                <a:latin typeface="Century Gothic"/>
                <a:ea typeface="DejaVu Sans"/>
              </a:rPr>
              <a:t>How Analysis is done</a:t>
            </a:r>
            <a:endParaRPr lang="en-IN" sz="6600" b="0" strike="noStrike" spc="-1">
              <a:latin typeface="Arial"/>
            </a:endParaRPr>
          </a:p>
        </p:txBody>
      </p:sp>
      <p:sp>
        <p:nvSpPr>
          <p:cNvPr id="147" name="CustomShape 3"/>
          <p:cNvSpPr/>
          <p:nvPr/>
        </p:nvSpPr>
        <p:spPr>
          <a:xfrm>
            <a:off x="1150920" y="1800000"/>
            <a:ext cx="10609560" cy="456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600" b="1" strike="noStrike" spc="-1">
                <a:solidFill>
                  <a:srgbClr val="000000"/>
                </a:solidFill>
                <a:latin typeface="Century Gothic"/>
                <a:ea typeface="DejaVu Sans"/>
              </a:rPr>
              <a:t>Stock market data is saved as .csv file which is comma separated file, which is then uploaded to hdfs.</a:t>
            </a:r>
            <a:endParaRPr lang="en-IN" sz="2600" b="0" strike="noStrike" spc="-1">
              <a:latin typeface="Arial"/>
            </a:endParaRPr>
          </a:p>
          <a:p>
            <a:pPr>
              <a:lnSpc>
                <a:spcPct val="100000"/>
              </a:lnSpc>
            </a:pPr>
            <a:endParaRPr lang="en-IN" sz="2600" b="0" strike="noStrike" spc="-1">
              <a:latin typeface="Arial"/>
            </a:endParaRPr>
          </a:p>
          <a:p>
            <a:pPr>
              <a:lnSpc>
                <a:spcPct val="100000"/>
              </a:lnSpc>
            </a:pPr>
            <a:r>
              <a:rPr lang="en-IN" sz="2600" b="1" strike="noStrike" spc="-1">
                <a:solidFill>
                  <a:srgbClr val="000000"/>
                </a:solidFill>
                <a:latin typeface="Century Gothic"/>
                <a:ea typeface="DejaVu Sans"/>
              </a:rPr>
              <a:t>Then it is exported to Sql tables using Sqoop package.</a:t>
            </a:r>
            <a:endParaRPr lang="en-IN" sz="2600" b="0" strike="noStrike" spc="-1">
              <a:latin typeface="Arial"/>
            </a:endParaRPr>
          </a:p>
          <a:p>
            <a:pPr>
              <a:lnSpc>
                <a:spcPct val="100000"/>
              </a:lnSpc>
            </a:pPr>
            <a:endParaRPr lang="en-IN" sz="2600" b="0" strike="noStrike" spc="-1">
              <a:latin typeface="Arial"/>
            </a:endParaRPr>
          </a:p>
          <a:p>
            <a:pPr>
              <a:lnSpc>
                <a:spcPct val="100000"/>
              </a:lnSpc>
            </a:pPr>
            <a:r>
              <a:rPr lang="en-IN" sz="2600" b="1" strike="noStrike" spc="-1">
                <a:solidFill>
                  <a:srgbClr val="000000"/>
                </a:solidFill>
                <a:latin typeface="Century Gothic"/>
                <a:ea typeface="DejaVu Sans"/>
              </a:rPr>
              <a:t>Data is also loaded into hive using hive commands, mappers, etc. </a:t>
            </a:r>
            <a:endParaRPr lang="en-IN" sz="2600" b="0" strike="noStrike" spc="-1">
              <a:latin typeface="Arial"/>
            </a:endParaRPr>
          </a:p>
          <a:p>
            <a:pPr>
              <a:lnSpc>
                <a:spcPct val="100000"/>
              </a:lnSpc>
            </a:pPr>
            <a:endParaRPr lang="en-IN" sz="2600" b="0" strike="noStrike" spc="-1">
              <a:latin typeface="Arial"/>
            </a:endParaRPr>
          </a:p>
          <a:p>
            <a:pPr>
              <a:lnSpc>
                <a:spcPct val="100000"/>
              </a:lnSpc>
            </a:pPr>
            <a:r>
              <a:rPr lang="en-IN" sz="2600" b="1" strike="noStrike" spc="-1">
                <a:solidFill>
                  <a:srgbClr val="000000"/>
                </a:solidFill>
                <a:latin typeface="Century Gothic"/>
                <a:ea typeface="DejaVu Sans"/>
              </a:rPr>
              <a:t>Analyzing queries are then applied on this data which finally gives us information.</a:t>
            </a:r>
            <a:endParaRPr lang="en-IN" sz="2600" b="0" strike="noStrike" spc="-1">
              <a:latin typeface="Arial"/>
            </a:endParaRPr>
          </a:p>
          <a:p>
            <a:pPr>
              <a:lnSpc>
                <a:spcPct val="100000"/>
              </a:lnSpc>
            </a:pPr>
            <a:endParaRPr lang="en-IN" sz="26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CustomShape 1"/>
          <p:cNvSpPr/>
          <p:nvPr/>
        </p:nvSpPr>
        <p:spPr>
          <a:xfrm>
            <a:off x="531720" y="787680"/>
            <a:ext cx="77904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9066CC38-C804-4617-B978-B2ADE784532F}" type="slidenum">
              <a:rPr lang="en-IN" sz="2000" b="0" strike="noStrike" spc="-1">
                <a:solidFill>
                  <a:srgbClr val="FEFFFF"/>
                </a:solidFill>
                <a:latin typeface="Century Gothic"/>
                <a:ea typeface="DejaVu Sans"/>
              </a:rPr>
              <a:pPr algn="r">
                <a:lnSpc>
                  <a:spcPct val="100000"/>
                </a:lnSpc>
              </a:pPr>
              <a:t>6</a:t>
            </a:fld>
            <a:endParaRPr lang="en-IN" sz="2000" b="0" strike="noStrike" spc="-1">
              <a:latin typeface="Arial"/>
            </a:endParaRPr>
          </a:p>
        </p:txBody>
      </p:sp>
      <p:sp>
        <p:nvSpPr>
          <p:cNvPr id="149" name="CustomShape 2"/>
          <p:cNvSpPr/>
          <p:nvPr/>
        </p:nvSpPr>
        <p:spPr>
          <a:xfrm>
            <a:off x="3096000" y="130680"/>
            <a:ext cx="5322240" cy="1308960"/>
          </a:xfrm>
          <a:prstGeom prst="rect">
            <a:avLst/>
          </a:prstGeom>
          <a:gradFill>
            <a:gsLst>
              <a:gs pos="0">
                <a:schemeClr val="bg2">
                  <a:tint val="90000"/>
                  <a:satMod val="92000"/>
                  <a:lumMod val="120000"/>
                </a:schemeClr>
              </a:gs>
              <a:gs pos="100000">
                <a:schemeClr val="bg2">
                  <a:shade val="98000"/>
                  <a:satMod val="120000"/>
                  <a:lumMod val="98000"/>
                </a:schemeClr>
              </a:gs>
            </a:gsLst>
            <a:lin ang="0"/>
          </a:gra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8000" b="0" strike="noStrike" spc="-1">
                <a:solidFill>
                  <a:srgbClr val="000000"/>
                </a:solidFill>
                <a:latin typeface="Century Gothic"/>
                <a:ea typeface="DejaVu Sans"/>
              </a:rPr>
              <a:t> Strategy</a:t>
            </a:r>
            <a:endParaRPr lang="en-IN" sz="8000" b="0" strike="noStrike" spc="-1">
              <a:latin typeface="Arial"/>
            </a:endParaRPr>
          </a:p>
        </p:txBody>
      </p:sp>
      <p:sp>
        <p:nvSpPr>
          <p:cNvPr id="150" name="CustomShape 3"/>
          <p:cNvSpPr/>
          <p:nvPr/>
        </p:nvSpPr>
        <p:spPr>
          <a:xfrm>
            <a:off x="1354320" y="1621800"/>
            <a:ext cx="10179360" cy="5329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600" b="1" strike="noStrike" spc="-1">
                <a:solidFill>
                  <a:srgbClr val="000000"/>
                </a:solidFill>
                <a:latin typeface="Century Gothic"/>
                <a:ea typeface="DejaVu Sans"/>
              </a:rPr>
              <a:t>The strategy of our project is to give user real time analysis of any company’s stock that whether he/she should buy the shares or not.</a:t>
            </a:r>
            <a:endParaRPr lang="en-IN" sz="2600" b="0" strike="noStrike" spc="-1">
              <a:latin typeface="Arial"/>
            </a:endParaRPr>
          </a:p>
          <a:p>
            <a:pPr>
              <a:lnSpc>
                <a:spcPct val="100000"/>
              </a:lnSpc>
            </a:pPr>
            <a:endParaRPr lang="en-IN" sz="2600" b="0" strike="noStrike" spc="-1">
              <a:latin typeface="Arial"/>
            </a:endParaRPr>
          </a:p>
          <a:p>
            <a:pPr>
              <a:lnSpc>
                <a:spcPct val="100000"/>
              </a:lnSpc>
            </a:pPr>
            <a:r>
              <a:rPr lang="en-IN" sz="2600" b="1" strike="noStrike" spc="-1">
                <a:solidFill>
                  <a:srgbClr val="000000"/>
                </a:solidFill>
                <a:latin typeface="Century Gothic"/>
                <a:ea typeface="DejaVu Sans"/>
              </a:rPr>
              <a:t>Analysis is divided into two parts:</a:t>
            </a:r>
            <a:endParaRPr lang="en-IN" sz="2600" b="0" strike="noStrike" spc="-1">
              <a:latin typeface="Arial"/>
            </a:endParaRPr>
          </a:p>
          <a:p>
            <a:pPr marL="914400" lvl="1" indent="-456480">
              <a:lnSpc>
                <a:spcPct val="100000"/>
              </a:lnSpc>
              <a:buClr>
                <a:srgbClr val="000000"/>
              </a:buClr>
              <a:buFont typeface="Arial"/>
              <a:buChar char="•"/>
            </a:pPr>
            <a:r>
              <a:rPr lang="en-IN" sz="2600" b="1" strike="noStrike" spc="-1">
                <a:solidFill>
                  <a:srgbClr val="000000"/>
                </a:solidFill>
                <a:latin typeface="Century Gothic"/>
                <a:ea typeface="DejaVu Sans"/>
              </a:rPr>
              <a:t>Technical</a:t>
            </a:r>
            <a:endParaRPr lang="en-IN" sz="2600" b="0" strike="noStrike" spc="-1">
              <a:latin typeface="Arial"/>
            </a:endParaRPr>
          </a:p>
          <a:p>
            <a:pPr marL="914400" lvl="1" indent="-456480">
              <a:lnSpc>
                <a:spcPct val="100000"/>
              </a:lnSpc>
              <a:buClr>
                <a:srgbClr val="000000"/>
              </a:buClr>
              <a:buFont typeface="Arial"/>
              <a:buChar char="•"/>
            </a:pPr>
            <a:r>
              <a:rPr lang="en-IN" sz="2600" b="1" strike="noStrike" spc="-1">
                <a:solidFill>
                  <a:srgbClr val="000000"/>
                </a:solidFill>
                <a:latin typeface="Century Gothic"/>
                <a:ea typeface="DejaVu Sans"/>
              </a:rPr>
              <a:t>Fundamental</a:t>
            </a:r>
            <a:endParaRPr lang="en-IN" sz="2600" b="0" strike="noStrike" spc="-1">
              <a:latin typeface="Arial"/>
            </a:endParaRPr>
          </a:p>
          <a:p>
            <a:pPr>
              <a:lnSpc>
                <a:spcPct val="100000"/>
              </a:lnSpc>
            </a:pPr>
            <a:endParaRPr lang="en-IN" sz="2600" b="0" strike="noStrike" spc="-1">
              <a:latin typeface="Arial"/>
            </a:endParaRPr>
          </a:p>
          <a:p>
            <a:pPr marL="514440" indent="-513720">
              <a:lnSpc>
                <a:spcPct val="100000"/>
              </a:lnSpc>
              <a:buClr>
                <a:srgbClr val="000000"/>
              </a:buClr>
              <a:buFont typeface="Century Gothic"/>
              <a:buAutoNum type="arabicPeriod"/>
            </a:pPr>
            <a:r>
              <a:rPr lang="en-IN" sz="2600" b="1" strike="noStrike" spc="-1">
                <a:solidFill>
                  <a:srgbClr val="000000"/>
                </a:solidFill>
                <a:latin typeface="Century Gothic"/>
                <a:ea typeface="DejaVu Sans"/>
              </a:rPr>
              <a:t>Technical analysis shows the result for future possible trends.</a:t>
            </a:r>
            <a:endParaRPr lang="en-IN" sz="2600" b="0" strike="noStrike" spc="-1">
              <a:latin typeface="Arial"/>
            </a:endParaRPr>
          </a:p>
          <a:p>
            <a:pPr marL="514440" indent="-513720">
              <a:lnSpc>
                <a:spcPct val="100000"/>
              </a:lnSpc>
              <a:buClr>
                <a:srgbClr val="000000"/>
              </a:buClr>
              <a:buFont typeface="Century Gothic"/>
              <a:buAutoNum type="arabicPeriod"/>
            </a:pPr>
            <a:r>
              <a:rPr lang="en-IN" sz="2600" b="1" strike="noStrike" spc="-1">
                <a:solidFill>
                  <a:srgbClr val="000000"/>
                </a:solidFill>
                <a:latin typeface="Century Gothic"/>
                <a:ea typeface="DejaVu Sans"/>
              </a:rPr>
              <a:t>Fundamental analysis shows result on the bases of their performance till now.</a:t>
            </a:r>
            <a:endParaRPr lang="en-IN" sz="2600" b="0" strike="noStrike" spc="-1">
              <a:latin typeface="Arial"/>
            </a:endParaRPr>
          </a:p>
          <a:p>
            <a:pPr>
              <a:lnSpc>
                <a:spcPct val="100000"/>
              </a:lnSpc>
            </a:pPr>
            <a:endParaRPr lang="en-IN" sz="26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CustomShape 1"/>
          <p:cNvSpPr/>
          <p:nvPr/>
        </p:nvSpPr>
        <p:spPr>
          <a:xfrm>
            <a:off x="531720" y="740520"/>
            <a:ext cx="77904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9DE1192A-1842-4906-8F5C-E40CAADB4FA9}" type="slidenum">
              <a:rPr lang="en-IN" sz="2000" b="0" strike="noStrike" spc="-1">
                <a:solidFill>
                  <a:srgbClr val="FEFFFF"/>
                </a:solidFill>
                <a:latin typeface="Century Gothic"/>
                <a:ea typeface="DejaVu Sans"/>
              </a:rPr>
              <a:pPr algn="r">
                <a:lnSpc>
                  <a:spcPct val="100000"/>
                </a:lnSpc>
              </a:pPr>
              <a:t>7</a:t>
            </a:fld>
            <a:endParaRPr lang="en-IN" sz="2000" b="0" strike="noStrike" spc="-1">
              <a:latin typeface="Arial"/>
            </a:endParaRPr>
          </a:p>
        </p:txBody>
      </p:sp>
      <p:sp>
        <p:nvSpPr>
          <p:cNvPr id="152" name="CustomShape 2"/>
          <p:cNvSpPr/>
          <p:nvPr/>
        </p:nvSpPr>
        <p:spPr>
          <a:xfrm>
            <a:off x="2671920" y="343800"/>
            <a:ext cx="8118360" cy="821160"/>
          </a:xfrm>
          <a:prstGeom prst="rect">
            <a:avLst/>
          </a:prstGeom>
          <a:gradFill>
            <a:gsLst>
              <a:gs pos="0">
                <a:schemeClr val="bg2">
                  <a:tint val="90000"/>
                  <a:satMod val="92000"/>
                  <a:lumMod val="120000"/>
                </a:schemeClr>
              </a:gs>
              <a:gs pos="100000">
                <a:schemeClr val="bg2">
                  <a:shade val="98000"/>
                  <a:satMod val="120000"/>
                  <a:lumMod val="98000"/>
                </a:schemeClr>
              </a:gs>
            </a:gsLst>
            <a:lin ang="0"/>
          </a:gra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4800" b="0" strike="noStrike" spc="-1">
                <a:solidFill>
                  <a:srgbClr val="000000"/>
                </a:solidFill>
                <a:latin typeface="Century Gothic"/>
                <a:ea typeface="DejaVu Sans"/>
              </a:rPr>
              <a:t> Overview to the Analysis </a:t>
            </a:r>
            <a:endParaRPr lang="en-IN" sz="4800" b="0" strike="noStrike" spc="-1">
              <a:latin typeface="Arial"/>
            </a:endParaRPr>
          </a:p>
        </p:txBody>
      </p:sp>
      <p:pic>
        <p:nvPicPr>
          <p:cNvPr id="153" name="Picture 2"/>
          <p:cNvPicPr/>
          <p:nvPr/>
        </p:nvPicPr>
        <p:blipFill>
          <a:blip r:embed="rId2" cstate="print"/>
          <a:stretch/>
        </p:blipFill>
        <p:spPr>
          <a:xfrm>
            <a:off x="1663560" y="1384200"/>
            <a:ext cx="9790920" cy="5231520"/>
          </a:xfrm>
          <a:prstGeom prst="rect">
            <a:avLst/>
          </a:prstGeom>
          <a:ln w="9360">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CustomShape 1"/>
          <p:cNvSpPr/>
          <p:nvPr/>
        </p:nvSpPr>
        <p:spPr>
          <a:xfrm>
            <a:off x="531720" y="787680"/>
            <a:ext cx="77904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4EE98BBE-3B51-4E7A-A113-4CC6D6F76531}" type="slidenum">
              <a:rPr lang="en-IN" sz="2000" b="0" strike="noStrike" spc="-1">
                <a:solidFill>
                  <a:srgbClr val="FEFFFF"/>
                </a:solidFill>
                <a:latin typeface="Century Gothic"/>
                <a:ea typeface="DejaVu Sans"/>
              </a:rPr>
              <a:pPr algn="r">
                <a:lnSpc>
                  <a:spcPct val="100000"/>
                </a:lnSpc>
              </a:pPr>
              <a:t>8</a:t>
            </a:fld>
            <a:endParaRPr lang="en-IN" sz="2000" b="0" strike="noStrike" spc="-1">
              <a:latin typeface="Arial"/>
            </a:endParaRPr>
          </a:p>
        </p:txBody>
      </p:sp>
      <p:pic>
        <p:nvPicPr>
          <p:cNvPr id="155" name="Picture 2"/>
          <p:cNvPicPr/>
          <p:nvPr/>
        </p:nvPicPr>
        <p:blipFill>
          <a:blip r:embed="rId2" cstate="print"/>
          <a:stretch/>
        </p:blipFill>
        <p:spPr>
          <a:xfrm>
            <a:off x="1853280" y="1365480"/>
            <a:ext cx="8875080" cy="5254200"/>
          </a:xfrm>
          <a:prstGeom prst="rect">
            <a:avLst/>
          </a:prstGeom>
          <a:ln w="9360">
            <a:noFill/>
          </a:ln>
        </p:spPr>
      </p:pic>
      <p:sp>
        <p:nvSpPr>
          <p:cNvPr id="156" name="CustomShape 2"/>
          <p:cNvSpPr/>
          <p:nvPr/>
        </p:nvSpPr>
        <p:spPr>
          <a:xfrm>
            <a:off x="3086280" y="318600"/>
            <a:ext cx="5892120" cy="821160"/>
          </a:xfrm>
          <a:prstGeom prst="rect">
            <a:avLst/>
          </a:prstGeom>
          <a:gradFill>
            <a:gsLst>
              <a:gs pos="0">
                <a:schemeClr val="bg2">
                  <a:tint val="90000"/>
                  <a:satMod val="92000"/>
                  <a:lumMod val="120000"/>
                </a:schemeClr>
              </a:gs>
              <a:gs pos="100000">
                <a:schemeClr val="bg2">
                  <a:shade val="98000"/>
                  <a:satMod val="120000"/>
                  <a:lumMod val="98000"/>
                </a:schemeClr>
              </a:gs>
            </a:gsLst>
            <a:lin ang="0"/>
          </a:gra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4800" b="0" strike="noStrike" spc="-1">
                <a:solidFill>
                  <a:srgbClr val="000000"/>
                </a:solidFill>
                <a:latin typeface="Century Gothic"/>
                <a:ea typeface="DejaVu Sans"/>
              </a:rPr>
              <a:t> Financial Analysis </a:t>
            </a:r>
            <a:endParaRPr lang="en-IN" sz="48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CustomShape 1"/>
          <p:cNvSpPr/>
          <p:nvPr/>
        </p:nvSpPr>
        <p:spPr>
          <a:xfrm>
            <a:off x="531720" y="787680"/>
            <a:ext cx="77904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2E6FF75E-6078-41CD-844B-FD06CC6B7766}" type="slidenum">
              <a:rPr lang="en-IN" sz="2000" b="0" strike="noStrike" spc="-1">
                <a:solidFill>
                  <a:srgbClr val="FEFFFF"/>
                </a:solidFill>
                <a:latin typeface="Century Gothic"/>
                <a:ea typeface="DejaVu Sans"/>
              </a:rPr>
              <a:pPr algn="r">
                <a:lnSpc>
                  <a:spcPct val="100000"/>
                </a:lnSpc>
              </a:pPr>
              <a:t>9</a:t>
            </a:fld>
            <a:endParaRPr lang="en-IN" sz="2000" b="0" strike="noStrike" spc="-1">
              <a:latin typeface="Arial"/>
            </a:endParaRPr>
          </a:p>
        </p:txBody>
      </p:sp>
      <p:sp>
        <p:nvSpPr>
          <p:cNvPr id="158" name="CustomShape 2"/>
          <p:cNvSpPr/>
          <p:nvPr/>
        </p:nvSpPr>
        <p:spPr>
          <a:xfrm>
            <a:off x="3121200" y="390240"/>
            <a:ext cx="5920560" cy="821160"/>
          </a:xfrm>
          <a:prstGeom prst="rect">
            <a:avLst/>
          </a:prstGeom>
          <a:gradFill>
            <a:gsLst>
              <a:gs pos="0">
                <a:schemeClr val="bg2">
                  <a:tint val="90000"/>
                  <a:satMod val="92000"/>
                  <a:lumMod val="120000"/>
                </a:schemeClr>
              </a:gs>
              <a:gs pos="100000">
                <a:schemeClr val="bg2">
                  <a:shade val="98000"/>
                  <a:satMod val="120000"/>
                  <a:lumMod val="98000"/>
                </a:schemeClr>
              </a:gs>
            </a:gsLst>
            <a:lin ang="0"/>
          </a:gra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4800" b="0" strike="noStrike" spc="-1">
                <a:solidFill>
                  <a:srgbClr val="000000"/>
                </a:solidFill>
                <a:latin typeface="Century Gothic"/>
                <a:ea typeface="DejaVu Sans"/>
              </a:rPr>
              <a:t> Technical Analysis </a:t>
            </a:r>
            <a:endParaRPr lang="en-IN" sz="4800" b="0" strike="noStrike" spc="-1">
              <a:latin typeface="Arial"/>
            </a:endParaRPr>
          </a:p>
        </p:txBody>
      </p:sp>
      <p:pic>
        <p:nvPicPr>
          <p:cNvPr id="159" name="Picture 2"/>
          <p:cNvPicPr/>
          <p:nvPr/>
        </p:nvPicPr>
        <p:blipFill>
          <a:blip r:embed="rId2" cstate="print"/>
          <a:stretch/>
        </p:blipFill>
        <p:spPr>
          <a:xfrm>
            <a:off x="1739880" y="1535400"/>
            <a:ext cx="9130680" cy="5004360"/>
          </a:xfrm>
          <a:prstGeom prst="rect">
            <a:avLst/>
          </a:prstGeom>
          <a:ln w="9360">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509</TotalTime>
  <Words>655</Words>
  <Application>Microsoft Office PowerPoint</Application>
  <PresentationFormat>Custom</PresentationFormat>
  <Paragraphs>72</Paragraphs>
  <Slides>15</Slides>
  <Notes>1</Notes>
  <HiddenSlides>0</HiddenSlides>
  <MMClips>0</MMClips>
  <ScaleCrop>false</ScaleCrop>
  <HeadingPairs>
    <vt:vector size="4" baseType="variant">
      <vt:variant>
        <vt:lpstr>Theme</vt:lpstr>
      </vt:variant>
      <vt:variant>
        <vt:i4>2</vt:i4>
      </vt:variant>
      <vt:variant>
        <vt:lpstr>Slide Titles</vt:lpstr>
      </vt:variant>
      <vt:variant>
        <vt:i4>15</vt:i4>
      </vt:variant>
    </vt:vector>
  </HeadingPairs>
  <TitlesOfParts>
    <vt:vector size="17" baseType="lpstr">
      <vt:lpstr>Office Theme</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 ANALYSIS USING HADOOP</dc:title>
  <dc:subject/>
  <dc:creator>Sahil Sharma</dc:creator>
  <dc:description/>
  <cp:lastModifiedBy>Home</cp:lastModifiedBy>
  <cp:revision>32</cp:revision>
  <dcterms:created xsi:type="dcterms:W3CDTF">2016-09-08T09:18:21Z</dcterms:created>
  <dcterms:modified xsi:type="dcterms:W3CDTF">2018-07-27T11:11:43Z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15</vt:i4>
  </property>
</Properties>
</file>