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61" r:id="rId3"/>
    <p:sldId id="256" r:id="rId4"/>
    <p:sldId id="257" r:id="rId5"/>
    <p:sldId id="258" r:id="rId6"/>
    <p:sldId id="259" r:id="rId7"/>
    <p:sldId id="264" r:id="rId8"/>
    <p:sldId id="262" r:id="rId9"/>
    <p:sldId id="263"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C6F97A-5D4F-4D16-B90E-33A1ED69C75D}">
          <p14:sldIdLst>
            <p14:sldId id="265"/>
            <p14:sldId id="261"/>
          </p14:sldIdLst>
        </p14:section>
        <p14:section name="Untitled Section" id="{1EB7B641-BCAB-4DB3-AD06-F4B8A33AC2AA}">
          <p14:sldIdLst>
            <p14:sldId id="256"/>
            <p14:sldId id="257"/>
            <p14:sldId id="258"/>
            <p14:sldId id="259"/>
            <p14:sldId id="264"/>
            <p14:sldId id="262"/>
            <p14:sldId id="263"/>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p:scale>
          <a:sx n="50" d="100"/>
          <a:sy n="50" d="100"/>
        </p:scale>
        <p:origin x="-1956" y="-516"/>
      </p:cViewPr>
      <p:guideLst>
        <p:guide orient="horz" pos="2160"/>
        <p:guide pos="2880"/>
      </p:guideLst>
    </p:cSldViewPr>
  </p:slideViewPr>
  <p:outlineViewPr>
    <p:cViewPr>
      <p:scale>
        <a:sx n="33" d="100"/>
        <a:sy n="33" d="100"/>
      </p:scale>
      <p:origin x="0" y="358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B2300780-2FA2-4CB5-A2DB-9F7A51BE48CC}" type="datetimeFigureOut">
              <a:rPr lang="en-US" smtClean="0"/>
              <a:t>10/4/2018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32389DBF-3C6A-4082-9B87-E25E6F1A1F9F}"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300780-2FA2-4CB5-A2DB-9F7A51BE48CC}"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89DBF-3C6A-4082-9B87-E25E6F1A1F9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300780-2FA2-4CB5-A2DB-9F7A51BE48CC}"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89DBF-3C6A-4082-9B87-E25E6F1A1F9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300780-2FA2-4CB5-A2DB-9F7A51BE48CC}"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89DBF-3C6A-4082-9B87-E25E6F1A1F9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300780-2FA2-4CB5-A2DB-9F7A51BE48CC}"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32389DBF-3C6A-4082-9B87-E25E6F1A1F9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300780-2FA2-4CB5-A2DB-9F7A51BE48CC}" type="datetimeFigureOut">
              <a:rPr lang="en-US" smtClean="0"/>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89DBF-3C6A-4082-9B87-E25E6F1A1F9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2300780-2FA2-4CB5-A2DB-9F7A51BE48CC}" type="datetimeFigureOut">
              <a:rPr lang="en-US" smtClean="0"/>
              <a:t>10/4/2018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389DBF-3C6A-4082-9B87-E25E6F1A1F9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2300780-2FA2-4CB5-A2DB-9F7A51BE48CC}" type="datetimeFigureOut">
              <a:rPr lang="en-US" smtClean="0"/>
              <a:t>10/4/2018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389DBF-3C6A-4082-9B87-E25E6F1A1F9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300780-2FA2-4CB5-A2DB-9F7A51BE48CC}" type="datetimeFigureOut">
              <a:rPr lang="en-US" smtClean="0"/>
              <a:t>10/4/2018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389DBF-3C6A-4082-9B87-E25E6F1A1F9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300780-2FA2-4CB5-A2DB-9F7A51BE48CC}" type="datetimeFigureOut">
              <a:rPr lang="en-US" smtClean="0"/>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89DBF-3C6A-4082-9B87-E25E6F1A1F9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300780-2FA2-4CB5-A2DB-9F7A51BE48CC}" type="datetimeFigureOut">
              <a:rPr lang="en-US" smtClean="0"/>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89DBF-3C6A-4082-9B87-E25E6F1A1F9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2300780-2FA2-4CB5-A2DB-9F7A51BE48CC}" type="datetimeFigureOut">
              <a:rPr lang="en-US" smtClean="0"/>
              <a:t>10/4/2018</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2389DBF-3C6A-4082-9B87-E25E6F1A1F9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000" r="-1000" b="29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438400" y="5029200"/>
            <a:ext cx="6705600" cy="1219200"/>
          </a:xfrm>
        </p:spPr>
        <p:txBody>
          <a:bodyPr>
            <a:normAutofit fontScale="85000" lnSpcReduction="20000"/>
          </a:bodyPr>
          <a:lstStyle/>
          <a:p>
            <a:pPr marL="137160" indent="0">
              <a:buNone/>
            </a:pPr>
            <a:r>
              <a:rPr lang="en-US" dirty="0" smtClean="0">
                <a:solidFill>
                  <a:schemeClr val="accent5">
                    <a:lumMod val="75000"/>
                  </a:schemeClr>
                </a:solidFill>
                <a:latin typeface="Times New Roman" pitchFamily="18" charset="0"/>
                <a:cs typeface="Times New Roman" pitchFamily="18" charset="0"/>
              </a:rPr>
              <a:t>  </a:t>
            </a:r>
            <a:r>
              <a:rPr lang="en-US" sz="3000" b="1" dirty="0" smtClean="0">
                <a:solidFill>
                  <a:schemeClr val="accent5">
                    <a:lumMod val="75000"/>
                  </a:schemeClr>
                </a:solidFill>
                <a:latin typeface="Times New Roman" pitchFamily="18" charset="0"/>
                <a:cs typeface="Times New Roman" pitchFamily="18" charset="0"/>
              </a:rPr>
              <a:t>IPS ACADEMY INDORE</a:t>
            </a:r>
          </a:p>
          <a:p>
            <a:endParaRPr lang="en-US" dirty="0"/>
          </a:p>
          <a:p>
            <a:r>
              <a:rPr lang="en-US" dirty="0" smtClean="0"/>
              <a:t>IPS </a:t>
            </a:r>
            <a:r>
              <a:rPr lang="en-US" dirty="0"/>
              <a:t>ACADEMY,INDORE</a:t>
            </a:r>
            <a:endParaRPr lang="en-US" dirty="0" smtClean="0"/>
          </a:p>
        </p:txBody>
      </p:sp>
    </p:spTree>
    <p:extLst>
      <p:ext uri="{BB962C8B-B14F-4D97-AF65-F5344CB8AC3E}">
        <p14:creationId xmlns:p14="http://schemas.microsoft.com/office/powerpoint/2010/main" val="1643323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l="13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304800"/>
            <a:ext cx="7543800" cy="5486400"/>
          </a:xfrm>
        </p:spPr>
        <p:txBody>
          <a:bodyPr>
            <a:normAutofit/>
          </a:bodyPr>
          <a:lstStyle/>
          <a:p>
            <a:r>
              <a:rPr lang="en-US" sz="4800" dirty="0" smtClean="0">
                <a:solidFill>
                  <a:schemeClr val="accent5">
                    <a:lumMod val="75000"/>
                  </a:schemeClr>
                </a:solidFill>
                <a:latin typeface="Times New Roman" pitchFamily="18" charset="0"/>
                <a:cs typeface="Times New Roman" pitchFamily="18" charset="0"/>
              </a:rPr>
              <a:t>       Code</a:t>
            </a:r>
            <a:br>
              <a:rPr lang="en-US" sz="4800" dirty="0" smtClean="0">
                <a:solidFill>
                  <a:schemeClr val="accent5">
                    <a:lumMod val="75000"/>
                  </a:schemeClr>
                </a:solidFill>
                <a:latin typeface="Times New Roman" pitchFamily="18" charset="0"/>
                <a:cs typeface="Times New Roman" pitchFamily="18" charset="0"/>
              </a:rPr>
            </a:br>
            <a:r>
              <a:rPr lang="en-US" sz="4800" dirty="0" smtClean="0">
                <a:solidFill>
                  <a:schemeClr val="accent5">
                    <a:lumMod val="75000"/>
                  </a:schemeClr>
                </a:solidFill>
                <a:latin typeface="Times New Roman" pitchFamily="18" charset="0"/>
                <a:cs typeface="Times New Roman" pitchFamily="18" charset="0"/>
              </a:rPr>
              <a:t>         (HTML and JSP)</a:t>
            </a:r>
            <a:endParaRPr lang="en-US" sz="4800" dirty="0">
              <a:solidFill>
                <a:schemeClr val="accent5">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367767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5000" t="35000" r="3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t>
            </a:r>
            <a:endParaRPr lang="en-US" dirty="0"/>
          </a:p>
        </p:txBody>
      </p:sp>
      <p:sp>
        <p:nvSpPr>
          <p:cNvPr id="3" name="Subtitle 2"/>
          <p:cNvSpPr>
            <a:spLocks noGrp="1"/>
          </p:cNvSpPr>
          <p:nvPr>
            <p:ph type="subTitle" idx="1"/>
          </p:nvPr>
        </p:nvSpPr>
        <p:spPr/>
        <p:txBody>
          <a:bodyPr>
            <a:normAutofit fontScale="92500"/>
          </a:bodyPr>
          <a:lstStyle/>
          <a:p>
            <a:endParaRPr lang="en-US" dirty="0" smtClean="0">
              <a:solidFill>
                <a:schemeClr val="accent5">
                  <a:lumMod val="75000"/>
                </a:schemeClr>
              </a:solidFill>
              <a:latin typeface="Times New Roman" pitchFamily="18" charset="0"/>
              <a:cs typeface="Times New Roman" pitchFamily="18" charset="0"/>
            </a:endParaRPr>
          </a:p>
          <a:p>
            <a:endParaRPr lang="en-US" dirty="0">
              <a:solidFill>
                <a:schemeClr val="accent5">
                  <a:lumMod val="75000"/>
                </a:schemeClr>
              </a:solidFill>
              <a:latin typeface="Times New Roman" pitchFamily="18" charset="0"/>
              <a:cs typeface="Times New Roman" pitchFamily="18" charset="0"/>
            </a:endParaRPr>
          </a:p>
          <a:p>
            <a:r>
              <a:rPr lang="en-US" b="1" dirty="0" smtClean="0">
                <a:solidFill>
                  <a:schemeClr val="accent5">
                    <a:lumMod val="75000"/>
                  </a:schemeClr>
                </a:solidFill>
                <a:latin typeface="Times New Roman" pitchFamily="18" charset="0"/>
                <a:cs typeface="Times New Roman" pitchFamily="18" charset="0"/>
              </a:rPr>
              <a:t>APTITUDE </a:t>
            </a:r>
            <a:r>
              <a:rPr lang="en-US" b="1" dirty="0" smtClean="0">
                <a:solidFill>
                  <a:schemeClr val="accent5">
                    <a:lumMod val="75000"/>
                  </a:schemeClr>
                </a:solidFill>
                <a:latin typeface="Times New Roman" pitchFamily="18" charset="0"/>
                <a:cs typeface="Times New Roman" pitchFamily="18" charset="0"/>
              </a:rPr>
              <a:t>&amp; TECHNICAL LEARNING</a:t>
            </a:r>
            <a:endParaRPr lang="en-US" b="1" dirty="0">
              <a:solidFill>
                <a:schemeClr val="accent5">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731133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chemeClr val="accent5">
                    <a:lumMod val="75000"/>
                  </a:schemeClr>
                </a:solidFill>
                <a:latin typeface="Times New Roman" pitchFamily="18" charset="0"/>
                <a:cs typeface="Times New Roman" pitchFamily="18" charset="0"/>
              </a:rPr>
              <a:t>Team members</a:t>
            </a:r>
            <a:endParaRPr lang="en-US" dirty="0">
              <a:solidFill>
                <a:schemeClr val="accent5">
                  <a:lumMod val="75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1371600" y="3331698"/>
            <a:ext cx="6400800" cy="2230902"/>
          </a:xfrm>
        </p:spPr>
        <p:txBody>
          <a:bodyPr/>
          <a:lstStyle/>
          <a:p>
            <a:r>
              <a:rPr lang="en-US" dirty="0" err="1" smtClean="0">
                <a:solidFill>
                  <a:schemeClr val="accent5">
                    <a:lumMod val="75000"/>
                  </a:schemeClr>
                </a:solidFill>
                <a:latin typeface="Times New Roman" pitchFamily="18" charset="0"/>
                <a:cs typeface="Times New Roman" pitchFamily="18" charset="0"/>
              </a:rPr>
              <a:t>Ankesh</a:t>
            </a:r>
            <a:r>
              <a:rPr lang="en-US" dirty="0" smtClean="0">
                <a:solidFill>
                  <a:schemeClr val="accent5">
                    <a:lumMod val="75000"/>
                  </a:schemeClr>
                </a:solidFill>
                <a:latin typeface="Times New Roman" pitchFamily="18" charset="0"/>
                <a:cs typeface="Times New Roman" pitchFamily="18" charset="0"/>
              </a:rPr>
              <a:t> </a:t>
            </a:r>
            <a:r>
              <a:rPr lang="en-US" dirty="0">
                <a:solidFill>
                  <a:schemeClr val="accent5">
                    <a:lumMod val="75000"/>
                  </a:schemeClr>
                </a:solidFill>
                <a:latin typeface="Times New Roman" pitchFamily="18" charset="0"/>
                <a:cs typeface="Times New Roman" pitchFamily="18" charset="0"/>
              </a:rPr>
              <a:t>S</a:t>
            </a:r>
            <a:r>
              <a:rPr lang="en-US" dirty="0" smtClean="0">
                <a:solidFill>
                  <a:schemeClr val="accent5">
                    <a:lumMod val="75000"/>
                  </a:schemeClr>
                </a:solidFill>
                <a:latin typeface="Times New Roman" pitchFamily="18" charset="0"/>
                <a:cs typeface="Times New Roman" pitchFamily="18" charset="0"/>
              </a:rPr>
              <a:t>ingh </a:t>
            </a:r>
            <a:r>
              <a:rPr lang="en-US" dirty="0" err="1" smtClean="0">
                <a:solidFill>
                  <a:schemeClr val="accent5">
                    <a:lumMod val="75000"/>
                  </a:schemeClr>
                </a:solidFill>
                <a:latin typeface="Times New Roman" pitchFamily="18" charset="0"/>
                <a:cs typeface="Times New Roman" pitchFamily="18" charset="0"/>
              </a:rPr>
              <a:t>K</a:t>
            </a:r>
            <a:r>
              <a:rPr lang="en-US" dirty="0" err="1" smtClean="0">
                <a:solidFill>
                  <a:schemeClr val="accent5">
                    <a:lumMod val="75000"/>
                  </a:schemeClr>
                </a:solidFill>
                <a:latin typeface="Times New Roman" pitchFamily="18" charset="0"/>
                <a:cs typeface="Times New Roman" pitchFamily="18" charset="0"/>
              </a:rPr>
              <a:t>ushwah</a:t>
            </a:r>
            <a:endParaRPr lang="en-US" dirty="0" smtClean="0">
              <a:solidFill>
                <a:schemeClr val="accent5">
                  <a:lumMod val="75000"/>
                </a:schemeClr>
              </a:solidFill>
              <a:latin typeface="Times New Roman" pitchFamily="18" charset="0"/>
              <a:cs typeface="Times New Roman" pitchFamily="18" charset="0"/>
            </a:endParaRPr>
          </a:p>
          <a:p>
            <a:r>
              <a:rPr lang="en-US" dirty="0" err="1" smtClean="0">
                <a:solidFill>
                  <a:schemeClr val="accent5">
                    <a:lumMod val="75000"/>
                  </a:schemeClr>
                </a:solidFill>
                <a:latin typeface="Times New Roman" pitchFamily="18" charset="0"/>
                <a:cs typeface="Times New Roman" pitchFamily="18" charset="0"/>
              </a:rPr>
              <a:t>Dharmendra</a:t>
            </a:r>
            <a:r>
              <a:rPr lang="en-US" dirty="0" smtClean="0">
                <a:solidFill>
                  <a:schemeClr val="accent5">
                    <a:lumMod val="75000"/>
                  </a:schemeClr>
                </a:solidFill>
                <a:latin typeface="Times New Roman" pitchFamily="18" charset="0"/>
                <a:cs typeface="Times New Roman" pitchFamily="18" charset="0"/>
              </a:rPr>
              <a:t> </a:t>
            </a:r>
            <a:r>
              <a:rPr lang="en-US" dirty="0" err="1">
                <a:solidFill>
                  <a:schemeClr val="accent5">
                    <a:lumMod val="75000"/>
                  </a:schemeClr>
                </a:solidFill>
                <a:latin typeface="Times New Roman" pitchFamily="18" charset="0"/>
                <a:cs typeface="Times New Roman" pitchFamily="18" charset="0"/>
              </a:rPr>
              <a:t>M</a:t>
            </a:r>
            <a:r>
              <a:rPr lang="en-US" dirty="0" err="1" smtClean="0">
                <a:solidFill>
                  <a:schemeClr val="accent5">
                    <a:lumMod val="75000"/>
                  </a:schemeClr>
                </a:solidFill>
                <a:latin typeface="Times New Roman" pitchFamily="18" charset="0"/>
                <a:cs typeface="Times New Roman" pitchFamily="18" charset="0"/>
              </a:rPr>
              <a:t>awle</a:t>
            </a:r>
            <a:endParaRPr lang="en-US" dirty="0" smtClean="0">
              <a:solidFill>
                <a:schemeClr val="accent5">
                  <a:lumMod val="75000"/>
                </a:schemeClr>
              </a:solidFill>
              <a:latin typeface="Times New Roman" pitchFamily="18" charset="0"/>
              <a:cs typeface="Times New Roman" pitchFamily="18" charset="0"/>
            </a:endParaRPr>
          </a:p>
          <a:p>
            <a:r>
              <a:rPr lang="en-US" dirty="0" smtClean="0">
                <a:solidFill>
                  <a:schemeClr val="accent5">
                    <a:lumMod val="75000"/>
                  </a:schemeClr>
                </a:solidFill>
                <a:latin typeface="Times New Roman" pitchFamily="18" charset="0"/>
                <a:cs typeface="Times New Roman" pitchFamily="18" charset="0"/>
              </a:rPr>
              <a:t>Harish </a:t>
            </a:r>
            <a:r>
              <a:rPr lang="en-US" dirty="0" err="1" smtClean="0">
                <a:solidFill>
                  <a:schemeClr val="accent5">
                    <a:lumMod val="75000"/>
                  </a:schemeClr>
                </a:solidFill>
                <a:latin typeface="Times New Roman" pitchFamily="18" charset="0"/>
                <a:cs typeface="Times New Roman" pitchFamily="18" charset="0"/>
              </a:rPr>
              <a:t>R</a:t>
            </a:r>
            <a:r>
              <a:rPr lang="en-US" dirty="0" err="1" smtClean="0">
                <a:solidFill>
                  <a:schemeClr val="accent5">
                    <a:lumMod val="75000"/>
                  </a:schemeClr>
                </a:solidFill>
                <a:latin typeface="Times New Roman" pitchFamily="18" charset="0"/>
                <a:cs typeface="Times New Roman" pitchFamily="18" charset="0"/>
              </a:rPr>
              <a:t>athor</a:t>
            </a:r>
            <a:endParaRPr lang="en-US" dirty="0" smtClean="0">
              <a:solidFill>
                <a:schemeClr val="accent5">
                  <a:lumMod val="75000"/>
                </a:schemeClr>
              </a:solidFill>
              <a:latin typeface="Times New Roman" pitchFamily="18" charset="0"/>
              <a:cs typeface="Times New Roman" pitchFamily="18" charset="0"/>
            </a:endParaRPr>
          </a:p>
          <a:p>
            <a:r>
              <a:rPr lang="en-US" dirty="0" err="1" smtClean="0">
                <a:solidFill>
                  <a:schemeClr val="accent5">
                    <a:lumMod val="75000"/>
                  </a:schemeClr>
                </a:solidFill>
                <a:latin typeface="Times New Roman" pitchFamily="18" charset="0"/>
                <a:cs typeface="Times New Roman" pitchFamily="18" charset="0"/>
              </a:rPr>
              <a:t>Mohini</a:t>
            </a:r>
            <a:r>
              <a:rPr lang="en-US" dirty="0" smtClean="0">
                <a:solidFill>
                  <a:schemeClr val="accent5">
                    <a:lumMod val="75000"/>
                  </a:schemeClr>
                </a:solidFill>
                <a:latin typeface="Times New Roman" pitchFamily="18" charset="0"/>
                <a:cs typeface="Times New Roman" pitchFamily="18" charset="0"/>
              </a:rPr>
              <a:t> </a:t>
            </a:r>
            <a:r>
              <a:rPr lang="en-US" dirty="0" err="1">
                <a:solidFill>
                  <a:schemeClr val="accent5">
                    <a:lumMod val="75000"/>
                  </a:schemeClr>
                </a:solidFill>
                <a:latin typeface="Times New Roman" pitchFamily="18" charset="0"/>
                <a:cs typeface="Times New Roman" pitchFamily="18" charset="0"/>
              </a:rPr>
              <a:t>Y</a:t>
            </a:r>
            <a:r>
              <a:rPr lang="en-US" dirty="0" err="1" smtClean="0">
                <a:solidFill>
                  <a:schemeClr val="accent5">
                    <a:lumMod val="75000"/>
                  </a:schemeClr>
                </a:solidFill>
                <a:latin typeface="Times New Roman" pitchFamily="18" charset="0"/>
                <a:cs typeface="Times New Roman" pitchFamily="18" charset="0"/>
              </a:rPr>
              <a:t>adav</a:t>
            </a:r>
            <a:endParaRPr lang="en-US" dirty="0">
              <a:solidFill>
                <a:schemeClr val="accent5">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574771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a:solidFill>
                  <a:schemeClr val="accent5">
                    <a:lumMod val="75000"/>
                  </a:schemeClr>
                </a:solidFill>
                <a:effectLst/>
                <a:latin typeface="Times New Roman" pitchFamily="18" charset="0"/>
                <a:cs typeface="Times New Roman" pitchFamily="18" charset="0"/>
              </a:rPr>
              <a:t>Introduction</a:t>
            </a:r>
            <a:r>
              <a:rPr lang="en-US" dirty="0">
                <a:effectLst/>
              </a:rPr>
              <a:t/>
            </a:r>
            <a:br>
              <a:rPr lang="en-US" dirty="0">
                <a:effectLst/>
              </a:rPr>
            </a:br>
            <a:endParaRPr lang="en-US" dirty="0"/>
          </a:p>
        </p:txBody>
      </p:sp>
      <p:sp>
        <p:nvSpPr>
          <p:cNvPr id="3" name="Content Placeholder 2"/>
          <p:cNvSpPr>
            <a:spLocks noGrp="1"/>
          </p:cNvSpPr>
          <p:nvPr>
            <p:ph idx="1"/>
          </p:nvPr>
        </p:nvSpPr>
        <p:spPr>
          <a:xfrm>
            <a:off x="381000" y="1524000"/>
            <a:ext cx="8229600" cy="4709160"/>
          </a:xfrm>
        </p:spPr>
        <p:txBody>
          <a:bodyPr/>
          <a:lstStyle/>
          <a:p>
            <a:r>
              <a:rPr lang="en-US" dirty="0">
                <a:solidFill>
                  <a:schemeClr val="accent5">
                    <a:lumMod val="75000"/>
                  </a:schemeClr>
                </a:solidFill>
                <a:latin typeface="Times New Roman" pitchFamily="18" charset="0"/>
                <a:cs typeface="Times New Roman" pitchFamily="18" charset="0"/>
              </a:rPr>
              <a:t>In the world of aptitude and technical learning, impact measuring program is a frequent discussion topic. Everyone seems to be searching for the perfect measurement system and application to increase </a:t>
            </a:r>
            <a:r>
              <a:rPr lang="en-US" dirty="0" err="1">
                <a:solidFill>
                  <a:schemeClr val="accent5">
                    <a:lumMod val="75000"/>
                  </a:schemeClr>
                </a:solidFill>
                <a:latin typeface="Times New Roman" pitchFamily="18" charset="0"/>
                <a:cs typeface="Times New Roman" pitchFamily="18" charset="0"/>
              </a:rPr>
              <a:t>thier</a:t>
            </a:r>
            <a:r>
              <a:rPr lang="en-US" dirty="0">
                <a:solidFill>
                  <a:schemeClr val="accent5">
                    <a:lumMod val="75000"/>
                  </a:schemeClr>
                </a:solidFill>
                <a:latin typeface="Times New Roman" pitchFamily="18" charset="0"/>
                <a:cs typeface="Times New Roman" pitchFamily="18" charset="0"/>
              </a:rPr>
              <a:t> capabilities, performance and check yourself..</a:t>
            </a:r>
            <a:r>
              <a:rPr lang="en-US" dirty="0" err="1">
                <a:solidFill>
                  <a:schemeClr val="accent5">
                    <a:lumMod val="75000"/>
                  </a:schemeClr>
                </a:solidFill>
                <a:latin typeface="Times New Roman" pitchFamily="18" charset="0"/>
                <a:cs typeface="Times New Roman" pitchFamily="18" charset="0"/>
              </a:rPr>
              <a:t>thats</a:t>
            </a:r>
            <a:r>
              <a:rPr lang="en-US" dirty="0">
                <a:solidFill>
                  <a:schemeClr val="accent5">
                    <a:lumMod val="75000"/>
                  </a:schemeClr>
                </a:solidFill>
                <a:latin typeface="Times New Roman" pitchFamily="18" charset="0"/>
                <a:cs typeface="Times New Roman" pitchFamily="18" charset="0"/>
              </a:rPr>
              <a:t> why we are making this application for the </a:t>
            </a:r>
            <a:r>
              <a:rPr lang="en-US" dirty="0" err="1">
                <a:solidFill>
                  <a:schemeClr val="accent5">
                    <a:lumMod val="75000"/>
                  </a:schemeClr>
                </a:solidFill>
                <a:latin typeface="Times New Roman" pitchFamily="18" charset="0"/>
                <a:cs typeface="Times New Roman" pitchFamily="18" charset="0"/>
              </a:rPr>
              <a:t>students,whereby</a:t>
            </a:r>
            <a:r>
              <a:rPr lang="en-US" dirty="0">
                <a:solidFill>
                  <a:schemeClr val="accent5">
                    <a:lumMod val="75000"/>
                  </a:schemeClr>
                </a:solidFill>
                <a:latin typeface="Times New Roman" pitchFamily="18" charset="0"/>
                <a:cs typeface="Times New Roman" pitchFamily="18" charset="0"/>
              </a:rPr>
              <a:t> they check their mind through aptitude and improve their technical skill by technical knowledge we provides here.</a:t>
            </a:r>
          </a:p>
          <a:p>
            <a:endParaRPr lang="en-US" dirty="0"/>
          </a:p>
        </p:txBody>
      </p:sp>
    </p:spTree>
    <p:extLst>
      <p:ext uri="{BB962C8B-B14F-4D97-AF65-F5344CB8AC3E}">
        <p14:creationId xmlns:p14="http://schemas.microsoft.com/office/powerpoint/2010/main" val="117975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chemeClr val="accent5">
                    <a:lumMod val="75000"/>
                  </a:schemeClr>
                </a:solidFill>
                <a:latin typeface="Times New Roman" pitchFamily="18" charset="0"/>
                <a:cs typeface="Times New Roman" pitchFamily="18" charset="0"/>
              </a:rPr>
              <a:t>Problem Domain</a:t>
            </a:r>
            <a:endParaRPr lang="en-US" sz="4800" dirty="0">
              <a:solidFill>
                <a:schemeClr val="accent5">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a:solidFill>
                  <a:schemeClr val="accent5">
                    <a:lumMod val="75000"/>
                  </a:schemeClr>
                </a:solidFill>
                <a:latin typeface="Times New Roman" pitchFamily="18" charset="0"/>
                <a:cs typeface="Times New Roman" pitchFamily="18" charset="0"/>
              </a:rPr>
              <a:t>The main objective of the project is to manage the details of the students aptitude and technical skills by which students easily check their performance and learns </a:t>
            </a:r>
            <a:r>
              <a:rPr lang="en-US" dirty="0" err="1">
                <a:solidFill>
                  <a:schemeClr val="accent5">
                    <a:lumMod val="75000"/>
                  </a:schemeClr>
                </a:solidFill>
                <a:latin typeface="Times New Roman" pitchFamily="18" charset="0"/>
                <a:cs typeface="Times New Roman" pitchFamily="18" charset="0"/>
              </a:rPr>
              <a:t>something.the</a:t>
            </a:r>
            <a:r>
              <a:rPr lang="en-US" dirty="0">
                <a:solidFill>
                  <a:schemeClr val="accent5">
                    <a:lumMod val="75000"/>
                  </a:schemeClr>
                </a:solidFill>
                <a:latin typeface="Times New Roman" pitchFamily="18" charset="0"/>
                <a:cs typeface="Times New Roman" pitchFamily="18" charset="0"/>
              </a:rPr>
              <a:t> purpose of the project is to build an application program to reduce the manual work and it tracks all the details about the </a:t>
            </a:r>
            <a:r>
              <a:rPr lang="en-US" dirty="0" err="1">
                <a:solidFill>
                  <a:schemeClr val="accent5">
                    <a:lumMod val="75000"/>
                  </a:schemeClr>
                </a:solidFill>
                <a:latin typeface="Times New Roman" pitchFamily="18" charset="0"/>
                <a:cs typeface="Times New Roman" pitchFamily="18" charset="0"/>
              </a:rPr>
              <a:t>student,technical</a:t>
            </a:r>
            <a:r>
              <a:rPr lang="en-US" dirty="0">
                <a:solidFill>
                  <a:schemeClr val="accent5">
                    <a:lumMod val="75000"/>
                  </a:schemeClr>
                </a:solidFill>
                <a:latin typeface="Times New Roman" pitchFamily="18" charset="0"/>
                <a:cs typeface="Times New Roman" pitchFamily="18" charset="0"/>
              </a:rPr>
              <a:t> and aptitude </a:t>
            </a:r>
            <a:r>
              <a:rPr lang="en-US" dirty="0" err="1">
                <a:solidFill>
                  <a:schemeClr val="accent5">
                    <a:lumMod val="75000"/>
                  </a:schemeClr>
                </a:solidFill>
                <a:latin typeface="Times New Roman" pitchFamily="18" charset="0"/>
                <a:cs typeface="Times New Roman" pitchFamily="18" charset="0"/>
              </a:rPr>
              <a:t>skill.the</a:t>
            </a:r>
            <a:r>
              <a:rPr lang="en-US" dirty="0">
                <a:solidFill>
                  <a:schemeClr val="accent5">
                    <a:lumMod val="75000"/>
                  </a:schemeClr>
                </a:solidFill>
                <a:latin typeface="Times New Roman" pitchFamily="18" charset="0"/>
                <a:cs typeface="Times New Roman" pitchFamily="18" charset="0"/>
              </a:rPr>
              <a:t> project is totally built at administrative and students end where admin can access all the data and students can check their skills profile.</a:t>
            </a:r>
          </a:p>
          <a:p>
            <a:endParaRPr lang="en-US" dirty="0"/>
          </a:p>
        </p:txBody>
      </p:sp>
    </p:spTree>
    <p:extLst>
      <p:ext uri="{BB962C8B-B14F-4D97-AF65-F5344CB8AC3E}">
        <p14:creationId xmlns:p14="http://schemas.microsoft.com/office/powerpoint/2010/main" val="287961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chemeClr val="accent5">
                    <a:lumMod val="75000"/>
                  </a:schemeClr>
                </a:solidFill>
                <a:latin typeface="Times New Roman" pitchFamily="18" charset="0"/>
                <a:cs typeface="Times New Roman" pitchFamily="18" charset="0"/>
              </a:rPr>
              <a:t>Solution Domain</a:t>
            </a:r>
            <a:endParaRPr lang="en-US" sz="4800" dirty="0">
              <a:solidFill>
                <a:schemeClr val="accent5">
                  <a:lumMod val="75000"/>
                </a:schemeClr>
              </a:solidFill>
              <a:latin typeface="Times New Roman" pitchFamily="18" charset="0"/>
              <a:cs typeface="Times New Roman" pitchFamily="18" charset="0"/>
            </a:endParaRPr>
          </a:p>
        </p:txBody>
      </p:sp>
      <p:sp>
        <p:nvSpPr>
          <p:cNvPr id="4" name="Content Placeholder 3"/>
          <p:cNvSpPr>
            <a:spLocks noGrp="1"/>
          </p:cNvSpPr>
          <p:nvPr>
            <p:ph idx="1"/>
          </p:nvPr>
        </p:nvSpPr>
        <p:spPr>
          <a:xfrm>
            <a:off x="457200" y="1600200"/>
            <a:ext cx="8229600" cy="2246769"/>
          </a:xfrm>
          <a:prstGeom prst="rect">
            <a:avLst/>
          </a:prstGeom>
        </p:spPr>
        <p:txBody>
          <a:bodyPr wrap="square">
            <a:spAutoFit/>
          </a:bodyPr>
          <a:lstStyle/>
          <a:p>
            <a:r>
              <a:rPr lang="en-US" dirty="0">
                <a:solidFill>
                  <a:schemeClr val="accent5">
                    <a:lumMod val="75000"/>
                  </a:schemeClr>
                </a:solidFill>
                <a:latin typeface="Times New Roman" pitchFamily="18" charset="0"/>
                <a:cs typeface="Times New Roman" pitchFamily="18" charset="0"/>
              </a:rPr>
              <a:t>Aptitude and technical knowledge is necessary for the selection of the technical personnel is very common these day .typically this where the first elimination begins.so that’s we provide solution of </a:t>
            </a:r>
            <a:r>
              <a:rPr lang="en-US" dirty="0" err="1">
                <a:solidFill>
                  <a:schemeClr val="accent5">
                    <a:lumMod val="75000"/>
                  </a:schemeClr>
                </a:solidFill>
                <a:latin typeface="Times New Roman" pitchFamily="18" charset="0"/>
                <a:cs typeface="Times New Roman" pitchFamily="18" charset="0"/>
              </a:rPr>
              <a:t>apititude</a:t>
            </a:r>
            <a:r>
              <a:rPr lang="en-US" dirty="0">
                <a:solidFill>
                  <a:schemeClr val="accent5">
                    <a:lumMod val="75000"/>
                  </a:schemeClr>
                </a:solidFill>
                <a:latin typeface="Times New Roman" pitchFamily="18" charset="0"/>
                <a:cs typeface="Times New Roman" pitchFamily="18" charset="0"/>
              </a:rPr>
              <a:t> and technical </a:t>
            </a:r>
            <a:r>
              <a:rPr lang="en-US" dirty="0" smtClean="0">
                <a:solidFill>
                  <a:schemeClr val="accent5">
                    <a:lumMod val="75000"/>
                  </a:schemeClr>
                </a:solidFill>
                <a:latin typeface="Times New Roman" pitchFamily="18" charset="0"/>
                <a:cs typeface="Times New Roman" pitchFamily="18" charset="0"/>
              </a:rPr>
              <a:t>knowledge.</a:t>
            </a:r>
            <a:endParaRPr lang="en-US" dirty="0">
              <a:solidFill>
                <a:schemeClr val="accent5">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79067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Application Domain</a:t>
            </a:r>
            <a:endParaRPr lang="en-US" dirty="0">
              <a:solidFill>
                <a:schemeClr val="accent5">
                  <a:lumMod val="75000"/>
                </a:schemeClr>
              </a:solidFill>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rPr>
              <a:t>It  satisfies user requirement.</a:t>
            </a:r>
          </a:p>
          <a:p>
            <a:r>
              <a:rPr lang="en-US" dirty="0" smtClean="0">
                <a:solidFill>
                  <a:schemeClr val="accent5">
                    <a:lumMod val="75000"/>
                  </a:schemeClr>
                </a:solidFill>
              </a:rPr>
              <a:t>Easy to operate.</a:t>
            </a:r>
          </a:p>
          <a:p>
            <a:r>
              <a:rPr lang="en-US" dirty="0" smtClean="0">
                <a:solidFill>
                  <a:schemeClr val="accent5">
                    <a:lumMod val="75000"/>
                  </a:schemeClr>
                </a:solidFill>
              </a:rPr>
              <a:t>Have good user interface</a:t>
            </a:r>
          </a:p>
          <a:p>
            <a:r>
              <a:rPr lang="en-US" dirty="0" smtClean="0">
                <a:solidFill>
                  <a:schemeClr val="accent5">
                    <a:lumMod val="75000"/>
                  </a:schemeClr>
                </a:solidFill>
              </a:rPr>
              <a:t>We easily navigate.</a:t>
            </a:r>
          </a:p>
          <a:p>
            <a:r>
              <a:rPr lang="en-US" dirty="0" smtClean="0">
                <a:solidFill>
                  <a:schemeClr val="accent5">
                    <a:lumMod val="75000"/>
                  </a:schemeClr>
                </a:solidFill>
              </a:rPr>
              <a:t>The system generate types of information that can be used various purpose.</a:t>
            </a:r>
            <a:endParaRPr lang="en-US" dirty="0">
              <a:solidFill>
                <a:schemeClr val="accent5">
                  <a:lumMod val="75000"/>
                </a:schemeClr>
              </a:solidFill>
            </a:endParaRPr>
          </a:p>
        </p:txBody>
      </p:sp>
    </p:spTree>
    <p:extLst>
      <p:ext uri="{BB962C8B-B14F-4D97-AF65-F5344CB8AC3E}">
        <p14:creationId xmlns:p14="http://schemas.microsoft.com/office/powerpoint/2010/main" val="1797813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System domain</a:t>
            </a:r>
            <a:endParaRPr lang="en-US" dirty="0">
              <a:solidFill>
                <a:schemeClr val="accent5">
                  <a:lumMod val="75000"/>
                </a:schemeClr>
              </a:solidFill>
            </a:endParaRPr>
          </a:p>
        </p:txBody>
      </p:sp>
      <p:sp>
        <p:nvSpPr>
          <p:cNvPr id="3" name="Content Placeholder 2"/>
          <p:cNvSpPr>
            <a:spLocks noGrp="1"/>
          </p:cNvSpPr>
          <p:nvPr>
            <p:ph idx="1"/>
          </p:nvPr>
        </p:nvSpPr>
        <p:spPr/>
        <p:txBody>
          <a:bodyPr/>
          <a:lstStyle/>
          <a:p>
            <a:r>
              <a:rPr lang="en-US" b="1" dirty="0">
                <a:solidFill>
                  <a:schemeClr val="accent5">
                    <a:lumMod val="75000"/>
                  </a:schemeClr>
                </a:solidFill>
              </a:rPr>
              <a:t>Requirements-</a:t>
            </a:r>
          </a:p>
          <a:p>
            <a:r>
              <a:rPr lang="en-US" dirty="0">
                <a:solidFill>
                  <a:schemeClr val="accent5">
                    <a:lumMod val="75000"/>
                  </a:schemeClr>
                </a:solidFill>
              </a:rPr>
              <a:t>Hardware- 32 &amp; 64 bit OS</a:t>
            </a:r>
          </a:p>
          <a:p>
            <a:r>
              <a:rPr lang="en-US" dirty="0">
                <a:solidFill>
                  <a:schemeClr val="accent5">
                    <a:lumMod val="75000"/>
                  </a:schemeClr>
                </a:solidFill>
              </a:rPr>
              <a:t>Processor-</a:t>
            </a:r>
            <a:r>
              <a:rPr lang="en-US" dirty="0" err="1">
                <a:solidFill>
                  <a:schemeClr val="accent5">
                    <a:lumMod val="75000"/>
                  </a:schemeClr>
                </a:solidFill>
              </a:rPr>
              <a:t>intel</a:t>
            </a:r>
            <a:r>
              <a:rPr lang="en-US" dirty="0">
                <a:solidFill>
                  <a:schemeClr val="accent5">
                    <a:lumMod val="75000"/>
                  </a:schemeClr>
                </a:solidFill>
              </a:rPr>
              <a:t> core i3-5005U </a:t>
            </a:r>
            <a:r>
              <a:rPr lang="en-US" dirty="0" err="1">
                <a:solidFill>
                  <a:schemeClr val="accent5">
                    <a:lumMod val="75000"/>
                  </a:schemeClr>
                </a:solidFill>
              </a:rPr>
              <a:t>cpu</a:t>
            </a:r>
            <a:endParaRPr lang="en-US" dirty="0">
              <a:solidFill>
                <a:schemeClr val="accent5">
                  <a:lumMod val="75000"/>
                </a:schemeClr>
              </a:solidFill>
            </a:endParaRPr>
          </a:p>
          <a:p>
            <a:r>
              <a:rPr lang="en-US" dirty="0">
                <a:solidFill>
                  <a:schemeClr val="accent5">
                    <a:lumMod val="75000"/>
                  </a:schemeClr>
                </a:solidFill>
              </a:rPr>
              <a:t>Software –</a:t>
            </a:r>
            <a:r>
              <a:rPr lang="en-US" dirty="0" err="1">
                <a:solidFill>
                  <a:schemeClr val="accent5">
                    <a:lumMod val="75000"/>
                  </a:schemeClr>
                </a:solidFill>
              </a:rPr>
              <a:t>netbeans</a:t>
            </a:r>
            <a:r>
              <a:rPr lang="en-US" dirty="0">
                <a:solidFill>
                  <a:schemeClr val="accent5">
                    <a:lumMod val="75000"/>
                  </a:schemeClr>
                </a:solidFill>
              </a:rPr>
              <a:t> 8.2,mysql,adobedream viewer ,</a:t>
            </a:r>
          </a:p>
          <a:p>
            <a:r>
              <a:rPr lang="en-US" dirty="0" smtClean="0">
                <a:solidFill>
                  <a:schemeClr val="accent5">
                    <a:lumMod val="75000"/>
                  </a:schemeClr>
                </a:solidFill>
              </a:rPr>
              <a:t>Techniques-HTML,JSP,SQL</a:t>
            </a:r>
            <a:endParaRPr lang="en-US" dirty="0">
              <a:solidFill>
                <a:schemeClr val="accent5">
                  <a:lumMod val="75000"/>
                </a:schemeClr>
              </a:solidFill>
            </a:endParaRPr>
          </a:p>
          <a:p>
            <a:r>
              <a:rPr lang="en-US" dirty="0">
                <a:solidFill>
                  <a:schemeClr val="accent5">
                    <a:lumMod val="75000"/>
                  </a:schemeClr>
                </a:solidFill>
              </a:rPr>
              <a:t>Architecture- The architecture based on the  </a:t>
            </a:r>
            <a:r>
              <a:rPr lang="en-US" dirty="0" smtClean="0">
                <a:solidFill>
                  <a:schemeClr val="accent5">
                    <a:lumMod val="75000"/>
                  </a:schemeClr>
                </a:solidFill>
              </a:rPr>
              <a:t>java/JSP/MYSQL.</a:t>
            </a:r>
            <a:endParaRPr lang="en-US" dirty="0">
              <a:solidFill>
                <a:schemeClr val="accent5">
                  <a:lumMod val="75000"/>
                </a:schemeClr>
              </a:solidFill>
            </a:endParaRPr>
          </a:p>
          <a:p>
            <a:endParaRPr lang="en-US" dirty="0"/>
          </a:p>
        </p:txBody>
      </p:sp>
    </p:spTree>
    <p:extLst>
      <p:ext uri="{BB962C8B-B14F-4D97-AF65-F5344CB8AC3E}">
        <p14:creationId xmlns:p14="http://schemas.microsoft.com/office/powerpoint/2010/main" val="1098157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chemeClr val="accent5">
                    <a:lumMod val="75000"/>
                  </a:schemeClr>
                </a:solidFill>
              </a:rPr>
              <a:t>Expected outcome</a:t>
            </a:r>
            <a:endParaRPr lang="en-US" sz="4800" dirty="0">
              <a:solidFill>
                <a:schemeClr val="accent5">
                  <a:lumMod val="75000"/>
                </a:schemeClr>
              </a:solidFill>
            </a:endParaRPr>
          </a:p>
        </p:txBody>
      </p:sp>
      <p:sp>
        <p:nvSpPr>
          <p:cNvPr id="3" name="Content Placeholder 2"/>
          <p:cNvSpPr>
            <a:spLocks noGrp="1"/>
          </p:cNvSpPr>
          <p:nvPr>
            <p:ph idx="1"/>
          </p:nvPr>
        </p:nvSpPr>
        <p:spPr/>
        <p:txBody>
          <a:bodyPr/>
          <a:lstStyle/>
          <a:p>
            <a:r>
              <a:rPr lang="en-US" dirty="0">
                <a:solidFill>
                  <a:schemeClr val="accent5">
                    <a:lumMod val="75000"/>
                  </a:schemeClr>
                </a:solidFill>
                <a:latin typeface="Times New Roman" pitchFamily="18" charset="0"/>
                <a:cs typeface="Times New Roman" pitchFamily="18" charset="0"/>
              </a:rPr>
              <a:t>With the help of this web application  we provides feasible study to the user . for example if any student wants to learn technical  skill then through our web application he can easily learn and also check their skill through taking test and through the aptitude he can easily check their mind strength.</a:t>
            </a:r>
          </a:p>
          <a:p>
            <a:endParaRPr lang="en-US" dirty="0">
              <a:solidFill>
                <a:schemeClr val="accent5">
                  <a:lumMod val="75000"/>
                </a:schemeClr>
              </a:solidFill>
            </a:endParaRPr>
          </a:p>
        </p:txBody>
      </p:sp>
    </p:spTree>
    <p:extLst>
      <p:ext uri="{BB962C8B-B14F-4D97-AF65-F5344CB8AC3E}">
        <p14:creationId xmlns:p14="http://schemas.microsoft.com/office/powerpoint/2010/main" val="42754803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164</TotalTime>
  <Words>327</Words>
  <Application>Microsoft Office PowerPoint</Application>
  <PresentationFormat>On-screen Show (4:3)</PresentationFormat>
  <Paragraphs>34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Apex</vt:lpstr>
      <vt:lpstr>PowerPoint Presentation</vt:lpstr>
      <vt:lpstr>   </vt:lpstr>
      <vt:lpstr>Team members</vt:lpstr>
      <vt:lpstr>Introduction </vt:lpstr>
      <vt:lpstr>Problem Domain</vt:lpstr>
      <vt:lpstr>Solution Domain</vt:lpstr>
      <vt:lpstr>Application Domain</vt:lpstr>
      <vt:lpstr>System domain</vt:lpstr>
      <vt:lpstr>Expected outcome</vt:lpstr>
      <vt:lpstr>       Code          (HTML and JSP)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Windows 10</cp:lastModifiedBy>
  <cp:revision>14</cp:revision>
  <dcterms:created xsi:type="dcterms:W3CDTF">2018-03-19T06:15:11Z</dcterms:created>
  <dcterms:modified xsi:type="dcterms:W3CDTF">2018-10-04T06:02:04Z</dcterms:modified>
</cp:coreProperties>
</file>