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7FE6DB-F697-4DCB-93A4-C34622359F9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37375E-8F75-4469-B1A0-1A14562B0AD4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AF1AF8-3503-4BB5-AC63-5BE65B4536E3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DC3B67-EBCA-4718-ACBC-535D37C2D841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51C960-4E6A-44EE-B5B7-44F1EB4BCA37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5F3BB3-BB0C-47F9-90B0-15A430A83FA4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6461D3-8025-4EFD-82A2-638E6D51A9F1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98F0F2-0934-405E-92FD-213FBDFE0ED8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7360" y="1604520"/>
            <a:ext cx="2377800" cy="18964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360" y="1604520"/>
            <a:ext cx="237780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7360" y="1604520"/>
            <a:ext cx="2377800" cy="18964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360" y="1604520"/>
            <a:ext cx="237780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7360" y="1604520"/>
            <a:ext cx="2377800" cy="18964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360" y="1604520"/>
            <a:ext cx="237780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7360" y="1604520"/>
            <a:ext cx="2377800" cy="18964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360" y="1604520"/>
            <a:ext cx="237780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800" y="160452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800" y="1604520"/>
            <a:ext cx="4986720" cy="3976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 anchorCtr="1"/>
          <a:p>
            <a:r>
              <a:rPr lang="en-US" sz="3600">
                <a:solidFill>
                  <a:srgbClr val="000000"/>
                </a:solidFill>
                <a:latin typeface="Calibri Light"/>
              </a:rPr>
              <a:t>Concurrency: </a:t>
            </a:r>
            <a:endParaRPr/>
          </a:p>
          <a:p>
            <a:r>
              <a:rPr lang="en-US" sz="3600">
                <a:solidFill>
                  <a:srgbClr val="000000"/>
                </a:solidFill>
                <a:latin typeface="Calibri Light"/>
              </a:rPr>
              <a:t>Multi-core Programming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 Light"/>
              </a:rPr>
              <a:t>&amp; Data Processing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 algn="ctr">
              <a:lnSpc>
                <a:spcPct val="9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Lab 2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-- Explicit synchronization in Java --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5840" y="286920"/>
            <a:ext cx="8907840" cy="53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Phaser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838080" y="1825560"/>
            <a:ext cx="1120572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java.util.concurrent.Phaser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Combination of CyclicBarrier and CountDownLatch: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dynamic number of threads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reusable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advanceable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Operations: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register()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-- called when a thread wants to be known by the Phaser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arrive()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vs.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arriveAndAwaitAdvance()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-- when the thread arrives at the barrier (advanceable vs. not advanceable)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5840" y="286920"/>
            <a:ext cx="8907840" cy="53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Exercise (CyclicBarrier)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838080" y="1825560"/>
            <a:ext cx="1120572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 u="sng">
                <a:solidFill>
                  <a:srgbClr val="000000"/>
                </a:solidFill>
                <a:latin typeface="Calibri"/>
              </a:rPr>
              <a:t>Concurrent processing of an input image.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The goal is to find out how many black pixels are in the input image. A master thread loads the image and waits for all other threads to start before splitting the image between them (</a:t>
            </a:r>
            <a:r>
              <a:rPr lang="en-US" sz="2600" u="sng">
                <a:solidFill>
                  <a:srgbClr val="000000"/>
                </a:solidFill>
                <a:latin typeface="Calibri"/>
              </a:rPr>
              <a:t>first barrier point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). Each thread counts the number of black pixels of its slice. All threads wait until everybody counted their pixels, save the value in a shared array and synchronize (</a:t>
            </a:r>
            <a:r>
              <a:rPr lang="en-US" sz="2600" u="sng">
                <a:solidFill>
                  <a:srgbClr val="000000"/>
                </a:solidFill>
                <a:latin typeface="Calibri"/>
              </a:rPr>
              <a:t>second barrier point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). Master thread computes the final value after synchronization.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Download code-skeleton and input file from ILIAS lab2/exercises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Complete parts indicated by comments in the source code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urier New"/>
              </a:rPr>
              <a:t>for i in `seq 1 50`; do java ImageAnalysis; done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ReentrantLock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067400" y="1882080"/>
            <a:ext cx="10515240" cy="49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java.util.concurrent.locks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package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Primitives: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lock()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unlock()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Attention exceptions! -- have to manually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unlock()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in a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finally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block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Reentrance property: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Can be called more than once by the thread holding the lock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Internal counter increment/decrement -- released when 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ReentrantLock lock = new ReentrantLock()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lock.lock(); 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shareObject.someMethod();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lock.unlock();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Semaphore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java.util.concurrent.Semaphore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Usage: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to send signals between threads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to guard a critical section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Internal counter limits the number of threads accessing a shared resource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initialized to any integer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operations: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acquire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(decrement) and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release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(increment)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the result is negative, thread blocks until semaphore is incremented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current semaphore value cannot be read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5840" y="286920"/>
            <a:ext cx="8907840" cy="53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CountDownLatch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121508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java.util.concurrent.CountDownLatch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Allows one thread to wait for one or more before it starts processing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number of threads specified at initialization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Operations: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await()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-- called by the thread that waits for others (usually main thread), blocks until internal count is 0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countDown()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-- called by the other threads to decrement count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Not reusable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5840" y="286920"/>
            <a:ext cx="8907840" cy="53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CyclicBarrier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java.util.concurrent.CyclicBarrier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 threads must reach the barrier before they are allowed to continue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number of threads specified at initialization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Operations: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await()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-- called by the threads in order to wait at the barrier for the others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Supports a custom barrier action (Runnable), executed when last thread arrives at the barrier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5840" y="286920"/>
            <a:ext cx="8907840" cy="53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Exchanger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java.util.concurrent.Exchanger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Two-party barrier, where the parties exchange data at the barrier point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Similar to a rendezvous point where threads can safely exchange their objects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Operations: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exchange()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-- receives the object as parameter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Task to be performed at the meeting point: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Runnable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