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502F-9DF6-450C-BA07-15382AF95F3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41B3-CBAF-40AE-9930-84897515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641B3-CBAF-40AE-9930-8489751504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8C3D-F38F-1CB6-8CE1-F86F02785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DF3C-5DB4-1D6C-5F08-78C25BC7E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321F-F44A-A5EA-F0E0-D9E9B01B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D76C-9314-A317-96CC-8FEB6984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8300-6D47-ACC0-23F8-8276A035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911-AA34-2F79-449F-702C595D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E26FD-A12C-A560-2BC0-FF59382A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20C6-ACFD-8B13-7EA6-D77F8B6C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A1C0-42AB-2CA0-6D76-DDB00F3C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CBF6-3E61-B713-15BE-618F9001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88FFB-17C5-F4AE-A17E-D6D1D3FCE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4759-3C9C-DDE7-C72F-180E6EB9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5280-E1B8-628B-12ED-DE99E9B8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B96B-A196-F5BE-915D-47CDD4A1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7240-1726-337A-2988-4C39176F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4DF-AB48-3788-3A7F-13562698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BDF4-4615-296C-9501-25F5EB29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821A-0708-8A6D-7156-A303C675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5D7C-3354-E7F8-C58E-42B8F6A6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F251-5A01-BBFA-4D4B-DF8BEF9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2636-5476-9D21-34E5-E7259787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3CB86-DB17-5155-B65A-6E48F34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E68A-8B19-740F-50BC-F1CADFA1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3A1C-D03A-6BDB-BC00-68638886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D026-EFD2-45F3-DDBB-258A57AC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9515-922D-7647-671A-27BAD8B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910E-A873-49E2-6E36-02B084F54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971B7-09C8-DB7A-DEFB-F62D760A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95ED-71B8-44B5-96A1-DF45B61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90C0B-E0B3-6744-B7B3-00F7820C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C7FD-AE28-6D85-9B5B-5BD2802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5FD6-9C2B-204D-C4CD-D3E7EED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E8CA-B4F7-18D6-7AD1-AFD6C87F1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7FC0-6236-4485-B9B8-9340ECAC9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123C-7E28-0A26-0B82-E77E6905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C3277-CEDC-CF6D-AD22-F3B6BCC3C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E43F7-88A6-A38B-AFE9-953A6525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03416-378A-A5F9-F800-E2A7682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82A01-3249-17A4-90E3-DA0E2014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90BE-0E28-72FB-7A0B-8A096E3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89BD8-C4DA-C9EE-9E39-7FA8A588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8251-A63E-A80A-AB21-A1148177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0EFBD-8D21-9182-EB79-FCA35B85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FEC9B-5A1C-A4BF-02C3-77393D05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9E8D1-D820-FD90-53E8-AF1AFBB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CAFB7-4A30-FAE7-70AF-E63D571C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3B98-89CF-0E5B-4E3A-31F735DC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1942-073E-E8DC-5040-04AD9168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9B9F5-2D81-C72F-58A0-34D7D2E26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0AF0-9195-9995-C9EB-F075D7A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4581-1B95-7663-8494-CB5D5A3E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801C-860A-ADF0-2328-E30DD93F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F6D-090B-1FD8-7116-ABDF9D34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D5ECA-982C-6A0E-0FA6-FE8E444B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FF9BC-6F21-B4EB-92B2-8045A6C0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C7543-F6C1-37E9-048D-B735FAB5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F6477-2027-0846-1744-1117F878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D37C-1454-43EE-8080-69237A8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00A1-2826-9F31-9E82-EF7E34AF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646E-6956-E639-CDFE-96CBE394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BEE8-3B26-4191-1B27-49C2F7A8D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6ECCE-7371-468F-9659-2168C8EB2C1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D593-B5A7-04E5-DD28-520242248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882D-753E-240D-43B4-3BBA92A56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C84DD-9FE4-4E0C-A75C-9EAF91947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hinookSQLAnalysisCustomerGenreRevenueTrends/Dashboard1?:language=en-US&amp;publish=yes&amp;:sid=&amp;:redirect=auth&amp;:display_count=n&amp;:origin=viz_share_link" TargetMode="External"/><Relationship Id="rId2" Type="http://schemas.openxmlformats.org/officeDocument/2006/relationships/hyperlink" Target="https://github.com/rathwaj21/Chinook_SQL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3513A-9523-7C4B-DD5E-D4B6653F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Chinook Music Store — Data Analysis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239D0-0B1D-441F-B4C9-2E5924DA7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Using SQL &amp; Tableau to uncover revenue insights</a:t>
            </a:r>
            <a:br>
              <a:rPr lang="en-US" sz="2200">
                <a:solidFill>
                  <a:srgbClr val="FFFFFF"/>
                </a:solidFill>
              </a:rPr>
            </a:b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Jaykumar Rathwa| Data Analyst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01EB-140E-5BF3-9E6E-E5633487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E6E4-013A-885E-1525-0BABA0CB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i="1"/>
              <a:t>Dataset:</a:t>
            </a:r>
            <a:r>
              <a:rPr lang="en-US" sz="2000"/>
              <a:t> Chinook sample music store database</a:t>
            </a:r>
          </a:p>
          <a:p>
            <a:r>
              <a:rPr lang="en-US" sz="2000"/>
              <a:t>Tools: MySQL, Tableau Public </a:t>
            </a:r>
          </a:p>
          <a:p>
            <a:r>
              <a:rPr lang="en-US" sz="2000"/>
              <a:t>Goal: Analyze customer spending, revenue by country &amp; genre, and sales trends </a:t>
            </a:r>
          </a:p>
          <a:p>
            <a:r>
              <a:rPr lang="en-US" sz="2000"/>
              <a:t>Skills Demonstrated: SQL queries, data aggregation, visualization, and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26894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8FEA6-F2FD-2AAB-074A-27A851C8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by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DBB70-795A-A0EB-7F62-5956C1620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5962" y="467208"/>
            <a:ext cx="643867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F6A33-6879-86DA-DF56-00E44A8D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Top Customers by Total Spending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&amp; Revenue by Monthly Trend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50A64-F9BE-561A-3E0C-37F72EF8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" y="2461846"/>
            <a:ext cx="5825046" cy="31851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5DC1C-083E-08F6-A7AD-A5E312A90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3439" y="2461846"/>
            <a:ext cx="5825046" cy="31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D787D-AF77-A4E2-F96F-7041CCF2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0069-4D4E-F3D1-0DF2-AAC3A5CE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Wrote clean SQL queries with JOINs, GROUP BY, aggregate functions.</a:t>
            </a:r>
          </a:p>
          <a:p>
            <a:r>
              <a:rPr lang="en-US" sz="2000"/>
              <a:t>Visualized results in Tableau to tell a clear business story.</a:t>
            </a:r>
          </a:p>
          <a:p>
            <a:r>
              <a:rPr lang="en-US" sz="2000"/>
              <a:t>Demonstrated ability to turn raw data into actionable insights.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Project Repository: </a:t>
            </a:r>
            <a:r>
              <a:rPr lang="en-US" sz="2000">
                <a:hlinkClick r:id="rId2"/>
              </a:rPr>
              <a:t>https://github.com/rathwaj21/Chinook_SQL_Project</a:t>
            </a:r>
            <a:endParaRPr lang="en-US" sz="2000"/>
          </a:p>
          <a:p>
            <a:r>
              <a:rPr lang="en-US" sz="2000"/>
              <a:t>Dashboard: </a:t>
            </a:r>
            <a:r>
              <a:rPr lang="en-US" sz="2000">
                <a:hlinkClick r:id="rId3"/>
              </a:rPr>
              <a:t>https://public.tableau.com/views/ChinookSQLAnalysisCustomerGenreRevenueTrends/Dashboard1?:language=en-US&amp;publish=yes&amp;:sid=&amp;:redirect=auth&amp;:display_count=n&amp;:origin=viz_share_link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802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176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Chinook Music Store — Data Analysis Project</vt:lpstr>
      <vt:lpstr>Project Summary</vt:lpstr>
      <vt:lpstr>Revenue by Country</vt:lpstr>
      <vt:lpstr>Top Customers by Total Spending &amp; Revenue by Monthly Trend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Jaykumar Rathwa</dc:creator>
  <cp:lastModifiedBy>Jaykumar Rathwa</cp:lastModifiedBy>
  <cp:revision>1</cp:revision>
  <dcterms:created xsi:type="dcterms:W3CDTF">2025-07-20T23:18:12Z</dcterms:created>
  <dcterms:modified xsi:type="dcterms:W3CDTF">2025-07-20T23:36:46Z</dcterms:modified>
</cp:coreProperties>
</file>