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A800-E86A-A181-2392-1A8E964C1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C9B51-796B-7ABD-0FA0-17F661E1D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96483-1E93-98C7-ED36-9AE452EC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7112-2353-4818-9416-A3E3D5CF139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B7E51-433E-055E-DF2E-A9CB07B1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6B151-98E7-ADB5-53EE-135D09C0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E6B3-E3BD-4D63-8399-AC7CBE5D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7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BF1F-5145-BC85-E1E9-DA77C208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2E389-E2FC-0B2F-2A52-9A3CC418C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7708E-6BE1-59FA-72DE-B0D53C1B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7112-2353-4818-9416-A3E3D5CF139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C6D82-CAE3-712A-CB06-EAECCDA7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51360-17FC-A195-8E59-79FAF771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E6B3-E3BD-4D63-8399-AC7CBE5D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6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471C7-09E5-1A95-CB6D-C0C99F88C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F70E0-FDC7-3370-97EB-695B8C7C2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FD7B9-289B-42EE-09BE-F50477CE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7112-2353-4818-9416-A3E3D5CF139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28BA1-FF9D-9A81-293A-9DBA5C8A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B3290-7EA1-B01C-7A7E-99417544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E6B3-E3BD-4D63-8399-AC7CBE5D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8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A595-C3F8-D877-72E8-3A23016A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D693-AEA9-BA3E-434D-C27A16FDA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88024-7A0D-4F83-C5BA-A301EA24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7112-2353-4818-9416-A3E3D5CF139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56059-4AF8-3082-E9D1-CEDEAC4D9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A0680-4544-254F-AE20-155A53FA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E6B3-E3BD-4D63-8399-AC7CBE5D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78C3-97D8-51AF-949C-8B01B8A0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769C4-0B27-BDFE-7501-FBB0C5629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B0B3C-6E3C-6C16-7E99-7A905736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7112-2353-4818-9416-A3E3D5CF139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2EFE4-96DA-32E8-B7F7-B73185AA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35214-E733-7329-E650-5F066C29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E6B3-E3BD-4D63-8399-AC7CBE5D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0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E2EEE-3A47-A38D-0B90-5FB5E667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8C59-B5C0-9C36-0976-DEF7DF0AC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F3298-5930-2238-22F6-FFC3364CD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2A9C6-3DA6-FF0D-1281-62DC0F25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7112-2353-4818-9416-A3E3D5CF139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EC7BD-EFD5-917C-54BE-575E1DE3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75599-CF76-09DD-54F5-8D1AE53A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E6B3-E3BD-4D63-8399-AC7CBE5D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3456-EE96-1844-5C3F-1C94C5D2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04B86-70E0-D988-6547-7D192DBFB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C6727-93C6-16ED-6577-4450C0C3C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27CBC-0F3A-F5F9-D0C8-EC8F53BD0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C7C2E-989B-0682-EB06-18EFFFAB3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875A9A-3E75-0FFA-1626-9B8EA5EC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7112-2353-4818-9416-A3E3D5CF139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02321-9D41-D726-12AC-64CFF35C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690E90-2A01-B113-DB94-F68A9C1B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E6B3-E3BD-4D63-8399-AC7CBE5D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3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BC59-EE23-52D2-F2AB-0763A5CA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E6ADA-EB33-057D-174D-59F9D656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7112-2353-4818-9416-A3E3D5CF139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A0758-F840-C393-D8F5-7F0CDEAE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4748D-D180-22ED-13E0-01F90781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E6B3-E3BD-4D63-8399-AC7CBE5D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C6512-90F8-EC0F-1B2D-2DD2C0AC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7112-2353-4818-9416-A3E3D5CF139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280C5-DF39-BE72-EBC9-405C71E2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B1B8-3303-96F7-09C5-105EB3C0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E6B3-E3BD-4D63-8399-AC7CBE5D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1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2B80-C233-19F1-8280-D53E0EDF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4EE08-57D6-F2BE-CCEA-3EDBE001B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D5A9A-71BE-6F75-0383-F00DE7FCD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DDC56-E7E2-79B9-C1F1-D25ABC02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7112-2353-4818-9416-A3E3D5CF139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56AF9-3471-6395-6152-EFF64480C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1E95F-FCBF-9F75-5013-454A55C7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E6B3-E3BD-4D63-8399-AC7CBE5D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1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0030-831D-B5DF-B63A-2DFBE65A5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871BCD-7308-F3BD-2880-360693842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5005E-64D9-4210-5ADA-611B21D39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24FAF-2E6A-CDC6-4533-3FED22D3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7112-2353-4818-9416-A3E3D5CF139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A60FC-6D0E-F6F6-2CE9-7FBF1FDB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E5725-2F54-AD43-B809-C824EE89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2E6B3-E3BD-4D63-8399-AC7CBE5D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2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79F15-640D-5A5A-6E63-874A6DA0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CD5DB-9253-82EC-6780-9D829AC6E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E0DE6-7D22-92DA-6917-2C84346AD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227112-2353-4818-9416-A3E3D5CF139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D4AD1-BEAF-4C38-746F-0C12C9AA5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EEF13-721F-5A98-1F97-A691D9EF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D2E6B3-E3BD-4D63-8399-AC7CBE5D6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4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jay.rathwa/viz/Telco_Cus_Churn/Dashboard1?publish=yes" TargetMode="External"/><Relationship Id="rId2" Type="http://schemas.openxmlformats.org/officeDocument/2006/relationships/hyperlink" Target="https://github.com/rathwaj21/Telco_Customer_Churn_Analysis_SQL_Pro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446BA-D69E-E708-58BD-6CA5DD1EE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Telco Customer Churn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BA6B6-1F3B-DCCF-B1AD-6FE88E456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Using SQL &amp; Tableau to uncover Customer Churn insights</a:t>
            </a:r>
            <a:br>
              <a:rPr lang="en-US" dirty="0"/>
            </a:br>
            <a:r>
              <a:rPr lang="en-US" dirty="0"/>
              <a:t>Jaykumar Rathwa| Data Analyst</a:t>
            </a:r>
          </a:p>
        </p:txBody>
      </p:sp>
    </p:spTree>
    <p:extLst>
      <p:ext uri="{BB962C8B-B14F-4D97-AF65-F5344CB8AC3E}">
        <p14:creationId xmlns:p14="http://schemas.microsoft.com/office/powerpoint/2010/main" val="357767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7AA46-B7AE-7C30-B775-87F153F5A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9C8C5-C27C-8991-119C-968697F00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Dataset: Telco Customer Churn (Kaggle) </a:t>
            </a:r>
          </a:p>
          <a:p>
            <a:r>
              <a:rPr lang="en-US" sz="2000"/>
              <a:t>Goal: Understand churn patterns to help the company reduce customer loss. </a:t>
            </a:r>
          </a:p>
          <a:p>
            <a:r>
              <a:rPr lang="en-US" sz="2000"/>
              <a:t>Tools Used: SQL, MySQL, Tableau, GitHub </a:t>
            </a:r>
          </a:p>
          <a:p>
            <a:r>
              <a:rPr lang="en-US" sz="2000"/>
              <a:t>Key Questions: </a:t>
            </a:r>
          </a:p>
          <a:p>
            <a:pPr lvl="1"/>
            <a:r>
              <a:rPr lang="en-US" sz="2000"/>
              <a:t>How many customers churned vs stayed? </a:t>
            </a:r>
          </a:p>
          <a:p>
            <a:pPr lvl="1"/>
            <a:r>
              <a:rPr lang="en-US" sz="2000"/>
              <a:t>Does churn vary by contract type or senior status? </a:t>
            </a:r>
          </a:p>
          <a:p>
            <a:pPr lvl="1"/>
            <a:r>
              <a:rPr lang="en-US" sz="2000"/>
              <a:t>Do higher spenders churn more? </a:t>
            </a:r>
          </a:p>
          <a:p>
            <a:pPr lvl="1"/>
            <a:r>
              <a:rPr lang="en-US" sz="2000"/>
              <a:t>How long do churned customers typically stay? </a:t>
            </a:r>
          </a:p>
          <a:p>
            <a:pPr lvl="1"/>
            <a:r>
              <a:rPr lang="en-US" sz="2000"/>
              <a:t>Who were the top value customers lost?</a:t>
            </a:r>
          </a:p>
        </p:txBody>
      </p:sp>
    </p:spTree>
    <p:extLst>
      <p:ext uri="{BB962C8B-B14F-4D97-AF65-F5344CB8AC3E}">
        <p14:creationId xmlns:p14="http://schemas.microsoft.com/office/powerpoint/2010/main" val="23802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06F99-1CB3-A7FF-A7D7-AF5AD61F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Churn Trends &amp; Drivers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72715D-F30A-DBDA-772B-D2C68E732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649" y="1596358"/>
            <a:ext cx="10690698" cy="523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870A8-1499-10E9-51C3-A4E480ECB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As per the visuals from the previous slide –</a:t>
            </a:r>
          </a:p>
          <a:p>
            <a:endParaRPr lang="en-US" sz="2000" dirty="0"/>
          </a:p>
          <a:p>
            <a:pPr lvl="1"/>
            <a:r>
              <a:rPr lang="en-US" sz="2000" dirty="0"/>
              <a:t>~27% of customers churned, mostly on month-to-month contracts.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Senior citizens churn at a slightly higher rate. (~42%)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Higher spenders tend to churn less.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61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C7B61-1E3B-EB53-E082-775DAC1A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Key Takeaways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546F-DC79-D07E-2758-7707C163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Summary: Target month-to-month customers with loyalty offers. </a:t>
            </a:r>
          </a:p>
          <a:p>
            <a:r>
              <a:rPr lang="en-US" sz="2000"/>
              <a:t>Business Value: Insights help the company design retention campaigns.</a:t>
            </a:r>
          </a:p>
          <a:p>
            <a:r>
              <a:rPr lang="en-US" sz="2000"/>
              <a:t>Project Repository:</a:t>
            </a:r>
          </a:p>
          <a:p>
            <a:pPr lvl="1"/>
            <a:r>
              <a:rPr lang="en-US" sz="2000">
                <a:hlinkClick r:id="rId2"/>
              </a:rPr>
              <a:t>https://github.com/rathwaj21/Telco_Customer_Churn_Analysis_SQL_Project</a:t>
            </a:r>
            <a:endParaRPr lang="en-US" sz="2000"/>
          </a:p>
          <a:p>
            <a:r>
              <a:rPr lang="en-US" sz="2000"/>
              <a:t>Dashboard:</a:t>
            </a:r>
          </a:p>
          <a:p>
            <a:pPr lvl="1"/>
            <a:r>
              <a:rPr lang="en-US" sz="2000">
                <a:hlinkClick r:id="rId3"/>
              </a:rPr>
              <a:t>https://public.tableau.com/app/profile/jay.rathwa/viz/Telco_Cus_Churn/Dashboard1?publish=yes</a:t>
            </a:r>
            <a:endParaRPr lang="en-US" sz="2000"/>
          </a:p>
          <a:p>
            <a:pPr marL="457200" lvl="1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125206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Telco Customer Churn Analysis</vt:lpstr>
      <vt:lpstr>Project Overview</vt:lpstr>
      <vt:lpstr>Churn Trends &amp; Drivers</vt:lpstr>
      <vt:lpstr>PowerPoint Presentation</vt:lpstr>
      <vt:lpstr>Key Takeaways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Jaykumar Rathwa</dc:creator>
  <cp:lastModifiedBy>Jaykumar Rathwa</cp:lastModifiedBy>
  <cp:revision>1</cp:revision>
  <dcterms:created xsi:type="dcterms:W3CDTF">2025-07-23T17:38:08Z</dcterms:created>
  <dcterms:modified xsi:type="dcterms:W3CDTF">2025-07-23T18:01:07Z</dcterms:modified>
</cp:coreProperties>
</file>