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5" r:id="rId6"/>
    <p:sldId id="266" r:id="rId7"/>
    <p:sldId id="268" r:id="rId8"/>
    <p:sldId id="267" r:id="rId9"/>
    <p:sldId id="269" r:id="rId10"/>
    <p:sldId id="273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806D"/>
    <a:srgbClr val="438D7E"/>
    <a:srgbClr val="C3E4E6"/>
    <a:srgbClr val="0A7A80"/>
    <a:srgbClr val="14918B"/>
    <a:srgbClr val="31362A"/>
    <a:srgbClr val="2C3C33"/>
    <a:srgbClr val="575C4D"/>
    <a:srgbClr val="232C24"/>
    <a:srgbClr val="098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54DF55-D65E-4777-AEA5-99EE9B022C7A}" v="104" dt="2020-05-08T12:53:23.1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616" y="56"/>
      </p:cViewPr>
      <p:guideLst>
        <p:guide orient="horz" pos="6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3154DF55-D65E-4777-AEA5-99EE9B022C7A}"/>
    <pc:docChg chg="addSld delSld modSld">
      <pc:chgData name="" userId="" providerId="" clId="Web-{3154DF55-D65E-4777-AEA5-99EE9B022C7A}" dt="2020-05-08T12:53:23.168" v="102" actId="20577"/>
      <pc:docMkLst>
        <pc:docMk/>
      </pc:docMkLst>
      <pc:sldChg chg="new del">
        <pc:chgData name="" userId="" providerId="" clId="Web-{3154DF55-D65E-4777-AEA5-99EE9B022C7A}" dt="2020-05-08T12:52:03.449" v="2"/>
        <pc:sldMkLst>
          <pc:docMk/>
          <pc:sldMk cId="1571271741" sldId="272"/>
        </pc:sldMkLst>
      </pc:sldChg>
      <pc:sldChg chg="modSp add replId">
        <pc:chgData name="" userId="" providerId="" clId="Web-{3154DF55-D65E-4777-AEA5-99EE9B022C7A}" dt="2020-05-08T12:53:23.168" v="101" actId="20577"/>
        <pc:sldMkLst>
          <pc:docMk/>
          <pc:sldMk cId="3161878571" sldId="273"/>
        </pc:sldMkLst>
        <pc:spChg chg="mod">
          <ac:chgData name="" userId="" providerId="" clId="Web-{3154DF55-D65E-4777-AEA5-99EE9B022C7A}" dt="2020-05-08T12:53:23.168" v="101" actId="20577"/>
          <ac:spMkLst>
            <pc:docMk/>
            <pc:sldMk cId="3161878571" sldId="273"/>
            <ac:spMk id="19" creationId="{D6F4DD39-37F9-4E82-B096-90545318A383}"/>
          </ac:spMkLst>
        </pc:spChg>
        <pc:spChg chg="mod">
          <ac:chgData name="" userId="" providerId="" clId="Web-{3154DF55-D65E-4777-AEA5-99EE9B022C7A}" dt="2020-05-08T12:52:18.043" v="18" actId="20577"/>
          <ac:spMkLst>
            <pc:docMk/>
            <pc:sldMk cId="3161878571" sldId="273"/>
            <ac:spMk id="21" creationId="{52FD0A2A-84B2-4E44-9FC2-D991298F07E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BE674-5E95-42CA-8971-81355669C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A4FE8-A7DC-43F5-AE14-7F791137C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7CD9A-A9DF-4DAF-8627-88932F31F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36A9-4FBE-4C70-A3F1-1F756645E34E}" type="datetimeFigureOut">
              <a:rPr lang="en-ID" smtClean="0"/>
              <a:t>09/05/2020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DC9B1-8328-4D72-AB17-59FEC2C66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F6A33-9365-4113-A525-904DE4054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4E66-1A91-40B8-B27A-F72692ECEA1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38229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7EB30-29A7-4A7C-A322-1B0A07643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68F56-CC1B-4D6D-B0CE-D5C382C56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A0F2B-F905-4BBB-9212-7F702209E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36A9-4FBE-4C70-A3F1-1F756645E34E}" type="datetimeFigureOut">
              <a:rPr lang="en-ID" smtClean="0"/>
              <a:t>09/05/2020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BB121-BCA8-454B-A33B-C0A08B86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B9F22-C446-472D-88FE-E148CDA4F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4E66-1A91-40B8-B27A-F72692ECEA1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578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F54695-87EA-4CA4-B16D-6CF6AA821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50223-1880-43AD-BE10-0E7A0EB6F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3812C-FBE2-4BE5-8EC0-3019A91AE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36A9-4FBE-4C70-A3F1-1F756645E34E}" type="datetimeFigureOut">
              <a:rPr lang="en-ID" smtClean="0"/>
              <a:t>09/05/2020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F7E36-1B4A-43EF-AEA7-E6D5D3C7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0AD54-81A2-4AC5-92DA-0499B3D32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4E66-1A91-40B8-B27A-F72692ECEA1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20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FBB0C-B4AD-42C7-BE8F-56C8B7E4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F3036-87EE-4549-B225-21AE83417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5A16D-C223-4DFC-823D-8B2961FC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36A9-4FBE-4C70-A3F1-1F756645E34E}" type="datetimeFigureOut">
              <a:rPr lang="en-ID" smtClean="0"/>
              <a:t>09/05/2020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61B13-A678-4C05-8DC6-BD27A08A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01D5E-4D07-4204-988F-4B447FE0B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4E66-1A91-40B8-B27A-F72692ECEA1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424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C5CEF-68CD-4C35-AAFC-81B8D9EFF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04E88-05C5-4C4C-B25D-33CADF647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C47EB-0A18-41B3-ACB3-CE952374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36A9-4FBE-4C70-A3F1-1F756645E34E}" type="datetimeFigureOut">
              <a:rPr lang="en-ID" smtClean="0"/>
              <a:t>09/05/2020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689C8-CBC0-4243-BB97-7F2E1A5D8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85104-F06F-47B8-BD13-D864DA9B8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4E66-1A91-40B8-B27A-F72692ECEA1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295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5B284-4C3B-49D1-B437-A752816D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922-7F03-42FC-83E4-E9FC3DFF4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F3310-3E09-4A4A-8876-620098470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64087-CE8B-4878-81D0-CE52E29B3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36A9-4FBE-4C70-A3F1-1F756645E34E}" type="datetimeFigureOut">
              <a:rPr lang="en-ID" smtClean="0"/>
              <a:t>09/05/2020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1DF33-C7F2-4E3A-A088-4F679961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3281A-7E6D-49AB-9E02-AD5B1112E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4E66-1A91-40B8-B27A-F72692ECEA1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902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7AAFE-0222-4FB2-B0F5-4D9B4B3F6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814A9-E0A8-43CD-9CD0-02EC973F0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9AFAAA-7075-41BE-931A-83454DD4C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6AA97D-94F8-4675-96A6-6B9BAFDC6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5F0DC8-80EF-427B-A519-6C60560D9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DC7819-4B6A-4F07-8DEA-D9871BB88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36A9-4FBE-4C70-A3F1-1F756645E34E}" type="datetimeFigureOut">
              <a:rPr lang="en-ID" smtClean="0"/>
              <a:t>09/05/2020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BD29FD-B0D5-4C7A-ACA8-742C31C35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E0CA47-8BE9-42E5-87F3-7042F56F6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4E66-1A91-40B8-B27A-F72692ECEA1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264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BF6DC-A52A-4065-B69C-9772F843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AA5F74-09B4-45CF-A831-1FEE7C2C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36A9-4FBE-4C70-A3F1-1F756645E34E}" type="datetimeFigureOut">
              <a:rPr lang="en-ID" smtClean="0"/>
              <a:t>09/05/2020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FB808-EA8B-4CE6-8EF5-4584702E9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0CE55-1736-49A6-B717-2C285052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4E66-1A91-40B8-B27A-F72692ECEA1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776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311E04-0106-425B-B301-43051D587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36A9-4FBE-4C70-A3F1-1F756645E34E}" type="datetimeFigureOut">
              <a:rPr lang="en-ID" smtClean="0"/>
              <a:t>09/05/2020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A88D96-68B4-4BB3-9291-9B2D6683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C17E2-F055-41B5-81DC-CB6AFF37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4E66-1A91-40B8-B27A-F72692ECEA1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958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76EB-57B5-4439-842F-9B3415776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E81FD-10DB-42D1-A993-04BEBDD66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2DE3D-3894-4572-B0A3-4F9B5ED4C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EAFC1-641F-41BA-AAB5-0AC3BE79E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36A9-4FBE-4C70-A3F1-1F756645E34E}" type="datetimeFigureOut">
              <a:rPr lang="en-ID" smtClean="0"/>
              <a:t>09/05/2020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940E1-C316-46BA-8D56-D97199DFC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22C5B-8671-4052-992A-A85779E0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4E66-1A91-40B8-B27A-F72692ECEA1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19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FAB95-2E47-4D90-9916-2DF61894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EFAE29-4B2B-4589-BD70-6E3AFEBD5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EF1BF-F1FA-4465-9801-E2B4C43FB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F58EC-56FB-4A35-92A0-E9B655673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36A9-4FBE-4C70-A3F1-1F756645E34E}" type="datetimeFigureOut">
              <a:rPr lang="en-ID" smtClean="0"/>
              <a:t>09/05/2020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9B62C-BA08-4BE8-BB98-89BD072F3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2A635-EC66-4F68-8D12-79349D967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4E66-1A91-40B8-B27A-F72692ECEA1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065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161D4C-49BD-45E8-8D27-008FBD26A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59043-45C7-4926-BC6D-311C9AC69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DA0C4-2810-4371-AE6B-E862BD31A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636A9-4FBE-4C70-A3F1-1F756645E34E}" type="datetimeFigureOut">
              <a:rPr lang="en-ID" smtClean="0"/>
              <a:t>09/05/2020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FE895-1C33-4B52-A897-8D89D58A5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9502A-D4C8-472C-BCFC-E5F6D4FB2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B4E66-1A91-40B8-B27A-F72692ECEA1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0060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47607-558B-4757-9550-ADF6E7C32A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C45EA-C966-4130-B5FE-C5D2C9510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97AF14-656B-471C-99C7-BDD7C3208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74843" y="-2681024"/>
            <a:ext cx="6860293" cy="122099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229391-4D46-4DBA-928C-1B5424789589}"/>
              </a:ext>
            </a:extLst>
          </p:cNvPr>
          <p:cNvSpPr/>
          <p:nvPr/>
        </p:nvSpPr>
        <p:spPr>
          <a:xfrm>
            <a:off x="239485" y="235857"/>
            <a:ext cx="11734801" cy="6353629"/>
          </a:xfrm>
          <a:prstGeom prst="rect">
            <a:avLst/>
          </a:prstGeom>
          <a:solidFill>
            <a:schemeClr val="bg2">
              <a:alpha val="46000"/>
            </a:schemeClr>
          </a:solidFill>
          <a:ln>
            <a:noFill/>
          </a:ln>
          <a:effectLst>
            <a:outerShdw blurRad="50800" dist="50800" dir="3300000"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4F920D-5834-4806-9F36-CEDBAF33C26D}"/>
              </a:ext>
            </a:extLst>
          </p:cNvPr>
          <p:cNvSpPr txBox="1"/>
          <p:nvPr/>
        </p:nvSpPr>
        <p:spPr>
          <a:xfrm>
            <a:off x="493485" y="2265895"/>
            <a:ext cx="1120502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5400" b="1" dirty="0">
                <a:solidFill>
                  <a:srgbClr val="43806D"/>
                </a:solidFill>
              </a:rPr>
              <a:t>B U S I N E S </a:t>
            </a:r>
            <a:r>
              <a:rPr lang="en-ID" sz="5400" b="1" dirty="0" err="1">
                <a:solidFill>
                  <a:srgbClr val="43806D"/>
                </a:solidFill>
              </a:rPr>
              <a:t>S</a:t>
            </a:r>
            <a:r>
              <a:rPr lang="en-ID" sz="5400" b="1" dirty="0">
                <a:solidFill>
                  <a:srgbClr val="43806D"/>
                </a:solidFill>
              </a:rPr>
              <a:t>    A P </a:t>
            </a:r>
            <a:r>
              <a:rPr lang="en-ID" sz="5400" b="1" dirty="0" err="1">
                <a:solidFill>
                  <a:srgbClr val="43806D"/>
                </a:solidFill>
              </a:rPr>
              <a:t>P</a:t>
            </a:r>
            <a:r>
              <a:rPr lang="en-ID" sz="5400" b="1" dirty="0">
                <a:solidFill>
                  <a:srgbClr val="43806D"/>
                </a:solidFill>
              </a:rPr>
              <a:t> L I C A T I O N </a:t>
            </a:r>
          </a:p>
          <a:p>
            <a:pPr algn="ctr"/>
            <a:r>
              <a:rPr lang="en-ID" sz="5400" b="1" dirty="0">
                <a:solidFill>
                  <a:srgbClr val="43806D"/>
                </a:solidFill>
              </a:rPr>
              <a:t>D E V E L O P M E N T</a:t>
            </a:r>
          </a:p>
          <a:p>
            <a:pPr algn="ctr"/>
            <a:r>
              <a:rPr lang="en-ID" sz="5400" b="1" dirty="0">
                <a:solidFill>
                  <a:srgbClr val="43806D"/>
                </a:solidFill>
              </a:rPr>
              <a:t>-D L B A-</a:t>
            </a:r>
          </a:p>
        </p:txBody>
      </p:sp>
    </p:spTree>
    <p:extLst>
      <p:ext uri="{BB962C8B-B14F-4D97-AF65-F5344CB8AC3E}">
        <p14:creationId xmlns:p14="http://schemas.microsoft.com/office/powerpoint/2010/main" val="605799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94C7DF2-C4E1-47A2-A277-50C31082E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74" y="252185"/>
            <a:ext cx="4235753" cy="635362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B98E4F6-2316-4D9B-840A-58B57BD6F551}"/>
              </a:ext>
            </a:extLst>
          </p:cNvPr>
          <p:cNvSpPr/>
          <p:nvPr/>
        </p:nvSpPr>
        <p:spPr>
          <a:xfrm>
            <a:off x="4717143" y="252185"/>
            <a:ext cx="7224483" cy="6353629"/>
          </a:xfrm>
          <a:prstGeom prst="rect">
            <a:avLst/>
          </a:prstGeom>
          <a:solidFill>
            <a:schemeClr val="bg2">
              <a:alpha val="64000"/>
            </a:schemeClr>
          </a:solidFill>
          <a:ln>
            <a:noFill/>
          </a:ln>
          <a:effectLst>
            <a:outerShdw blurRad="50800" dist="50800" dir="3300000" sx="1000" sy="1000" algn="ctr" rotWithShape="0">
              <a:srgbClr val="000000">
                <a:alpha val="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D6F4DD39-37F9-4E82-B096-90545318A383}"/>
              </a:ext>
            </a:extLst>
          </p:cNvPr>
          <p:cNvSpPr txBox="1">
            <a:spLocks/>
          </p:cNvSpPr>
          <p:nvPr/>
        </p:nvSpPr>
        <p:spPr>
          <a:xfrm>
            <a:off x="5303382" y="2305049"/>
            <a:ext cx="6309633" cy="40195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Application development components :</a:t>
            </a:r>
          </a:p>
          <a:p>
            <a:pPr marL="342900" indent="-342900" algn="just">
              <a:buFont typeface="Wingdings" panose="020B0604020202020204" pitchFamily="34" charset="0"/>
              <a:buChar char="ü"/>
            </a:pPr>
            <a:r>
              <a:rPr lang="en-US" dirty="0">
                <a:cs typeface="Calibri"/>
              </a:rPr>
              <a:t>Programming Language     :  Java</a:t>
            </a:r>
          </a:p>
          <a:p>
            <a:pPr marL="342900" indent="-342900" algn="just">
              <a:buFont typeface="Wingdings" panose="020B0604020202020204" pitchFamily="34" charset="0"/>
              <a:buChar char="ü"/>
            </a:pPr>
            <a:r>
              <a:rPr lang="en-US" dirty="0">
                <a:cs typeface="Calibri"/>
              </a:rPr>
              <a:t>Database                               : MySQL</a:t>
            </a:r>
          </a:p>
          <a:p>
            <a:pPr marL="342900" indent="-342900" algn="just">
              <a:buFont typeface="Wingdings" panose="020B0604020202020204" pitchFamily="34" charset="0"/>
              <a:buChar char="ü"/>
            </a:pPr>
            <a:r>
              <a:rPr lang="en-US" dirty="0">
                <a:cs typeface="Calibri"/>
              </a:rPr>
              <a:t>Development Team: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Project Manager	: </a:t>
            </a:r>
            <a:r>
              <a:rPr lang="en-US" dirty="0" err="1">
                <a:cs typeface="Calibri"/>
              </a:rPr>
              <a:t>Khumaeni</a:t>
            </a:r>
            <a:endParaRPr lang="en-US" dirty="0">
              <a:cs typeface="Calibri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Frontend		: </a:t>
            </a:r>
            <a:r>
              <a:rPr lang="en-US" dirty="0" err="1">
                <a:cs typeface="Calibri"/>
              </a:rPr>
              <a:t>Siska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Elymia</a:t>
            </a:r>
            <a:r>
              <a:rPr lang="en-US" dirty="0">
                <a:cs typeface="Calibri"/>
              </a:rPr>
              <a:t> Gita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Backend		: Ratih Syabrina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Tester		: </a:t>
            </a:r>
            <a:r>
              <a:rPr lang="en-US" dirty="0" err="1">
                <a:cs typeface="Calibri"/>
              </a:rPr>
              <a:t>Khumaeni</a:t>
            </a:r>
            <a:endParaRPr lang="en-US" dirty="0">
              <a:cs typeface="Calibri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Deployer		: </a:t>
            </a:r>
            <a:r>
              <a:rPr lang="en-US" dirty="0" err="1">
                <a:cs typeface="Calibri"/>
              </a:rPr>
              <a:t>Siska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Elymia</a:t>
            </a:r>
            <a:r>
              <a:rPr lang="en-US" dirty="0">
                <a:cs typeface="Calibri"/>
              </a:rPr>
              <a:t> Gita</a:t>
            </a:r>
          </a:p>
          <a:p>
            <a:pPr marL="342900" indent="-342900" algn="just">
              <a:buFont typeface="Wingdings" panose="020B0604020202020204" pitchFamily="34" charset="0"/>
              <a:buChar char="ü"/>
            </a:pPr>
            <a:endParaRPr lang="en-US" dirty="0">
              <a:cs typeface="Calibri"/>
            </a:endParaRPr>
          </a:p>
          <a:p>
            <a:pPr marL="342900" indent="-342900" algn="just">
              <a:buFont typeface="Wingdings" panose="020B0604020202020204" pitchFamily="34" charset="0"/>
              <a:buChar char="ü"/>
            </a:pPr>
            <a:endParaRPr lang="en-US" dirty="0"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FD0A2A-84B2-4E44-9FC2-D991298F07E2}"/>
              </a:ext>
            </a:extLst>
          </p:cNvPr>
          <p:cNvSpPr txBox="1"/>
          <p:nvPr/>
        </p:nvSpPr>
        <p:spPr>
          <a:xfrm>
            <a:off x="5139417" y="735137"/>
            <a:ext cx="6637565" cy="5847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n-ID" sz="3200" b="1" dirty="0"/>
              <a:t>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316187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47607-558B-4757-9550-ADF6E7C32A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C45EA-C966-4130-B5FE-C5D2C9510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97AF14-656B-471C-99C7-BDD7C3208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74843" y="-2681024"/>
            <a:ext cx="6860293" cy="122099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229391-4D46-4DBA-928C-1B5424789589}"/>
              </a:ext>
            </a:extLst>
          </p:cNvPr>
          <p:cNvSpPr/>
          <p:nvPr/>
        </p:nvSpPr>
        <p:spPr>
          <a:xfrm>
            <a:off x="239485" y="235857"/>
            <a:ext cx="11734801" cy="6353629"/>
          </a:xfrm>
          <a:prstGeom prst="rect">
            <a:avLst/>
          </a:prstGeom>
          <a:solidFill>
            <a:schemeClr val="bg2">
              <a:alpha val="46000"/>
            </a:schemeClr>
          </a:solidFill>
          <a:ln>
            <a:noFill/>
          </a:ln>
          <a:effectLst>
            <a:outerShdw blurRad="50800" dist="50800" dir="3300000"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4F920D-5834-4806-9F36-CEDBAF33C26D}"/>
              </a:ext>
            </a:extLst>
          </p:cNvPr>
          <p:cNvSpPr txBox="1"/>
          <p:nvPr/>
        </p:nvSpPr>
        <p:spPr>
          <a:xfrm>
            <a:off x="691160" y="2270352"/>
            <a:ext cx="1082765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43806D"/>
                </a:solidFill>
              </a:rPr>
              <a:t>D E M O </a:t>
            </a:r>
          </a:p>
          <a:p>
            <a:pPr algn="ctr"/>
            <a:r>
              <a:rPr lang="en-US" sz="5400" b="1" dirty="0">
                <a:solidFill>
                  <a:srgbClr val="43806D"/>
                </a:solidFill>
              </a:rPr>
              <a:t>A P L I K A S I</a:t>
            </a:r>
            <a:endParaRPr lang="en-ID" sz="5400" b="1" dirty="0">
              <a:solidFill>
                <a:srgbClr val="4380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47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47607-558B-4757-9550-ADF6E7C32A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C45EA-C966-4130-B5FE-C5D2C9510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97AF14-656B-471C-99C7-BDD7C3208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74843" y="-2681024"/>
            <a:ext cx="6860293" cy="122099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229391-4D46-4DBA-928C-1B5424789589}"/>
              </a:ext>
            </a:extLst>
          </p:cNvPr>
          <p:cNvSpPr/>
          <p:nvPr/>
        </p:nvSpPr>
        <p:spPr>
          <a:xfrm>
            <a:off x="239485" y="235857"/>
            <a:ext cx="11734801" cy="6353629"/>
          </a:xfrm>
          <a:prstGeom prst="rect">
            <a:avLst/>
          </a:prstGeom>
          <a:solidFill>
            <a:schemeClr val="bg2">
              <a:alpha val="46000"/>
            </a:schemeClr>
          </a:solidFill>
          <a:ln>
            <a:noFill/>
          </a:ln>
          <a:effectLst>
            <a:outerShdw blurRad="50800" dist="50800" dir="3300000"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4F920D-5834-4806-9F36-CEDBAF33C26D}"/>
              </a:ext>
            </a:extLst>
          </p:cNvPr>
          <p:cNvSpPr txBox="1"/>
          <p:nvPr/>
        </p:nvSpPr>
        <p:spPr>
          <a:xfrm>
            <a:off x="531503" y="2586633"/>
            <a:ext cx="108276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43806D"/>
                </a:solidFill>
              </a:rPr>
              <a:t>T E R I M A    K A S I H</a:t>
            </a:r>
            <a:endParaRPr lang="en-ID" sz="5400" b="1" dirty="0">
              <a:solidFill>
                <a:srgbClr val="4380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88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47607-558B-4757-9550-ADF6E7C32A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C45EA-C966-4130-B5FE-C5D2C9510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97AF14-656B-471C-99C7-BDD7C3208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74843" y="-2681024"/>
            <a:ext cx="6860293" cy="122099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229391-4D46-4DBA-928C-1B5424789589}"/>
              </a:ext>
            </a:extLst>
          </p:cNvPr>
          <p:cNvSpPr/>
          <p:nvPr/>
        </p:nvSpPr>
        <p:spPr>
          <a:xfrm>
            <a:off x="239485" y="235857"/>
            <a:ext cx="5740401" cy="6353629"/>
          </a:xfrm>
          <a:prstGeom prst="rect">
            <a:avLst/>
          </a:prstGeom>
          <a:solidFill>
            <a:schemeClr val="bg2">
              <a:alpha val="64000"/>
            </a:schemeClr>
          </a:solidFill>
          <a:ln>
            <a:noFill/>
          </a:ln>
          <a:effectLst>
            <a:outerShdw blurRad="50800" dist="50800" dir="3300000"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C26D4F-06C2-4EEB-BD40-BA1D17FEABBE}"/>
              </a:ext>
            </a:extLst>
          </p:cNvPr>
          <p:cNvSpPr txBox="1"/>
          <p:nvPr/>
        </p:nvSpPr>
        <p:spPr>
          <a:xfrm>
            <a:off x="490310" y="2013062"/>
            <a:ext cx="52387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4380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 L I K A S I </a:t>
            </a:r>
          </a:p>
          <a:p>
            <a:pPr algn="ctr"/>
            <a:r>
              <a:rPr lang="en-US" sz="4400" b="1" dirty="0">
                <a:solidFill>
                  <a:srgbClr val="4380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 O N I T O R I N G </a:t>
            </a:r>
          </a:p>
          <a:p>
            <a:pPr algn="ctr"/>
            <a:r>
              <a:rPr lang="en-US" sz="4400" b="1" dirty="0">
                <a:solidFill>
                  <a:srgbClr val="4380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E B U N </a:t>
            </a:r>
          </a:p>
          <a:p>
            <a:pPr algn="ctr"/>
            <a:r>
              <a:rPr lang="en-US" sz="4400" b="1" dirty="0">
                <a:solidFill>
                  <a:srgbClr val="4380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E L A P A   S A W I T</a:t>
            </a:r>
          </a:p>
          <a:p>
            <a:pPr algn="ctr"/>
            <a:endParaRPr lang="en-ID" sz="4400" b="1" dirty="0">
              <a:solidFill>
                <a:srgbClr val="43806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128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47607-558B-4757-9550-ADF6E7C32A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C45EA-C966-4130-B5FE-C5D2C9510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97AF14-656B-471C-99C7-BDD7C3208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74843" y="-2681024"/>
            <a:ext cx="6860293" cy="122099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C26D4F-06C2-4EEB-BD40-BA1D17FEABBE}"/>
              </a:ext>
            </a:extLst>
          </p:cNvPr>
          <p:cNvSpPr txBox="1"/>
          <p:nvPr/>
        </p:nvSpPr>
        <p:spPr>
          <a:xfrm>
            <a:off x="1390650" y="2522344"/>
            <a:ext cx="37528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2C3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N G </a:t>
            </a:r>
            <a:r>
              <a:rPr lang="en-US" sz="4400" b="1" dirty="0" err="1">
                <a:solidFill>
                  <a:srgbClr val="2C3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4400" b="1" dirty="0">
                <a:solidFill>
                  <a:srgbClr val="2C3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 T A K E L O M P O K</a:t>
            </a:r>
            <a:endParaRPr lang="en-ID" sz="4400" b="1" dirty="0">
              <a:solidFill>
                <a:srgbClr val="2C3C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AF561F-240E-4429-8468-82E06C854F5D}"/>
              </a:ext>
            </a:extLst>
          </p:cNvPr>
          <p:cNvSpPr/>
          <p:nvPr/>
        </p:nvSpPr>
        <p:spPr>
          <a:xfrm>
            <a:off x="6228363" y="235856"/>
            <a:ext cx="5740401" cy="6353629"/>
          </a:xfrm>
          <a:prstGeom prst="rect">
            <a:avLst/>
          </a:prstGeom>
          <a:solidFill>
            <a:schemeClr val="bg2">
              <a:alpha val="64000"/>
            </a:schemeClr>
          </a:solidFill>
          <a:ln>
            <a:noFill/>
          </a:ln>
          <a:effectLst>
            <a:outerShdw blurRad="50800" dist="50800" dir="3300000"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27E6C2-327B-4A7C-BF68-B5CA67D10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296" y="1724704"/>
            <a:ext cx="515105" cy="5151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AB2D776-FDE9-4B23-A370-5772D42A4FB5}"/>
              </a:ext>
            </a:extLst>
          </p:cNvPr>
          <p:cNvSpPr txBox="1"/>
          <p:nvPr/>
        </p:nvSpPr>
        <p:spPr>
          <a:xfrm>
            <a:off x="7465708" y="1551369"/>
            <a:ext cx="474427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200" b="1" dirty="0" err="1">
                <a:solidFill>
                  <a:srgbClr val="2C3C33"/>
                </a:solidFill>
              </a:rPr>
              <a:t>Khumaeni</a:t>
            </a:r>
            <a:r>
              <a:rPr lang="en-ID" sz="3200" dirty="0">
                <a:solidFill>
                  <a:srgbClr val="2C3C33"/>
                </a:solidFill>
              </a:rPr>
              <a:t> </a:t>
            </a:r>
          </a:p>
          <a:p>
            <a:r>
              <a:rPr lang="en-ID" dirty="0">
                <a:solidFill>
                  <a:srgbClr val="2C3C33"/>
                </a:solidFill>
              </a:rPr>
              <a:t>2201831481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6824AB9-82F9-4542-868B-E3048C56C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296" y="2900888"/>
            <a:ext cx="515105" cy="51510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EFE09DF-86A5-4439-9454-F23E4F3E46B7}"/>
              </a:ext>
            </a:extLst>
          </p:cNvPr>
          <p:cNvSpPr txBox="1"/>
          <p:nvPr/>
        </p:nvSpPr>
        <p:spPr>
          <a:xfrm>
            <a:off x="7465708" y="2727553"/>
            <a:ext cx="474427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200" b="1" dirty="0" err="1">
                <a:solidFill>
                  <a:srgbClr val="31362A"/>
                </a:solidFill>
              </a:rPr>
              <a:t>Ratih</a:t>
            </a:r>
            <a:r>
              <a:rPr lang="en-ID" sz="3200" b="1" dirty="0">
                <a:solidFill>
                  <a:srgbClr val="31362A"/>
                </a:solidFill>
              </a:rPr>
              <a:t> </a:t>
            </a:r>
            <a:r>
              <a:rPr lang="en-ID" sz="3200" b="1" dirty="0" err="1">
                <a:solidFill>
                  <a:srgbClr val="31362A"/>
                </a:solidFill>
              </a:rPr>
              <a:t>Syabrina</a:t>
            </a:r>
            <a:r>
              <a:rPr lang="en-ID" sz="3200" b="1" dirty="0">
                <a:solidFill>
                  <a:srgbClr val="31362A"/>
                </a:solidFill>
              </a:rPr>
              <a:t> </a:t>
            </a:r>
          </a:p>
          <a:p>
            <a:r>
              <a:rPr lang="en-ID" dirty="0">
                <a:solidFill>
                  <a:srgbClr val="31362A"/>
                </a:solidFill>
              </a:rPr>
              <a:t>2201837781</a:t>
            </a:r>
            <a:endParaRPr lang="en-ID" sz="1100" dirty="0">
              <a:solidFill>
                <a:srgbClr val="31362A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9252F9E-1CB5-4CCE-8B28-BB94CA76F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296" y="4186536"/>
            <a:ext cx="515105" cy="51510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6E19C0F-DEFE-44C4-BCC5-586265D5870B}"/>
              </a:ext>
            </a:extLst>
          </p:cNvPr>
          <p:cNvSpPr txBox="1"/>
          <p:nvPr/>
        </p:nvSpPr>
        <p:spPr>
          <a:xfrm>
            <a:off x="7465708" y="4013201"/>
            <a:ext cx="474427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200" b="1" dirty="0">
                <a:solidFill>
                  <a:srgbClr val="31362A"/>
                </a:solidFill>
              </a:rPr>
              <a:t>Siska Elymia Gita</a:t>
            </a:r>
          </a:p>
          <a:p>
            <a:r>
              <a:rPr lang="en-ID" dirty="0">
                <a:solidFill>
                  <a:srgbClr val="31362A"/>
                </a:solidFill>
              </a:rPr>
              <a:t>2201843714</a:t>
            </a:r>
            <a:endParaRPr lang="en-ID" sz="1100" dirty="0">
              <a:solidFill>
                <a:srgbClr val="3136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16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94C7DF2-C4E1-47A2-A277-50C31082E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74" y="252185"/>
            <a:ext cx="4235753" cy="635362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B98E4F6-2316-4D9B-840A-58B57BD6F551}"/>
              </a:ext>
            </a:extLst>
          </p:cNvPr>
          <p:cNvSpPr/>
          <p:nvPr/>
        </p:nvSpPr>
        <p:spPr>
          <a:xfrm>
            <a:off x="4717143" y="252185"/>
            <a:ext cx="7224483" cy="6353629"/>
          </a:xfrm>
          <a:prstGeom prst="rect">
            <a:avLst/>
          </a:prstGeom>
          <a:solidFill>
            <a:schemeClr val="bg2">
              <a:alpha val="64000"/>
            </a:schemeClr>
          </a:solidFill>
          <a:ln>
            <a:noFill/>
          </a:ln>
          <a:effectLst>
            <a:outerShdw blurRad="50800" dist="50800" dir="3300000" sx="1000" sy="1000" algn="ctr" rotWithShape="0">
              <a:srgbClr val="000000">
                <a:alpha val="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D6F4DD39-37F9-4E82-B096-90545318A383}"/>
              </a:ext>
            </a:extLst>
          </p:cNvPr>
          <p:cNvSpPr txBox="1">
            <a:spLocks/>
          </p:cNvSpPr>
          <p:nvPr/>
        </p:nvSpPr>
        <p:spPr>
          <a:xfrm>
            <a:off x="5303382" y="2295307"/>
            <a:ext cx="6309633" cy="3008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Indonesia </a:t>
            </a:r>
            <a:r>
              <a:rPr lang="en-US" dirty="0" err="1"/>
              <a:t>merupakan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produsen</a:t>
            </a:r>
            <a:r>
              <a:rPr lang="en-US" dirty="0"/>
              <a:t> dan </a:t>
            </a:r>
            <a:r>
              <a:rPr lang="en-US" dirty="0" err="1"/>
              <a:t>eksportir</a:t>
            </a:r>
            <a:r>
              <a:rPr lang="en-US" dirty="0"/>
              <a:t> </a:t>
            </a:r>
            <a:r>
              <a:rPr lang="en-US" dirty="0" err="1"/>
              <a:t>minyak</a:t>
            </a:r>
            <a:r>
              <a:rPr lang="en-US" dirty="0"/>
              <a:t> </a:t>
            </a:r>
            <a:r>
              <a:rPr lang="en-US" dirty="0" err="1"/>
              <a:t>sawit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 di dunia,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34,7 Juta Ton pada </a:t>
            </a:r>
            <a:r>
              <a:rPr lang="en-US" dirty="0" err="1"/>
              <a:t>tahun</a:t>
            </a:r>
            <a:r>
              <a:rPr lang="en-US" dirty="0"/>
              <a:t> 2019, dan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meningkat</a:t>
            </a:r>
            <a:r>
              <a:rPr lang="en-US" dirty="0"/>
              <a:t>. </a:t>
            </a:r>
            <a:r>
              <a:rPr lang="en-US" dirty="0" err="1"/>
              <a:t>Diperlukannya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me-</a:t>
            </a:r>
            <a:r>
              <a:rPr lang="en-US" i="1" dirty="0"/>
              <a:t>monitoring</a:t>
            </a:r>
            <a:r>
              <a:rPr lang="en-US" dirty="0"/>
              <a:t>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data pada </a:t>
            </a:r>
            <a:r>
              <a:rPr lang="en-US" dirty="0" err="1"/>
              <a:t>perkebunan</a:t>
            </a:r>
            <a:r>
              <a:rPr lang="en-US" dirty="0"/>
              <a:t> </a:t>
            </a:r>
            <a:r>
              <a:rPr lang="en-US" dirty="0" err="1"/>
              <a:t>kelapa</a:t>
            </a:r>
            <a:r>
              <a:rPr lang="en-US" dirty="0"/>
              <a:t> </a:t>
            </a:r>
            <a:r>
              <a:rPr lang="en-US" dirty="0" err="1"/>
              <a:t>sawit</a:t>
            </a:r>
            <a:r>
              <a:rPr lang="en-US" dirty="0"/>
              <a:t>.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b="1" dirty="0"/>
              <a:t>Master</a:t>
            </a:r>
            <a:r>
              <a:rPr lang="en-US" dirty="0"/>
              <a:t>, </a:t>
            </a:r>
            <a:r>
              <a:rPr lang="en-US" b="1" dirty="0"/>
              <a:t>Monitoring </a:t>
            </a:r>
            <a:r>
              <a:rPr lang="en-US" b="1" dirty="0" err="1"/>
              <a:t>Kebun</a:t>
            </a:r>
            <a:r>
              <a:rPr lang="en-US" b="1" dirty="0"/>
              <a:t>, </a:t>
            </a:r>
            <a:r>
              <a:rPr lang="en-US" b="1" dirty="0" err="1"/>
              <a:t>Transaksi</a:t>
            </a:r>
            <a:r>
              <a:rPr lang="en-US" b="1" dirty="0"/>
              <a:t>, </a:t>
            </a:r>
            <a:r>
              <a:rPr lang="en-US" dirty="0"/>
              <a:t>dan</a:t>
            </a:r>
            <a:r>
              <a:rPr lang="en-US" b="1" dirty="0"/>
              <a:t> </a:t>
            </a:r>
            <a:r>
              <a:rPr lang="en-US" b="1" dirty="0" err="1"/>
              <a:t>Laporan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FD0A2A-84B2-4E44-9FC2-D991298F07E2}"/>
              </a:ext>
            </a:extLst>
          </p:cNvPr>
          <p:cNvSpPr txBox="1"/>
          <p:nvPr/>
        </p:nvSpPr>
        <p:spPr>
          <a:xfrm>
            <a:off x="5139417" y="735137"/>
            <a:ext cx="663756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3200" b="1" dirty="0"/>
              <a:t>APLIKASI MONITORING KEBUN KELAPA SAWIT</a:t>
            </a:r>
          </a:p>
        </p:txBody>
      </p:sp>
    </p:spTree>
    <p:extLst>
      <p:ext uri="{BB962C8B-B14F-4D97-AF65-F5344CB8AC3E}">
        <p14:creationId xmlns:p14="http://schemas.microsoft.com/office/powerpoint/2010/main" val="1152737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94C7DF2-C4E1-47A2-A277-50C31082E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74" y="252185"/>
            <a:ext cx="4235753" cy="635362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B98E4F6-2316-4D9B-840A-58B57BD6F551}"/>
              </a:ext>
            </a:extLst>
          </p:cNvPr>
          <p:cNvSpPr/>
          <p:nvPr/>
        </p:nvSpPr>
        <p:spPr>
          <a:xfrm>
            <a:off x="4717143" y="252185"/>
            <a:ext cx="7224483" cy="6353629"/>
          </a:xfrm>
          <a:prstGeom prst="rect">
            <a:avLst/>
          </a:prstGeom>
          <a:solidFill>
            <a:schemeClr val="bg2">
              <a:alpha val="64000"/>
            </a:schemeClr>
          </a:solidFill>
          <a:ln>
            <a:noFill/>
          </a:ln>
          <a:effectLst>
            <a:outerShdw blurRad="50800" dist="50800" dir="3300000" sx="1000" sy="1000" algn="ctr" rotWithShape="0">
              <a:srgbClr val="000000">
                <a:alpha val="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D6F4DD39-37F9-4E82-B096-90545318A383}"/>
              </a:ext>
            </a:extLst>
          </p:cNvPr>
          <p:cNvSpPr txBox="1">
            <a:spLocks/>
          </p:cNvSpPr>
          <p:nvPr/>
        </p:nvSpPr>
        <p:spPr>
          <a:xfrm>
            <a:off x="5303382" y="2295307"/>
            <a:ext cx="6309633" cy="3008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Menu Master </a:t>
            </a:r>
            <a:r>
              <a:rPr lang="en-US" dirty="0" err="1"/>
              <a:t>tersedia</a:t>
            </a:r>
            <a:r>
              <a:rPr lang="en-US" dirty="0"/>
              <a:t> entity </a:t>
            </a:r>
            <a:r>
              <a:rPr lang="en-US" b="1" i="1" dirty="0"/>
              <a:t>Customer</a:t>
            </a:r>
            <a:r>
              <a:rPr lang="en-US" dirty="0"/>
              <a:t>, </a:t>
            </a:r>
            <a:r>
              <a:rPr lang="en-US" b="1" dirty="0" err="1"/>
              <a:t>Lahan</a:t>
            </a:r>
            <a:r>
              <a:rPr lang="en-US" dirty="0"/>
              <a:t>, </a:t>
            </a:r>
            <a:r>
              <a:rPr lang="en-US" b="1" dirty="0" err="1"/>
              <a:t>Karyawan</a:t>
            </a:r>
            <a:r>
              <a:rPr lang="en-US" dirty="0"/>
              <a:t>, dan </a:t>
            </a:r>
            <a:r>
              <a:rPr lang="en-US" b="1" dirty="0" err="1"/>
              <a:t>Kebun</a:t>
            </a:r>
            <a:r>
              <a:rPr lang="en-US" dirty="0"/>
              <a:t>. Pada </a:t>
            </a:r>
            <a:r>
              <a:rPr lang="en-US" dirty="0" err="1"/>
              <a:t>setiap</a:t>
            </a:r>
            <a:r>
              <a:rPr lang="en-US" dirty="0"/>
              <a:t> entity,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CRUD data, juga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b="1" dirty="0" err="1"/>
              <a:t>Pencarian</a:t>
            </a:r>
            <a:r>
              <a:rPr lang="en-US" dirty="0"/>
              <a:t> yang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data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FD0A2A-84B2-4E44-9FC2-D991298F07E2}"/>
              </a:ext>
            </a:extLst>
          </p:cNvPr>
          <p:cNvSpPr txBox="1"/>
          <p:nvPr/>
        </p:nvSpPr>
        <p:spPr>
          <a:xfrm>
            <a:off x="5139417" y="735137"/>
            <a:ext cx="66375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3200" b="1" dirty="0"/>
              <a:t>M A S T E R</a:t>
            </a:r>
          </a:p>
        </p:txBody>
      </p:sp>
    </p:spTree>
    <p:extLst>
      <p:ext uri="{BB962C8B-B14F-4D97-AF65-F5344CB8AC3E}">
        <p14:creationId xmlns:p14="http://schemas.microsoft.com/office/powerpoint/2010/main" val="1274955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94C7DF2-C4E1-47A2-A277-50C31082E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74" y="252185"/>
            <a:ext cx="4235753" cy="635362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B98E4F6-2316-4D9B-840A-58B57BD6F551}"/>
              </a:ext>
            </a:extLst>
          </p:cNvPr>
          <p:cNvSpPr/>
          <p:nvPr/>
        </p:nvSpPr>
        <p:spPr>
          <a:xfrm>
            <a:off x="4717143" y="252185"/>
            <a:ext cx="7224483" cy="6353629"/>
          </a:xfrm>
          <a:prstGeom prst="rect">
            <a:avLst/>
          </a:prstGeom>
          <a:solidFill>
            <a:schemeClr val="bg2">
              <a:alpha val="64000"/>
            </a:schemeClr>
          </a:solidFill>
          <a:ln>
            <a:noFill/>
          </a:ln>
          <a:effectLst>
            <a:outerShdw blurRad="50800" dist="50800" dir="3300000" sx="1000" sy="1000" algn="ctr" rotWithShape="0">
              <a:srgbClr val="000000">
                <a:alpha val="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D6F4DD39-37F9-4E82-B096-90545318A383}"/>
              </a:ext>
            </a:extLst>
          </p:cNvPr>
          <p:cNvSpPr txBox="1">
            <a:spLocks/>
          </p:cNvSpPr>
          <p:nvPr/>
        </p:nvSpPr>
        <p:spPr>
          <a:xfrm>
            <a:off x="5303382" y="1802865"/>
            <a:ext cx="6309633" cy="4521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Pada menu monitoring </a:t>
            </a:r>
            <a:r>
              <a:rPr lang="en-US" dirty="0" err="1"/>
              <a:t>kebun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data </a:t>
            </a:r>
            <a:r>
              <a:rPr lang="en-US" dirty="0" err="1"/>
              <a:t>kebun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di </a:t>
            </a:r>
            <a:r>
              <a:rPr lang="en-US" i="1" dirty="0"/>
              <a:t>monitoring</a:t>
            </a:r>
            <a:r>
              <a:rPr lang="en-US" dirty="0"/>
              <a:t> pada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Terdapat</a:t>
            </a:r>
            <a:r>
              <a:rPr lang="en-US" dirty="0"/>
              <a:t> detail status </a:t>
            </a:r>
            <a:r>
              <a:rPr lang="en-US" dirty="0" err="1"/>
              <a:t>kebun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ubah</a:t>
            </a:r>
            <a:r>
              <a:rPr lang="en-US" dirty="0"/>
              <a:t> pada sub menu "</a:t>
            </a:r>
            <a:r>
              <a:rPr lang="en-US" b="1" dirty="0" err="1"/>
              <a:t>Perubahan</a:t>
            </a:r>
            <a:r>
              <a:rPr lang="en-US" b="1" dirty="0"/>
              <a:t> Status </a:t>
            </a:r>
            <a:r>
              <a:rPr lang="en-US" b="1" dirty="0" err="1"/>
              <a:t>Kebun</a:t>
            </a:r>
            <a:r>
              <a:rPr lang="en-US" dirty="0"/>
              <a:t>". Pada </a:t>
            </a:r>
            <a:r>
              <a:rPr lang="en-US" dirty="0" err="1"/>
              <a:t>perubahan</a:t>
            </a:r>
            <a:r>
              <a:rPr lang="en-US" dirty="0"/>
              <a:t> status </a:t>
            </a:r>
            <a:r>
              <a:rPr lang="en-US" dirty="0" err="1"/>
              <a:t>kebun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 err="1"/>
              <a:t>Tanggal</a:t>
            </a:r>
            <a:r>
              <a:rPr lang="en-US" b="1" dirty="0"/>
              <a:t> Update </a:t>
            </a:r>
            <a:r>
              <a:rPr lang="en-US" dirty="0"/>
              <a:t>(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status), </a:t>
            </a:r>
            <a:r>
              <a:rPr lang="en-US" b="1" dirty="0"/>
              <a:t>Cari </a:t>
            </a:r>
            <a:r>
              <a:rPr lang="en-US" b="1" dirty="0" err="1"/>
              <a:t>Kebun</a:t>
            </a:r>
            <a:r>
              <a:rPr lang="en-US" dirty="0"/>
              <a:t>, yang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kebun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statusnya</a:t>
            </a:r>
            <a:r>
              <a:rPr lang="en-US" dirty="0"/>
              <a:t>, </a:t>
            </a:r>
            <a:r>
              <a:rPr lang="en-US" b="1" dirty="0" err="1"/>
              <a:t>Ubah</a:t>
            </a:r>
            <a:r>
              <a:rPr lang="en-US" b="1" dirty="0"/>
              <a:t> Status </a:t>
            </a:r>
            <a:r>
              <a:rPr lang="en-US" b="1" dirty="0" err="1"/>
              <a:t>Kebun</a:t>
            </a:r>
            <a:r>
              <a:rPr lang="en-US" dirty="0"/>
              <a:t>, </a:t>
            </a:r>
            <a:r>
              <a:rPr lang="en-US" dirty="0" err="1"/>
              <a:t>meliputi</a:t>
            </a:r>
            <a:r>
              <a:rPr lang="en-US" dirty="0"/>
              <a:t> : Proses </a:t>
            </a:r>
            <a:r>
              <a:rPr lang="en-US" dirty="0" err="1"/>
              <a:t>Tanam</a:t>
            </a:r>
            <a:r>
              <a:rPr lang="en-US" dirty="0"/>
              <a:t>, </a:t>
            </a:r>
            <a:r>
              <a:rPr lang="en-US" dirty="0" err="1"/>
              <a:t>Perawatan</a:t>
            </a:r>
            <a:r>
              <a:rPr lang="en-US" dirty="0"/>
              <a:t>, </a:t>
            </a:r>
            <a:r>
              <a:rPr lang="en-US" dirty="0" err="1"/>
              <a:t>Siap</a:t>
            </a:r>
            <a:r>
              <a:rPr lang="en-US" dirty="0"/>
              <a:t> </a:t>
            </a:r>
            <a:r>
              <a:rPr lang="en-US" dirty="0" err="1"/>
              <a:t>Panen</a:t>
            </a:r>
            <a:r>
              <a:rPr lang="en-US" dirty="0"/>
              <a:t>, </a:t>
            </a:r>
            <a:r>
              <a:rPr lang="en-US" dirty="0" err="1"/>
              <a:t>Panen</a:t>
            </a:r>
            <a:r>
              <a:rPr lang="en-US" dirty="0"/>
              <a:t> </a:t>
            </a:r>
            <a:r>
              <a:rPr lang="en-US" dirty="0" err="1"/>
              <a:t>Gagal</a:t>
            </a:r>
            <a:r>
              <a:rPr lang="en-US" dirty="0"/>
              <a:t>, </a:t>
            </a:r>
            <a:r>
              <a:rPr lang="en-US" dirty="0" err="1"/>
              <a:t>Penanaman</a:t>
            </a:r>
            <a:r>
              <a:rPr lang="en-US" dirty="0"/>
              <a:t> Kembali, Proses </a:t>
            </a:r>
            <a:r>
              <a:rPr lang="en-US" dirty="0" err="1"/>
              <a:t>Panen</a:t>
            </a:r>
            <a:r>
              <a:rPr lang="en-US" dirty="0"/>
              <a:t>, dan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Panen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b="1" dirty="0" err="1"/>
              <a:t>Keterangan</a:t>
            </a:r>
            <a:r>
              <a:rPr lang="en-US" dirty="0"/>
              <a:t> :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ditambahkan</a:t>
            </a:r>
            <a:r>
              <a:rPr lang="en-US" dirty="0"/>
              <a:t> user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FD0A2A-84B2-4E44-9FC2-D991298F07E2}"/>
              </a:ext>
            </a:extLst>
          </p:cNvPr>
          <p:cNvSpPr txBox="1"/>
          <p:nvPr/>
        </p:nvSpPr>
        <p:spPr>
          <a:xfrm>
            <a:off x="5139417" y="735137"/>
            <a:ext cx="66375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3200" b="1" dirty="0"/>
              <a:t>M O N  I T O R I N G    K E B U N</a:t>
            </a:r>
          </a:p>
        </p:txBody>
      </p:sp>
    </p:spTree>
    <p:extLst>
      <p:ext uri="{BB962C8B-B14F-4D97-AF65-F5344CB8AC3E}">
        <p14:creationId xmlns:p14="http://schemas.microsoft.com/office/powerpoint/2010/main" val="299845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94C7DF2-C4E1-47A2-A277-50C31082E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74" y="252185"/>
            <a:ext cx="4235753" cy="635362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B98E4F6-2316-4D9B-840A-58B57BD6F551}"/>
              </a:ext>
            </a:extLst>
          </p:cNvPr>
          <p:cNvSpPr/>
          <p:nvPr/>
        </p:nvSpPr>
        <p:spPr>
          <a:xfrm>
            <a:off x="4717143" y="252184"/>
            <a:ext cx="7224483" cy="6353629"/>
          </a:xfrm>
          <a:prstGeom prst="rect">
            <a:avLst/>
          </a:prstGeom>
          <a:solidFill>
            <a:schemeClr val="bg2">
              <a:alpha val="64000"/>
            </a:schemeClr>
          </a:solidFill>
          <a:ln>
            <a:noFill/>
          </a:ln>
          <a:effectLst>
            <a:outerShdw blurRad="50800" dist="50800" dir="3300000" sx="1000" sy="1000" algn="ctr" rotWithShape="0">
              <a:srgbClr val="000000">
                <a:alpha val="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D6F4DD39-37F9-4E82-B096-90545318A383}"/>
              </a:ext>
            </a:extLst>
          </p:cNvPr>
          <p:cNvSpPr txBox="1">
            <a:spLocks/>
          </p:cNvSpPr>
          <p:nvPr/>
        </p:nvSpPr>
        <p:spPr>
          <a:xfrm>
            <a:off x="5303382" y="2076449"/>
            <a:ext cx="6309633" cy="4248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Pada</a:t>
            </a:r>
            <a:r>
              <a:rPr lang="en-US" b="1" dirty="0"/>
              <a:t> Detail Status </a:t>
            </a:r>
            <a:r>
              <a:rPr lang="en-US" b="1" dirty="0" err="1"/>
              <a:t>Kebun</a:t>
            </a:r>
            <a:r>
              <a:rPr lang="en-US" b="1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list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pada </a:t>
            </a:r>
            <a:r>
              <a:rPr lang="en-US" dirty="0" err="1"/>
              <a:t>kebun</a:t>
            </a:r>
            <a:r>
              <a:rPr lang="en-US" dirty="0"/>
              <a:t> yang di "select", </a:t>
            </a:r>
            <a:r>
              <a:rPr lang="en-US" dirty="0" err="1"/>
              <a:t>berisi</a:t>
            </a:r>
            <a:r>
              <a:rPr lang="en-US" dirty="0"/>
              <a:t> 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/>
              <a:t>Nomor</a:t>
            </a: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Nama </a:t>
            </a:r>
            <a:r>
              <a:rPr lang="en-US" dirty="0" err="1"/>
              <a:t>kebun</a:t>
            </a: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Progress </a:t>
            </a:r>
            <a:r>
              <a:rPr lang="en-US" dirty="0" err="1"/>
              <a:t>kebun</a:t>
            </a: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/>
              <a:t>Keterangan</a:t>
            </a: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perubahan</a:t>
            </a:r>
            <a:endParaRPr lang="en-ID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FD0A2A-84B2-4E44-9FC2-D991298F07E2}"/>
              </a:ext>
            </a:extLst>
          </p:cNvPr>
          <p:cNvSpPr txBox="1"/>
          <p:nvPr/>
        </p:nvSpPr>
        <p:spPr>
          <a:xfrm>
            <a:off x="5139417" y="735137"/>
            <a:ext cx="66375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3200" b="1" dirty="0"/>
              <a:t>M O N  I T O R I N G    K E B U N</a:t>
            </a:r>
          </a:p>
        </p:txBody>
      </p:sp>
    </p:spTree>
    <p:extLst>
      <p:ext uri="{BB962C8B-B14F-4D97-AF65-F5344CB8AC3E}">
        <p14:creationId xmlns:p14="http://schemas.microsoft.com/office/powerpoint/2010/main" val="394441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94C7DF2-C4E1-47A2-A277-50C31082E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74" y="252185"/>
            <a:ext cx="4235753" cy="635362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B98E4F6-2316-4D9B-840A-58B57BD6F551}"/>
              </a:ext>
            </a:extLst>
          </p:cNvPr>
          <p:cNvSpPr/>
          <p:nvPr/>
        </p:nvSpPr>
        <p:spPr>
          <a:xfrm>
            <a:off x="4717143" y="252185"/>
            <a:ext cx="7224483" cy="6353629"/>
          </a:xfrm>
          <a:prstGeom prst="rect">
            <a:avLst/>
          </a:prstGeom>
          <a:solidFill>
            <a:schemeClr val="bg2">
              <a:alpha val="64000"/>
            </a:schemeClr>
          </a:solidFill>
          <a:ln>
            <a:noFill/>
          </a:ln>
          <a:effectLst>
            <a:outerShdw blurRad="50800" dist="50800" dir="3300000" sx="1000" sy="1000" algn="ctr" rotWithShape="0">
              <a:srgbClr val="000000">
                <a:alpha val="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D6F4DD39-37F9-4E82-B096-90545318A383}"/>
              </a:ext>
            </a:extLst>
          </p:cNvPr>
          <p:cNvSpPr txBox="1">
            <a:spLocks/>
          </p:cNvSpPr>
          <p:nvPr/>
        </p:nvSpPr>
        <p:spPr>
          <a:xfrm>
            <a:off x="5303382" y="2305049"/>
            <a:ext cx="6309633" cy="401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Pada menu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i="1" dirty="0"/>
              <a:t>entity</a:t>
            </a:r>
            <a:r>
              <a:rPr lang="en-US" dirty="0"/>
              <a:t> </a:t>
            </a:r>
            <a:r>
              <a:rPr lang="en-US" b="1" dirty="0" err="1"/>
              <a:t>Pendapatan</a:t>
            </a:r>
            <a:r>
              <a:rPr lang="en-US" dirty="0"/>
              <a:t> dan </a:t>
            </a:r>
            <a:r>
              <a:rPr lang="en-US" b="1" dirty="0" err="1"/>
              <a:t>Pengeluaran</a:t>
            </a:r>
            <a:r>
              <a:rPr lang="en-US" dirty="0"/>
              <a:t>, yang </a:t>
            </a:r>
            <a:r>
              <a:rPr lang="en-US" dirty="0" err="1"/>
              <a:t>keduanya</a:t>
            </a:r>
            <a:r>
              <a:rPr lang="en-US" dirty="0"/>
              <a:t>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CRUD data.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FD0A2A-84B2-4E44-9FC2-D991298F07E2}"/>
              </a:ext>
            </a:extLst>
          </p:cNvPr>
          <p:cNvSpPr txBox="1"/>
          <p:nvPr/>
        </p:nvSpPr>
        <p:spPr>
          <a:xfrm>
            <a:off x="5139417" y="735137"/>
            <a:ext cx="66375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3200" b="1" dirty="0"/>
              <a:t>T R A N S A K S I</a:t>
            </a:r>
          </a:p>
        </p:txBody>
      </p:sp>
    </p:spTree>
    <p:extLst>
      <p:ext uri="{BB962C8B-B14F-4D97-AF65-F5344CB8AC3E}">
        <p14:creationId xmlns:p14="http://schemas.microsoft.com/office/powerpoint/2010/main" val="1525793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94C7DF2-C4E1-47A2-A277-50C31082E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74" y="252185"/>
            <a:ext cx="4235753" cy="635362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B98E4F6-2316-4D9B-840A-58B57BD6F551}"/>
              </a:ext>
            </a:extLst>
          </p:cNvPr>
          <p:cNvSpPr/>
          <p:nvPr/>
        </p:nvSpPr>
        <p:spPr>
          <a:xfrm>
            <a:off x="4717143" y="252185"/>
            <a:ext cx="7224483" cy="6353629"/>
          </a:xfrm>
          <a:prstGeom prst="rect">
            <a:avLst/>
          </a:prstGeom>
          <a:solidFill>
            <a:schemeClr val="bg2">
              <a:alpha val="64000"/>
            </a:schemeClr>
          </a:solidFill>
          <a:ln>
            <a:noFill/>
          </a:ln>
          <a:effectLst>
            <a:outerShdw blurRad="50800" dist="50800" dir="3300000" sx="1000" sy="1000" algn="ctr" rotWithShape="0">
              <a:srgbClr val="000000">
                <a:alpha val="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D6F4DD39-37F9-4E82-B096-90545318A383}"/>
              </a:ext>
            </a:extLst>
          </p:cNvPr>
          <p:cNvSpPr txBox="1">
            <a:spLocks/>
          </p:cNvSpPr>
          <p:nvPr/>
        </p:nvSpPr>
        <p:spPr>
          <a:xfrm>
            <a:off x="5303382" y="2305049"/>
            <a:ext cx="6309633" cy="401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Pada menu </a:t>
            </a:r>
            <a:r>
              <a:rPr lang="en-US" dirty="0" err="1"/>
              <a:t>laporan</a:t>
            </a:r>
            <a:r>
              <a:rPr lang="en-US" dirty="0"/>
              <a:t>, kami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b="1" dirty="0" err="1"/>
              <a:t>laporan</a:t>
            </a:r>
            <a:r>
              <a:rPr lang="en-US" b="1" dirty="0"/>
              <a:t> </a:t>
            </a:r>
            <a:r>
              <a:rPr lang="en-US" b="1" dirty="0" err="1"/>
              <a:t>pendapatan</a:t>
            </a:r>
            <a:r>
              <a:rPr lang="en-US" dirty="0"/>
              <a:t>, dan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b="1" dirty="0" err="1"/>
              <a:t>laporan</a:t>
            </a:r>
            <a:r>
              <a:rPr lang="en-US" b="1" dirty="0"/>
              <a:t> </a:t>
            </a:r>
            <a:r>
              <a:rPr lang="en-US" b="1" dirty="0" err="1"/>
              <a:t>pengeluaran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pada </a:t>
            </a:r>
            <a:r>
              <a:rPr lang="en-US" dirty="0" err="1"/>
              <a:t>kebun</a:t>
            </a:r>
            <a:r>
              <a:rPr lang="en-US" dirty="0"/>
              <a:t> </a:t>
            </a:r>
            <a:r>
              <a:rPr lang="en-US" dirty="0" err="1"/>
              <a:t>kelapa</a:t>
            </a:r>
            <a:r>
              <a:rPr lang="en-US" dirty="0"/>
              <a:t> </a:t>
            </a:r>
            <a:r>
              <a:rPr lang="en-US" dirty="0" err="1"/>
              <a:t>sawit</a:t>
            </a:r>
            <a:r>
              <a:rPr lang="en-US" dirty="0"/>
              <a:t> yang di monitoring.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FD0A2A-84B2-4E44-9FC2-D991298F07E2}"/>
              </a:ext>
            </a:extLst>
          </p:cNvPr>
          <p:cNvSpPr txBox="1"/>
          <p:nvPr/>
        </p:nvSpPr>
        <p:spPr>
          <a:xfrm>
            <a:off x="5139417" y="735137"/>
            <a:ext cx="66375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3200" b="1" dirty="0"/>
              <a:t>L A P O R A N</a:t>
            </a:r>
          </a:p>
        </p:txBody>
      </p:sp>
    </p:spTree>
    <p:extLst>
      <p:ext uri="{BB962C8B-B14F-4D97-AF65-F5344CB8AC3E}">
        <p14:creationId xmlns:p14="http://schemas.microsoft.com/office/powerpoint/2010/main" val="3302892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477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Siska Elymia</dc:creator>
  <cp:lastModifiedBy>Ratih Syabrina</cp:lastModifiedBy>
  <cp:revision>16</cp:revision>
  <dcterms:created xsi:type="dcterms:W3CDTF">2020-05-08T06:16:27Z</dcterms:created>
  <dcterms:modified xsi:type="dcterms:W3CDTF">2020-05-09T02:26:25Z</dcterms:modified>
</cp:coreProperties>
</file>