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EDFBA-8891-4EDC-8485-42ADA9F43BE5}" v="10" dt="2021-08-11T20:55:26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uhan, Ratika" userId="c8992ed5-bf2d-4205-add7-4672f175e96e" providerId="ADAL" clId="{4E6EDFBA-8891-4EDC-8485-42ADA9F43BE5}"/>
    <pc:docChg chg="undo custSel addSld delSld modSld sldOrd addSection delSection">
      <pc:chgData name="Chauhan, Ratika" userId="c8992ed5-bf2d-4205-add7-4672f175e96e" providerId="ADAL" clId="{4E6EDFBA-8891-4EDC-8485-42ADA9F43BE5}" dt="2021-08-11T21:38:52.175" v="2820" actId="20577"/>
      <pc:docMkLst>
        <pc:docMk/>
      </pc:docMkLst>
      <pc:sldChg chg="addSp delSp modSp del mod setBg">
        <pc:chgData name="Chauhan, Ratika" userId="c8992ed5-bf2d-4205-add7-4672f175e96e" providerId="ADAL" clId="{4E6EDFBA-8891-4EDC-8485-42ADA9F43BE5}" dt="2021-08-11T21:20:11.651" v="2767" actId="2696"/>
        <pc:sldMkLst>
          <pc:docMk/>
          <pc:sldMk cId="2032810017" sldId="258"/>
        </pc:sldMkLst>
        <pc:spChg chg="mod ord">
          <ac:chgData name="Chauhan, Ratika" userId="c8992ed5-bf2d-4205-add7-4672f175e96e" providerId="ADAL" clId="{4E6EDFBA-8891-4EDC-8485-42ADA9F43BE5}" dt="2021-08-11T20:42:52.452" v="2332" actId="14100"/>
          <ac:spMkLst>
            <pc:docMk/>
            <pc:sldMk cId="2032810017" sldId="258"/>
            <ac:spMk id="2" creationId="{9A9EB338-5112-48E3-8A93-8A6D257BEEB2}"/>
          </ac:spMkLst>
        </pc:spChg>
        <pc:spChg chg="add del mod">
          <ac:chgData name="Chauhan, Ratika" userId="c8992ed5-bf2d-4205-add7-4672f175e96e" providerId="ADAL" clId="{4E6EDFBA-8891-4EDC-8485-42ADA9F43BE5}" dt="2021-08-11T14:44:51.460" v="553" actId="478"/>
          <ac:spMkLst>
            <pc:docMk/>
            <pc:sldMk cId="2032810017" sldId="258"/>
            <ac:spMk id="27" creationId="{31488779-54E6-410D-BD80-D04E23CD10E4}"/>
          </ac:spMkLst>
        </pc:spChg>
        <pc:spChg chg="add del">
          <ac:chgData name="Chauhan, Ratika" userId="c8992ed5-bf2d-4205-add7-4672f175e96e" providerId="ADAL" clId="{4E6EDFBA-8891-4EDC-8485-42ADA9F43BE5}" dt="2021-08-11T01:57:16.049" v="2" actId="26606"/>
          <ac:spMkLst>
            <pc:docMk/>
            <pc:sldMk cId="2032810017" sldId="258"/>
            <ac:spMk id="30" creationId="{A5711A0E-A428-4ED1-96CB-33D69FD842E4}"/>
          </ac:spMkLst>
        </pc:spChg>
        <pc:spChg chg="add">
          <ac:chgData name="Chauhan, Ratika" userId="c8992ed5-bf2d-4205-add7-4672f175e96e" providerId="ADAL" clId="{4E6EDFBA-8891-4EDC-8485-42ADA9F43BE5}" dt="2021-08-11T01:57:16.053" v="3" actId="26606"/>
          <ac:spMkLst>
            <pc:docMk/>
            <pc:sldMk cId="2032810017" sldId="258"/>
            <ac:spMk id="32" creationId="{53F29798-D584-4792-9B62-3F5F5C36D619}"/>
          </ac:spMkLst>
        </pc:spChg>
        <pc:spChg chg="add mod">
          <ac:chgData name="Chauhan, Ratika" userId="c8992ed5-bf2d-4205-add7-4672f175e96e" providerId="ADAL" clId="{4E6EDFBA-8891-4EDC-8485-42ADA9F43BE5}" dt="2021-08-11T20:42:44.376" v="2331" actId="27636"/>
          <ac:spMkLst>
            <pc:docMk/>
            <pc:sldMk cId="2032810017" sldId="258"/>
            <ac:spMk id="44" creationId="{82345B8C-0DC3-4A96-9A17-F7850AD9B9D0}"/>
          </ac:spMkLst>
        </pc:spChg>
        <pc:picChg chg="del mod ord">
          <ac:chgData name="Chauhan, Ratika" userId="c8992ed5-bf2d-4205-add7-4672f175e96e" providerId="ADAL" clId="{4E6EDFBA-8891-4EDC-8485-42ADA9F43BE5}" dt="2021-08-11T14:44:20.388" v="546" actId="478"/>
          <ac:picMkLst>
            <pc:docMk/>
            <pc:sldMk cId="2032810017" sldId="258"/>
            <ac:picMk id="5" creationId="{67311FCA-B92E-4E2A-B66D-1024DFF82AC8}"/>
          </ac:picMkLst>
        </pc:picChg>
        <pc:picChg chg="del mod">
          <ac:chgData name="Chauhan, Ratika" userId="c8992ed5-bf2d-4205-add7-4672f175e96e" providerId="ADAL" clId="{4E6EDFBA-8891-4EDC-8485-42ADA9F43BE5}" dt="2021-08-11T14:44:58.158" v="555" actId="478"/>
          <ac:picMkLst>
            <pc:docMk/>
            <pc:sldMk cId="2032810017" sldId="258"/>
            <ac:picMk id="11" creationId="{790894E6-18D9-4DF9-A36C-6FCACB9C563B}"/>
          </ac:picMkLst>
        </pc:picChg>
        <pc:picChg chg="del mod ord">
          <ac:chgData name="Chauhan, Ratika" userId="c8992ed5-bf2d-4205-add7-4672f175e96e" providerId="ADAL" clId="{4E6EDFBA-8891-4EDC-8485-42ADA9F43BE5}" dt="2021-08-11T15:18:23.985" v="574" actId="478"/>
          <ac:picMkLst>
            <pc:docMk/>
            <pc:sldMk cId="2032810017" sldId="258"/>
            <ac:picMk id="23" creationId="{51EEE05B-F84B-4B53-8103-9D927FBB0B9E}"/>
          </ac:picMkLst>
        </pc:picChg>
        <pc:picChg chg="del mod">
          <ac:chgData name="Chauhan, Ratika" userId="c8992ed5-bf2d-4205-add7-4672f175e96e" providerId="ADAL" clId="{4E6EDFBA-8891-4EDC-8485-42ADA9F43BE5}" dt="2021-08-11T15:18:15.396" v="571" actId="478"/>
          <ac:picMkLst>
            <pc:docMk/>
            <pc:sldMk cId="2032810017" sldId="258"/>
            <ac:picMk id="25" creationId="{C2D5CFFC-56EB-43E0-9094-02B4A05EE4BA}"/>
          </ac:picMkLst>
        </pc:picChg>
        <pc:picChg chg="add del mod">
          <ac:chgData name="Chauhan, Ratika" userId="c8992ed5-bf2d-4205-add7-4672f175e96e" providerId="ADAL" clId="{4E6EDFBA-8891-4EDC-8485-42ADA9F43BE5}" dt="2021-08-11T15:13:28.831" v="556" actId="478"/>
          <ac:picMkLst>
            <pc:docMk/>
            <pc:sldMk cId="2032810017" sldId="258"/>
            <ac:picMk id="29" creationId="{55AD692B-C530-4122-8169-6CB266A3445D}"/>
          </ac:picMkLst>
        </pc:picChg>
        <pc:picChg chg="add del mod">
          <ac:chgData name="Chauhan, Ratika" userId="c8992ed5-bf2d-4205-add7-4672f175e96e" providerId="ADAL" clId="{4E6EDFBA-8891-4EDC-8485-42ADA9F43BE5}" dt="2021-08-11T15:15:37.002" v="567" actId="478"/>
          <ac:picMkLst>
            <pc:docMk/>
            <pc:sldMk cId="2032810017" sldId="258"/>
            <ac:picMk id="33" creationId="{BE584185-55AD-4B7A-91CC-452F1396F377}"/>
          </ac:picMkLst>
        </pc:picChg>
        <pc:picChg chg="add del mod">
          <ac:chgData name="Chauhan, Ratika" userId="c8992ed5-bf2d-4205-add7-4672f175e96e" providerId="ADAL" clId="{4E6EDFBA-8891-4EDC-8485-42ADA9F43BE5}" dt="2021-08-11T19:02:36.408" v="1362" actId="478"/>
          <ac:picMkLst>
            <pc:docMk/>
            <pc:sldMk cId="2032810017" sldId="258"/>
            <ac:picMk id="35" creationId="{CD9C55A0-6E42-492F-A24A-148CF4CE9E3A}"/>
          </ac:picMkLst>
        </pc:picChg>
        <pc:picChg chg="add mod">
          <ac:chgData name="Chauhan, Ratika" userId="c8992ed5-bf2d-4205-add7-4672f175e96e" providerId="ADAL" clId="{4E6EDFBA-8891-4EDC-8485-42ADA9F43BE5}" dt="2021-08-11T20:39:39.625" v="2311" actId="14100"/>
          <ac:picMkLst>
            <pc:docMk/>
            <pc:sldMk cId="2032810017" sldId="258"/>
            <ac:picMk id="37" creationId="{C76DC6F9-74F8-467D-A04E-C9C78ECD7787}"/>
          </ac:picMkLst>
        </pc:picChg>
        <pc:picChg chg="add mod">
          <ac:chgData name="Chauhan, Ratika" userId="c8992ed5-bf2d-4205-add7-4672f175e96e" providerId="ADAL" clId="{4E6EDFBA-8891-4EDC-8485-42ADA9F43BE5}" dt="2021-08-11T15:18:21.289" v="573" actId="1076"/>
          <ac:picMkLst>
            <pc:docMk/>
            <pc:sldMk cId="2032810017" sldId="258"/>
            <ac:picMk id="39" creationId="{F78A63BE-06FC-4A3E-B0E1-CCDC63CAF33A}"/>
          </ac:picMkLst>
        </pc:picChg>
        <pc:picChg chg="add mod">
          <ac:chgData name="Chauhan, Ratika" userId="c8992ed5-bf2d-4205-add7-4672f175e96e" providerId="ADAL" clId="{4E6EDFBA-8891-4EDC-8485-42ADA9F43BE5}" dt="2021-08-11T15:18:38.806" v="577" actId="14100"/>
          <ac:picMkLst>
            <pc:docMk/>
            <pc:sldMk cId="2032810017" sldId="258"/>
            <ac:picMk id="41" creationId="{D8C77679-4004-412E-9DE5-BC0C8553F83A}"/>
          </ac:picMkLst>
        </pc:picChg>
        <pc:picChg chg="add del">
          <ac:chgData name="Chauhan, Ratika" userId="c8992ed5-bf2d-4205-add7-4672f175e96e" providerId="ADAL" clId="{4E6EDFBA-8891-4EDC-8485-42ADA9F43BE5}" dt="2021-08-11T19:02:26.882" v="1360" actId="22"/>
          <ac:picMkLst>
            <pc:docMk/>
            <pc:sldMk cId="2032810017" sldId="258"/>
            <ac:picMk id="43" creationId="{18334A97-D2C1-4A87-9200-D51E19E8F61C}"/>
          </ac:picMkLst>
        </pc:picChg>
        <pc:picChg chg="add mod">
          <ac:chgData name="Chauhan, Ratika" userId="c8992ed5-bf2d-4205-add7-4672f175e96e" providerId="ADAL" clId="{4E6EDFBA-8891-4EDC-8485-42ADA9F43BE5}" dt="2021-08-11T19:06:09.149" v="1401" actId="1076"/>
          <ac:picMkLst>
            <pc:docMk/>
            <pc:sldMk cId="2032810017" sldId="258"/>
            <ac:picMk id="46" creationId="{B33C9374-1BA3-40AE-836D-E9701CE6E778}"/>
          </ac:picMkLst>
        </pc:picChg>
      </pc:sldChg>
      <pc:sldChg chg="addSp delSp modSp new del mod setBg">
        <pc:chgData name="Chauhan, Ratika" userId="c8992ed5-bf2d-4205-add7-4672f175e96e" providerId="ADAL" clId="{4E6EDFBA-8891-4EDC-8485-42ADA9F43BE5}" dt="2021-08-11T14:07:04.965" v="273" actId="2696"/>
        <pc:sldMkLst>
          <pc:docMk/>
          <pc:sldMk cId="2633433" sldId="259"/>
        </pc:sldMkLst>
        <pc:spChg chg="mod">
          <ac:chgData name="Chauhan, Ratika" userId="c8992ed5-bf2d-4205-add7-4672f175e96e" providerId="ADAL" clId="{4E6EDFBA-8891-4EDC-8485-42ADA9F43BE5}" dt="2021-08-11T14:06:59.472" v="272" actId="26606"/>
          <ac:spMkLst>
            <pc:docMk/>
            <pc:sldMk cId="2633433" sldId="259"/>
            <ac:spMk id="2" creationId="{EC2F3EB9-E3F1-4B6C-858D-6FA8E08550DF}"/>
          </ac:spMkLst>
        </pc:spChg>
        <pc:spChg chg="del">
          <ac:chgData name="Chauhan, Ratika" userId="c8992ed5-bf2d-4205-add7-4672f175e96e" providerId="ADAL" clId="{4E6EDFBA-8891-4EDC-8485-42ADA9F43BE5}" dt="2021-08-11T02:08:13.094" v="202" actId="22"/>
          <ac:spMkLst>
            <pc:docMk/>
            <pc:sldMk cId="2633433" sldId="259"/>
            <ac:spMk id="3" creationId="{700DC6C7-DDDB-412B-A081-8F05357985B1}"/>
          </ac:spMkLst>
        </pc:spChg>
        <pc:spChg chg="add del mod">
          <ac:chgData name="Chauhan, Ratika" userId="c8992ed5-bf2d-4205-add7-4672f175e96e" providerId="ADAL" clId="{4E6EDFBA-8891-4EDC-8485-42ADA9F43BE5}" dt="2021-08-11T02:09:38.252" v="212" actId="22"/>
          <ac:spMkLst>
            <pc:docMk/>
            <pc:sldMk cId="2633433" sldId="259"/>
            <ac:spMk id="9" creationId="{CB1766D2-92DA-4E90-AF8C-FE40762A3AE7}"/>
          </ac:spMkLst>
        </pc:spChg>
        <pc:spChg chg="add del mod">
          <ac:chgData name="Chauhan, Ratika" userId="c8992ed5-bf2d-4205-add7-4672f175e96e" providerId="ADAL" clId="{4E6EDFBA-8891-4EDC-8485-42ADA9F43BE5}" dt="2021-08-11T02:11:13.502" v="230" actId="478"/>
          <ac:spMkLst>
            <pc:docMk/>
            <pc:sldMk cId="2633433" sldId="259"/>
            <ac:spMk id="13" creationId="{78CE9B1E-E8FB-4250-88B2-14F87FA79C6D}"/>
          </ac:spMkLst>
        </pc:spChg>
        <pc:spChg chg="add del">
          <ac:chgData name="Chauhan, Ratika" userId="c8992ed5-bf2d-4205-add7-4672f175e96e" providerId="ADAL" clId="{4E6EDFBA-8891-4EDC-8485-42ADA9F43BE5}" dt="2021-08-11T14:06:59.472" v="272" actId="26606"/>
          <ac:spMkLst>
            <pc:docMk/>
            <pc:sldMk cId="2633433" sldId="259"/>
            <ac:spMk id="20" creationId="{70BDD0CE-06A4-404B-8A13-580229C1C923}"/>
          </ac:spMkLst>
        </pc:spChg>
        <pc:spChg chg="add del">
          <ac:chgData name="Chauhan, Ratika" userId="c8992ed5-bf2d-4205-add7-4672f175e96e" providerId="ADAL" clId="{4E6EDFBA-8891-4EDC-8485-42ADA9F43BE5}" dt="2021-08-11T14:06:59.472" v="272" actId="26606"/>
          <ac:spMkLst>
            <pc:docMk/>
            <pc:sldMk cId="2633433" sldId="259"/>
            <ac:spMk id="22" creationId="{EE9899FA-8881-472C-AA59-D08A89CA8AEF}"/>
          </ac:spMkLst>
        </pc:spChg>
        <pc:spChg chg="add del">
          <ac:chgData name="Chauhan, Ratika" userId="c8992ed5-bf2d-4205-add7-4672f175e96e" providerId="ADAL" clId="{4E6EDFBA-8891-4EDC-8485-42ADA9F43BE5}" dt="2021-08-11T14:06:59.472" v="272" actId="26606"/>
          <ac:spMkLst>
            <pc:docMk/>
            <pc:sldMk cId="2633433" sldId="259"/>
            <ac:spMk id="24" creationId="{080B7D90-3DF1-4514-B26D-616BE35553C9}"/>
          </ac:spMkLst>
        </pc:spChg>
        <pc:picChg chg="add del mod ord">
          <ac:chgData name="Chauhan, Ratika" userId="c8992ed5-bf2d-4205-add7-4672f175e96e" providerId="ADAL" clId="{4E6EDFBA-8891-4EDC-8485-42ADA9F43BE5}" dt="2021-08-11T02:09:17.807" v="211" actId="478"/>
          <ac:picMkLst>
            <pc:docMk/>
            <pc:sldMk cId="2633433" sldId="259"/>
            <ac:picMk id="5" creationId="{65014C4F-580E-466B-983B-53C16CECC4E3}"/>
          </ac:picMkLst>
        </pc:picChg>
        <pc:picChg chg="add mod">
          <ac:chgData name="Chauhan, Ratika" userId="c8992ed5-bf2d-4205-add7-4672f175e96e" providerId="ADAL" clId="{4E6EDFBA-8891-4EDC-8485-42ADA9F43BE5}" dt="2021-08-11T14:06:59.472" v="272" actId="26606"/>
          <ac:picMkLst>
            <pc:docMk/>
            <pc:sldMk cId="2633433" sldId="259"/>
            <ac:picMk id="7" creationId="{2E56A198-DF17-4012-936A-33B1E00508CB}"/>
          </ac:picMkLst>
        </pc:picChg>
        <pc:picChg chg="add del mod ord">
          <ac:chgData name="Chauhan, Ratika" userId="c8992ed5-bf2d-4205-add7-4672f175e96e" providerId="ADAL" clId="{4E6EDFBA-8891-4EDC-8485-42ADA9F43BE5}" dt="2021-08-11T02:10:19.852" v="219" actId="478"/>
          <ac:picMkLst>
            <pc:docMk/>
            <pc:sldMk cId="2633433" sldId="259"/>
            <ac:picMk id="11" creationId="{2E0E6CE4-4480-41F0-B5A4-A702DFC56661}"/>
          </ac:picMkLst>
        </pc:picChg>
        <pc:picChg chg="add mod">
          <ac:chgData name="Chauhan, Ratika" userId="c8992ed5-bf2d-4205-add7-4672f175e96e" providerId="ADAL" clId="{4E6EDFBA-8891-4EDC-8485-42ADA9F43BE5}" dt="2021-08-11T14:06:59.472" v="272" actId="26606"/>
          <ac:picMkLst>
            <pc:docMk/>
            <pc:sldMk cId="2633433" sldId="259"/>
            <ac:picMk id="15" creationId="{AE4945AD-8A01-49D7-BAF3-7A172FAC2F78}"/>
          </ac:picMkLst>
        </pc:picChg>
      </pc:sldChg>
      <pc:sldChg chg="addSp delSp modSp new del mod setBg">
        <pc:chgData name="Chauhan, Ratika" userId="c8992ed5-bf2d-4205-add7-4672f175e96e" providerId="ADAL" clId="{4E6EDFBA-8891-4EDC-8485-42ADA9F43BE5}" dt="2021-08-11T21:15:13.001" v="2700" actId="2696"/>
        <pc:sldMkLst>
          <pc:docMk/>
          <pc:sldMk cId="1197264568" sldId="260"/>
        </pc:sldMkLst>
        <pc:spChg chg="mod">
          <ac:chgData name="Chauhan, Ratika" userId="c8992ed5-bf2d-4205-add7-4672f175e96e" providerId="ADAL" clId="{4E6EDFBA-8891-4EDC-8485-42ADA9F43BE5}" dt="2021-08-11T20:50:56.422" v="2397" actId="20577"/>
          <ac:spMkLst>
            <pc:docMk/>
            <pc:sldMk cId="1197264568" sldId="260"/>
            <ac:spMk id="2" creationId="{638CD5F4-9393-4116-AE91-449274F1D4AA}"/>
          </ac:spMkLst>
        </pc:spChg>
        <pc:spChg chg="del">
          <ac:chgData name="Chauhan, Ratika" userId="c8992ed5-bf2d-4205-add7-4672f175e96e" providerId="ADAL" clId="{4E6EDFBA-8891-4EDC-8485-42ADA9F43BE5}" dt="2021-08-11T02:10:55.137" v="227" actId="478"/>
          <ac:spMkLst>
            <pc:docMk/>
            <pc:sldMk cId="1197264568" sldId="260"/>
            <ac:spMk id="3" creationId="{0055933B-FDBC-47C9-A199-487EDF717FF1}"/>
          </ac:spMkLst>
        </pc:spChg>
        <pc:spChg chg="add del">
          <ac:chgData name="Chauhan, Ratika" userId="c8992ed5-bf2d-4205-add7-4672f175e96e" providerId="ADAL" clId="{4E6EDFBA-8891-4EDC-8485-42ADA9F43BE5}" dt="2021-08-11T02:12:38.708" v="262" actId="26606"/>
          <ac:spMkLst>
            <pc:docMk/>
            <pc:sldMk cId="1197264568" sldId="260"/>
            <ac:spMk id="7" creationId="{70BDD0CE-06A4-404B-8A13-580229C1C923}"/>
          </ac:spMkLst>
        </pc:spChg>
        <pc:spChg chg="add del">
          <ac:chgData name="Chauhan, Ratika" userId="c8992ed5-bf2d-4205-add7-4672f175e96e" providerId="ADAL" clId="{4E6EDFBA-8891-4EDC-8485-42ADA9F43BE5}" dt="2021-08-11T02:12:38.708" v="262" actId="26606"/>
          <ac:spMkLst>
            <pc:docMk/>
            <pc:sldMk cId="1197264568" sldId="260"/>
            <ac:spMk id="8" creationId="{EE9899FA-8881-472C-AA59-D08A89CA8AEF}"/>
          </ac:spMkLst>
        </pc:spChg>
        <pc:spChg chg="add del">
          <ac:chgData name="Chauhan, Ratika" userId="c8992ed5-bf2d-4205-add7-4672f175e96e" providerId="ADAL" clId="{4E6EDFBA-8891-4EDC-8485-42ADA9F43BE5}" dt="2021-08-11T02:12:38.708" v="262" actId="26606"/>
          <ac:spMkLst>
            <pc:docMk/>
            <pc:sldMk cId="1197264568" sldId="260"/>
            <ac:spMk id="9" creationId="{080B7D90-3DF1-4514-B26D-616BE35553C9}"/>
          </ac:spMkLst>
        </pc:spChg>
        <pc:spChg chg="add del">
          <ac:chgData name="Chauhan, Ratika" userId="c8992ed5-bf2d-4205-add7-4672f175e96e" providerId="ADAL" clId="{4E6EDFBA-8891-4EDC-8485-42ADA9F43BE5}" dt="2021-08-11T02:11:55.631" v="242" actId="26606"/>
          <ac:spMkLst>
            <pc:docMk/>
            <pc:sldMk cId="1197264568" sldId="260"/>
            <ac:spMk id="10" creationId="{70BDD0CE-06A4-404B-8A13-580229C1C923}"/>
          </ac:spMkLst>
        </pc:spChg>
        <pc:spChg chg="add del">
          <ac:chgData name="Chauhan, Ratika" userId="c8992ed5-bf2d-4205-add7-4672f175e96e" providerId="ADAL" clId="{4E6EDFBA-8891-4EDC-8485-42ADA9F43BE5}" dt="2021-08-11T02:12:37.274" v="259" actId="26606"/>
          <ac:spMkLst>
            <pc:docMk/>
            <pc:sldMk cId="1197264568" sldId="260"/>
            <ac:spMk id="11" creationId="{2151139A-886F-4B97-8815-729AD3831BBD}"/>
          </ac:spMkLst>
        </pc:spChg>
        <pc:spChg chg="add del">
          <ac:chgData name="Chauhan, Ratika" userId="c8992ed5-bf2d-4205-add7-4672f175e96e" providerId="ADAL" clId="{4E6EDFBA-8891-4EDC-8485-42ADA9F43BE5}" dt="2021-08-11T02:11:55.631" v="242" actId="26606"/>
          <ac:spMkLst>
            <pc:docMk/>
            <pc:sldMk cId="1197264568" sldId="260"/>
            <ac:spMk id="12" creationId="{EE9899FA-8881-472C-AA59-D08A89CA8AEF}"/>
          </ac:spMkLst>
        </pc:spChg>
        <pc:spChg chg="add del">
          <ac:chgData name="Chauhan, Ratika" userId="c8992ed5-bf2d-4205-add7-4672f175e96e" providerId="ADAL" clId="{4E6EDFBA-8891-4EDC-8485-42ADA9F43BE5}" dt="2021-08-11T02:11:55.631" v="242" actId="26606"/>
          <ac:spMkLst>
            <pc:docMk/>
            <pc:sldMk cId="1197264568" sldId="260"/>
            <ac:spMk id="14" creationId="{080B7D90-3DF1-4514-B26D-616BE35553C9}"/>
          </ac:spMkLst>
        </pc:spChg>
        <pc:spChg chg="add del">
          <ac:chgData name="Chauhan, Ratika" userId="c8992ed5-bf2d-4205-add7-4672f175e96e" providerId="ADAL" clId="{4E6EDFBA-8891-4EDC-8485-42ADA9F43BE5}" dt="2021-08-11T02:12:37.274" v="259" actId="26606"/>
          <ac:spMkLst>
            <pc:docMk/>
            <pc:sldMk cId="1197264568" sldId="260"/>
            <ac:spMk id="16" creationId="{AB5E08C4-8CDD-4623-A5B8-E998C6DEE3B7}"/>
          </ac:spMkLst>
        </pc:spChg>
        <pc:spChg chg="add del">
          <ac:chgData name="Chauhan, Ratika" userId="c8992ed5-bf2d-4205-add7-4672f175e96e" providerId="ADAL" clId="{4E6EDFBA-8891-4EDC-8485-42ADA9F43BE5}" dt="2021-08-11T02:12:37.274" v="259" actId="26606"/>
          <ac:spMkLst>
            <pc:docMk/>
            <pc:sldMk cId="1197264568" sldId="260"/>
            <ac:spMk id="18" creationId="{AFFC87AC-C919-4FE5-BAC3-39509E001152}"/>
          </ac:spMkLst>
        </pc:spChg>
        <pc:spChg chg="add del">
          <ac:chgData name="Chauhan, Ratika" userId="c8992ed5-bf2d-4205-add7-4672f175e96e" providerId="ADAL" clId="{4E6EDFBA-8891-4EDC-8485-42ADA9F43BE5}" dt="2021-08-11T02:12:37.274" v="259" actId="26606"/>
          <ac:spMkLst>
            <pc:docMk/>
            <pc:sldMk cId="1197264568" sldId="260"/>
            <ac:spMk id="20" creationId="{7D0659F6-0853-468D-B1B2-44FDBE98B80F}"/>
          </ac:spMkLst>
        </pc:spChg>
        <pc:spChg chg="add del">
          <ac:chgData name="Chauhan, Ratika" userId="c8992ed5-bf2d-4205-add7-4672f175e96e" providerId="ADAL" clId="{4E6EDFBA-8891-4EDC-8485-42ADA9F43BE5}" dt="2021-08-11T02:12:37.274" v="259" actId="26606"/>
          <ac:spMkLst>
            <pc:docMk/>
            <pc:sldMk cId="1197264568" sldId="260"/>
            <ac:spMk id="22" creationId="{15F33878-D502-4FFA-8ACE-F2AECDB2A23F}"/>
          </ac:spMkLst>
        </pc:spChg>
        <pc:spChg chg="add del">
          <ac:chgData name="Chauhan, Ratika" userId="c8992ed5-bf2d-4205-add7-4672f175e96e" providerId="ADAL" clId="{4E6EDFBA-8891-4EDC-8485-42ADA9F43BE5}" dt="2021-08-11T02:12:37.274" v="259" actId="26606"/>
          <ac:spMkLst>
            <pc:docMk/>
            <pc:sldMk cId="1197264568" sldId="260"/>
            <ac:spMk id="24" creationId="{977ACDD7-882D-4B81-A213-84C82B96B01E}"/>
          </ac:spMkLst>
        </pc:spChg>
        <pc:spChg chg="add del">
          <ac:chgData name="Chauhan, Ratika" userId="c8992ed5-bf2d-4205-add7-4672f175e96e" providerId="ADAL" clId="{4E6EDFBA-8891-4EDC-8485-42ADA9F43BE5}" dt="2021-08-11T02:12:38.703" v="261" actId="26606"/>
          <ac:spMkLst>
            <pc:docMk/>
            <pc:sldMk cId="1197264568" sldId="260"/>
            <ac:spMk id="26" creationId="{C4879EFC-8E62-4E00-973C-C45EE9EC676D}"/>
          </ac:spMkLst>
        </pc:spChg>
        <pc:spChg chg="add del">
          <ac:chgData name="Chauhan, Ratika" userId="c8992ed5-bf2d-4205-add7-4672f175e96e" providerId="ADAL" clId="{4E6EDFBA-8891-4EDC-8485-42ADA9F43BE5}" dt="2021-08-11T02:12:38.703" v="261" actId="26606"/>
          <ac:spMkLst>
            <pc:docMk/>
            <pc:sldMk cId="1197264568" sldId="260"/>
            <ac:spMk id="27" creationId="{D6A9C53F-5F90-40A5-8C85-5412D39C8C68}"/>
          </ac:spMkLst>
        </pc:spChg>
        <pc:spChg chg="add mod">
          <ac:chgData name="Chauhan, Ratika" userId="c8992ed5-bf2d-4205-add7-4672f175e96e" providerId="ADAL" clId="{4E6EDFBA-8891-4EDC-8485-42ADA9F43BE5}" dt="2021-08-11T19:09:50.930" v="1442" actId="20577"/>
          <ac:spMkLst>
            <pc:docMk/>
            <pc:sldMk cId="1197264568" sldId="260"/>
            <ac:spMk id="28" creationId="{6C26FCB6-C396-4FE1-B75F-060525F2EDF6}"/>
          </ac:spMkLst>
        </pc:spChg>
        <pc:spChg chg="add">
          <ac:chgData name="Chauhan, Ratika" userId="c8992ed5-bf2d-4205-add7-4672f175e96e" providerId="ADAL" clId="{4E6EDFBA-8891-4EDC-8485-42ADA9F43BE5}" dt="2021-08-11T02:12:38.708" v="262" actId="26606"/>
          <ac:spMkLst>
            <pc:docMk/>
            <pc:sldMk cId="1197264568" sldId="260"/>
            <ac:spMk id="29" creationId="{70BDD0CE-06A4-404B-8A13-580229C1C923}"/>
          </ac:spMkLst>
        </pc:spChg>
        <pc:spChg chg="add">
          <ac:chgData name="Chauhan, Ratika" userId="c8992ed5-bf2d-4205-add7-4672f175e96e" providerId="ADAL" clId="{4E6EDFBA-8891-4EDC-8485-42ADA9F43BE5}" dt="2021-08-11T02:12:38.708" v="262" actId="26606"/>
          <ac:spMkLst>
            <pc:docMk/>
            <pc:sldMk cId="1197264568" sldId="260"/>
            <ac:spMk id="30" creationId="{EE9899FA-8881-472C-AA59-D08A89CA8AEF}"/>
          </ac:spMkLst>
        </pc:spChg>
        <pc:spChg chg="add">
          <ac:chgData name="Chauhan, Ratika" userId="c8992ed5-bf2d-4205-add7-4672f175e96e" providerId="ADAL" clId="{4E6EDFBA-8891-4EDC-8485-42ADA9F43BE5}" dt="2021-08-11T02:12:38.708" v="262" actId="26606"/>
          <ac:spMkLst>
            <pc:docMk/>
            <pc:sldMk cId="1197264568" sldId="260"/>
            <ac:spMk id="31" creationId="{080B7D90-3DF1-4514-B26D-616BE35553C9}"/>
          </ac:spMkLst>
        </pc:spChg>
        <pc:picChg chg="add del mod ord">
          <ac:chgData name="Chauhan, Ratika" userId="c8992ed5-bf2d-4205-add7-4672f175e96e" providerId="ADAL" clId="{4E6EDFBA-8891-4EDC-8485-42ADA9F43BE5}" dt="2021-08-11T02:12:47.082" v="264" actId="478"/>
          <ac:picMkLst>
            <pc:docMk/>
            <pc:sldMk cId="1197264568" sldId="260"/>
            <ac:picMk id="4" creationId="{9533EABC-74EA-4CF2-AF87-20ED223574D8}"/>
          </ac:picMkLst>
        </pc:picChg>
        <pc:picChg chg="add del mod">
          <ac:chgData name="Chauhan, Ratika" userId="c8992ed5-bf2d-4205-add7-4672f175e96e" providerId="ADAL" clId="{4E6EDFBA-8891-4EDC-8485-42ADA9F43BE5}" dt="2021-08-11T02:12:47.759" v="265" actId="478"/>
          <ac:picMkLst>
            <pc:docMk/>
            <pc:sldMk cId="1197264568" sldId="260"/>
            <ac:picMk id="5" creationId="{B3B01749-1240-4425-BB11-18CAB8D8FBEF}"/>
          </ac:picMkLst>
        </pc:picChg>
        <pc:picChg chg="add mod">
          <ac:chgData name="Chauhan, Ratika" userId="c8992ed5-bf2d-4205-add7-4672f175e96e" providerId="ADAL" clId="{4E6EDFBA-8891-4EDC-8485-42ADA9F43BE5}" dt="2021-08-11T15:19:40.039" v="583" actId="1076"/>
          <ac:picMkLst>
            <pc:docMk/>
            <pc:sldMk cId="1197264568" sldId="260"/>
            <ac:picMk id="15" creationId="{BB562285-DA7E-4407-BE2C-10CEA45CC7E5}"/>
          </ac:picMkLst>
        </pc:picChg>
        <pc:picChg chg="add mod">
          <ac:chgData name="Chauhan, Ratika" userId="c8992ed5-bf2d-4205-add7-4672f175e96e" providerId="ADAL" clId="{4E6EDFBA-8891-4EDC-8485-42ADA9F43BE5}" dt="2021-08-11T15:20:17.783" v="586" actId="14100"/>
          <ac:picMkLst>
            <pc:docMk/>
            <pc:sldMk cId="1197264568" sldId="260"/>
            <ac:picMk id="19" creationId="{7B1F9334-AE12-48D7-99DE-3275BE72D99D}"/>
          </ac:picMkLst>
        </pc:picChg>
        <pc:picChg chg="add del mod">
          <ac:chgData name="Chauhan, Ratika" userId="c8992ed5-bf2d-4205-add7-4672f175e96e" providerId="ADAL" clId="{4E6EDFBA-8891-4EDC-8485-42ADA9F43BE5}" dt="2021-08-11T15:19:06.657" v="578" actId="478"/>
          <ac:picMkLst>
            <pc:docMk/>
            <pc:sldMk cId="1197264568" sldId="260"/>
            <ac:picMk id="23" creationId="{24B952AA-6806-4A43-8623-85AB80C52DEC}"/>
          </ac:picMkLst>
        </pc:picChg>
        <pc:picChg chg="add del mod">
          <ac:chgData name="Chauhan, Ratika" userId="c8992ed5-bf2d-4205-add7-4672f175e96e" providerId="ADAL" clId="{4E6EDFBA-8891-4EDC-8485-42ADA9F43BE5}" dt="2021-08-11T15:19:08.563" v="579" actId="478"/>
          <ac:picMkLst>
            <pc:docMk/>
            <pc:sldMk cId="1197264568" sldId="260"/>
            <ac:picMk id="25" creationId="{E3287865-77CE-4A58-88B1-B444CD55A063}"/>
          </ac:picMkLst>
        </pc:picChg>
      </pc:sldChg>
      <pc:sldChg chg="delSp add del mod ord">
        <pc:chgData name="Chauhan, Ratika" userId="c8992ed5-bf2d-4205-add7-4672f175e96e" providerId="ADAL" clId="{4E6EDFBA-8891-4EDC-8485-42ADA9F43BE5}" dt="2021-08-11T17:33:07.615" v="708" actId="2696"/>
        <pc:sldMkLst>
          <pc:docMk/>
          <pc:sldMk cId="3237890803" sldId="261"/>
        </pc:sldMkLst>
        <pc:picChg chg="del">
          <ac:chgData name="Chauhan, Ratika" userId="c8992ed5-bf2d-4205-add7-4672f175e96e" providerId="ADAL" clId="{4E6EDFBA-8891-4EDC-8485-42ADA9F43BE5}" dt="2021-08-11T17:32:30.979" v="689" actId="478"/>
          <ac:picMkLst>
            <pc:docMk/>
            <pc:sldMk cId="3237890803" sldId="261"/>
            <ac:picMk id="35" creationId="{CD9C55A0-6E42-492F-A24A-148CF4CE9E3A}"/>
          </ac:picMkLst>
        </pc:picChg>
      </pc:sldChg>
      <pc:sldChg chg="addSp delSp modSp new mod ord">
        <pc:chgData name="Chauhan, Ratika" userId="c8992ed5-bf2d-4205-add7-4672f175e96e" providerId="ADAL" clId="{4E6EDFBA-8891-4EDC-8485-42ADA9F43BE5}" dt="2021-08-11T21:29:47.306" v="2771" actId="20577"/>
        <pc:sldMkLst>
          <pc:docMk/>
          <pc:sldMk cId="3708264816" sldId="262"/>
        </pc:sldMkLst>
        <pc:spChg chg="mod">
          <ac:chgData name="Chauhan, Ratika" userId="c8992ed5-bf2d-4205-add7-4672f175e96e" providerId="ADAL" clId="{4E6EDFBA-8891-4EDC-8485-42ADA9F43BE5}" dt="2021-08-11T21:29:47.306" v="2771" actId="20577"/>
          <ac:spMkLst>
            <pc:docMk/>
            <pc:sldMk cId="3708264816" sldId="262"/>
            <ac:spMk id="2" creationId="{A8CAD10E-2577-4BC7-A69F-3A62D76BA5E0}"/>
          </ac:spMkLst>
        </pc:spChg>
        <pc:spChg chg="mod">
          <ac:chgData name="Chauhan, Ratika" userId="c8992ed5-bf2d-4205-add7-4672f175e96e" providerId="ADAL" clId="{4E6EDFBA-8891-4EDC-8485-42ADA9F43BE5}" dt="2021-08-11T20:53:20.248" v="2453" actId="14100"/>
          <ac:spMkLst>
            <pc:docMk/>
            <pc:sldMk cId="3708264816" sldId="262"/>
            <ac:spMk id="3" creationId="{44A75978-FBA8-4C92-BE46-B48991488551}"/>
          </ac:spMkLst>
        </pc:spChg>
        <pc:spChg chg="add mod">
          <ac:chgData name="Chauhan, Ratika" userId="c8992ed5-bf2d-4205-add7-4672f175e96e" providerId="ADAL" clId="{4E6EDFBA-8891-4EDC-8485-42ADA9F43BE5}" dt="2021-08-11T20:22:17.473" v="2217" actId="113"/>
          <ac:spMkLst>
            <pc:docMk/>
            <pc:sldMk cId="3708264816" sldId="262"/>
            <ac:spMk id="13" creationId="{96D7D7E8-1FED-496A-95E2-756D43FF8C48}"/>
          </ac:spMkLst>
        </pc:spChg>
        <pc:spChg chg="add mod">
          <ac:chgData name="Chauhan, Ratika" userId="c8992ed5-bf2d-4205-add7-4672f175e96e" providerId="ADAL" clId="{4E6EDFBA-8891-4EDC-8485-42ADA9F43BE5}" dt="2021-08-11T20:53:36.495" v="2458" actId="1076"/>
          <ac:spMkLst>
            <pc:docMk/>
            <pc:sldMk cId="3708264816" sldId="262"/>
            <ac:spMk id="27" creationId="{F6A756F0-BD10-4582-8557-A46F28F89A34}"/>
          </ac:spMkLst>
        </pc:spChg>
        <pc:picChg chg="add del mod">
          <ac:chgData name="Chauhan, Ratika" userId="c8992ed5-bf2d-4205-add7-4672f175e96e" providerId="ADAL" clId="{4E6EDFBA-8891-4EDC-8485-42ADA9F43BE5}" dt="2021-08-11T17:35:25.880" v="836" actId="22"/>
          <ac:picMkLst>
            <pc:docMk/>
            <pc:sldMk cId="3708264816" sldId="262"/>
            <ac:picMk id="5" creationId="{3E293959-FAFF-4F54-A7BF-705656F09DD8}"/>
          </ac:picMkLst>
        </pc:picChg>
        <pc:picChg chg="add del mod">
          <ac:chgData name="Chauhan, Ratika" userId="c8992ed5-bf2d-4205-add7-4672f175e96e" providerId="ADAL" clId="{4E6EDFBA-8891-4EDC-8485-42ADA9F43BE5}" dt="2021-08-11T17:36:41.802" v="915" actId="22"/>
          <ac:picMkLst>
            <pc:docMk/>
            <pc:sldMk cId="3708264816" sldId="262"/>
            <ac:picMk id="7" creationId="{AF2E74FA-5DA0-4878-BC2C-24FEA97BEADC}"/>
          </ac:picMkLst>
        </pc:picChg>
        <pc:picChg chg="add del mod">
          <ac:chgData name="Chauhan, Ratika" userId="c8992ed5-bf2d-4205-add7-4672f175e96e" providerId="ADAL" clId="{4E6EDFBA-8891-4EDC-8485-42ADA9F43BE5}" dt="2021-08-11T17:37:39.682" v="920" actId="478"/>
          <ac:picMkLst>
            <pc:docMk/>
            <pc:sldMk cId="3708264816" sldId="262"/>
            <ac:picMk id="9" creationId="{A55CB3D2-7C82-4471-97C2-3F23A95CF067}"/>
          </ac:picMkLst>
        </pc:picChg>
        <pc:picChg chg="add del mod">
          <ac:chgData name="Chauhan, Ratika" userId="c8992ed5-bf2d-4205-add7-4672f175e96e" providerId="ADAL" clId="{4E6EDFBA-8891-4EDC-8485-42ADA9F43BE5}" dt="2021-08-11T17:56:05.168" v="1142" actId="478"/>
          <ac:picMkLst>
            <pc:docMk/>
            <pc:sldMk cId="3708264816" sldId="262"/>
            <ac:picMk id="11" creationId="{9F7D2E00-5C5D-4C3B-ABBF-13433995DF55}"/>
          </ac:picMkLst>
        </pc:picChg>
        <pc:picChg chg="add mod">
          <ac:chgData name="Chauhan, Ratika" userId="c8992ed5-bf2d-4205-add7-4672f175e96e" providerId="ADAL" clId="{4E6EDFBA-8891-4EDC-8485-42ADA9F43BE5}" dt="2021-08-11T17:56:18.203" v="1146" actId="1076"/>
          <ac:picMkLst>
            <pc:docMk/>
            <pc:sldMk cId="3708264816" sldId="262"/>
            <ac:picMk id="15" creationId="{7A4B2FFF-FA38-4F6B-AE07-B9567F4F21A1}"/>
          </ac:picMkLst>
        </pc:picChg>
        <pc:picChg chg="add mod">
          <ac:chgData name="Chauhan, Ratika" userId="c8992ed5-bf2d-4205-add7-4672f175e96e" providerId="ADAL" clId="{4E6EDFBA-8891-4EDC-8485-42ADA9F43BE5}" dt="2021-08-11T20:53:22.104" v="2454" actId="1076"/>
          <ac:picMkLst>
            <pc:docMk/>
            <pc:sldMk cId="3708264816" sldId="262"/>
            <ac:picMk id="17" creationId="{1ACB1225-770A-4696-847C-9B0A5D96920C}"/>
          </ac:picMkLst>
        </pc:picChg>
        <pc:picChg chg="add del mod">
          <ac:chgData name="Chauhan, Ratika" userId="c8992ed5-bf2d-4205-add7-4672f175e96e" providerId="ADAL" clId="{4E6EDFBA-8891-4EDC-8485-42ADA9F43BE5}" dt="2021-08-11T18:53:50.959" v="1255" actId="478"/>
          <ac:picMkLst>
            <pc:docMk/>
            <pc:sldMk cId="3708264816" sldId="262"/>
            <ac:picMk id="19" creationId="{6B4F36D0-3C02-4F00-9948-B3D960136E65}"/>
          </ac:picMkLst>
        </pc:picChg>
        <pc:picChg chg="add del mod">
          <ac:chgData name="Chauhan, Ratika" userId="c8992ed5-bf2d-4205-add7-4672f175e96e" providerId="ADAL" clId="{4E6EDFBA-8891-4EDC-8485-42ADA9F43BE5}" dt="2021-08-11T18:56:29.169" v="1286" actId="478"/>
          <ac:picMkLst>
            <pc:docMk/>
            <pc:sldMk cId="3708264816" sldId="262"/>
            <ac:picMk id="21" creationId="{8690A9AF-8ED0-4F8B-B1BE-55AD4C2BA853}"/>
          </ac:picMkLst>
        </pc:picChg>
        <pc:picChg chg="add del mod">
          <ac:chgData name="Chauhan, Ratika" userId="c8992ed5-bf2d-4205-add7-4672f175e96e" providerId="ADAL" clId="{4E6EDFBA-8891-4EDC-8485-42ADA9F43BE5}" dt="2021-08-11T19:20:45.723" v="1452" actId="478"/>
          <ac:picMkLst>
            <pc:docMk/>
            <pc:sldMk cId="3708264816" sldId="262"/>
            <ac:picMk id="23" creationId="{54D8AD45-295D-42B3-9349-EFBADA29B9D1}"/>
          </ac:picMkLst>
        </pc:picChg>
        <pc:picChg chg="add del mod">
          <ac:chgData name="Chauhan, Ratika" userId="c8992ed5-bf2d-4205-add7-4672f175e96e" providerId="ADAL" clId="{4E6EDFBA-8891-4EDC-8485-42ADA9F43BE5}" dt="2021-08-11T19:29:59.886" v="1624" actId="478"/>
          <ac:picMkLst>
            <pc:docMk/>
            <pc:sldMk cId="3708264816" sldId="262"/>
            <ac:picMk id="25" creationId="{37B99234-F63A-478F-B1F2-6CE2C52E9E32}"/>
          </ac:picMkLst>
        </pc:picChg>
      </pc:sldChg>
      <pc:sldChg chg="addSp delSp modSp mod ord delDesignElem">
        <pc:chgData name="Chauhan, Ratika" userId="c8992ed5-bf2d-4205-add7-4672f175e96e" providerId="ADAL" clId="{4E6EDFBA-8891-4EDC-8485-42ADA9F43BE5}" dt="2021-08-11T21:38:52.175" v="2820" actId="20577"/>
        <pc:sldMkLst>
          <pc:docMk/>
          <pc:sldMk cId="3069352956" sldId="263"/>
        </pc:sldMkLst>
        <pc:spChg chg="mod">
          <ac:chgData name="Chauhan, Ratika" userId="c8992ed5-bf2d-4205-add7-4672f175e96e" providerId="ADAL" clId="{4E6EDFBA-8891-4EDC-8485-42ADA9F43BE5}" dt="2021-08-11T21:38:52.175" v="2820" actId="20577"/>
          <ac:spMkLst>
            <pc:docMk/>
            <pc:sldMk cId="3069352956" sldId="263"/>
            <ac:spMk id="2" creationId="{638CD5F4-9393-4116-AE91-449274F1D4AA}"/>
          </ac:spMkLst>
        </pc:spChg>
        <pc:spChg chg="add del mod">
          <ac:chgData name="Chauhan, Ratika" userId="c8992ed5-bf2d-4205-add7-4672f175e96e" providerId="ADAL" clId="{4E6EDFBA-8891-4EDC-8485-42ADA9F43BE5}" dt="2021-08-11T20:19:16.558" v="2167" actId="478"/>
          <ac:spMkLst>
            <pc:docMk/>
            <pc:sldMk cId="3069352956" sldId="263"/>
            <ac:spMk id="16" creationId="{02DD5A6C-5F8B-4094-B9E2-F993BA6C4F63}"/>
          </ac:spMkLst>
        </pc:spChg>
        <pc:spChg chg="add mod">
          <ac:chgData name="Chauhan, Ratika" userId="c8992ed5-bf2d-4205-add7-4672f175e96e" providerId="ADAL" clId="{4E6EDFBA-8891-4EDC-8485-42ADA9F43BE5}" dt="2021-08-11T20:37:05.531" v="2262" actId="313"/>
          <ac:spMkLst>
            <pc:docMk/>
            <pc:sldMk cId="3069352956" sldId="263"/>
            <ac:spMk id="18" creationId="{FEB853AD-EE55-4ED0-9FA1-B34BE38456BC}"/>
          </ac:spMkLst>
        </pc:spChg>
        <pc:spChg chg="mod">
          <ac:chgData name="Chauhan, Ratika" userId="c8992ed5-bf2d-4205-add7-4672f175e96e" providerId="ADAL" clId="{4E6EDFBA-8891-4EDC-8485-42ADA9F43BE5}" dt="2021-08-11T20:19:38.519" v="2177" actId="5793"/>
          <ac:spMkLst>
            <pc:docMk/>
            <pc:sldMk cId="3069352956" sldId="263"/>
            <ac:spMk id="28" creationId="{6C26FCB6-C396-4FE1-B75F-060525F2EDF6}"/>
          </ac:spMkLst>
        </pc:spChg>
        <pc:picChg chg="add del mod">
          <ac:chgData name="Chauhan, Ratika" userId="c8992ed5-bf2d-4205-add7-4672f175e96e" providerId="ADAL" clId="{4E6EDFBA-8891-4EDC-8485-42ADA9F43BE5}" dt="2021-08-11T19:38:55.082" v="1654" actId="478"/>
          <ac:picMkLst>
            <pc:docMk/>
            <pc:sldMk cId="3069352956" sldId="263"/>
            <ac:picMk id="4" creationId="{D79DC8C4-E2B3-485D-A2D4-E5B41F4BB453}"/>
          </ac:picMkLst>
        </pc:picChg>
        <pc:picChg chg="add mod">
          <ac:chgData name="Chauhan, Ratika" userId="c8992ed5-bf2d-4205-add7-4672f175e96e" providerId="ADAL" clId="{4E6EDFBA-8891-4EDC-8485-42ADA9F43BE5}" dt="2021-08-11T19:40:57.757" v="1690" actId="1076"/>
          <ac:picMkLst>
            <pc:docMk/>
            <pc:sldMk cId="3069352956" sldId="263"/>
            <ac:picMk id="6" creationId="{56BD51F3-280C-4DE1-823E-42270A71A9AD}"/>
          </ac:picMkLst>
        </pc:picChg>
        <pc:picChg chg="add mod">
          <ac:chgData name="Chauhan, Ratika" userId="c8992ed5-bf2d-4205-add7-4672f175e96e" providerId="ADAL" clId="{4E6EDFBA-8891-4EDC-8485-42ADA9F43BE5}" dt="2021-08-11T19:40:58.871" v="1691" actId="1076"/>
          <ac:picMkLst>
            <pc:docMk/>
            <pc:sldMk cId="3069352956" sldId="263"/>
            <ac:picMk id="8" creationId="{72144414-7640-4D66-9F2B-DDA00369D281}"/>
          </ac:picMkLst>
        </pc:picChg>
        <pc:picChg chg="del">
          <ac:chgData name="Chauhan, Ratika" userId="c8992ed5-bf2d-4205-add7-4672f175e96e" providerId="ADAL" clId="{4E6EDFBA-8891-4EDC-8485-42ADA9F43BE5}" dt="2021-08-11T19:38:50.229" v="1650" actId="478"/>
          <ac:picMkLst>
            <pc:docMk/>
            <pc:sldMk cId="3069352956" sldId="263"/>
            <ac:picMk id="15" creationId="{BB562285-DA7E-4407-BE2C-10CEA45CC7E5}"/>
          </ac:picMkLst>
        </pc:picChg>
        <pc:picChg chg="del">
          <ac:chgData name="Chauhan, Ratika" userId="c8992ed5-bf2d-4205-add7-4672f175e96e" providerId="ADAL" clId="{4E6EDFBA-8891-4EDC-8485-42ADA9F43BE5}" dt="2021-08-11T19:39:14.681" v="1658" actId="478"/>
          <ac:picMkLst>
            <pc:docMk/>
            <pc:sldMk cId="3069352956" sldId="263"/>
            <ac:picMk id="19" creationId="{7B1F9334-AE12-48D7-99DE-3275BE72D99D}"/>
          </ac:picMkLst>
        </pc:picChg>
      </pc:sldChg>
      <pc:sldChg chg="addSp delSp modSp new del mod ord setBg setClrOvrMap">
        <pc:chgData name="Chauhan, Ratika" userId="c8992ed5-bf2d-4205-add7-4672f175e96e" providerId="ADAL" clId="{4E6EDFBA-8891-4EDC-8485-42ADA9F43BE5}" dt="2021-08-11T19:08:03.946" v="1404" actId="2696"/>
        <pc:sldMkLst>
          <pc:docMk/>
          <pc:sldMk cId="3904240786" sldId="263"/>
        </pc:sldMkLst>
        <pc:spChg chg="mod ord">
          <ac:chgData name="Chauhan, Ratika" userId="c8992ed5-bf2d-4205-add7-4672f175e96e" providerId="ADAL" clId="{4E6EDFBA-8891-4EDC-8485-42ADA9F43BE5}" dt="2021-08-11T19:00:26.281" v="1356" actId="26606"/>
          <ac:spMkLst>
            <pc:docMk/>
            <pc:sldMk cId="3904240786" sldId="263"/>
            <ac:spMk id="2" creationId="{88B24833-DE17-4744-98D5-98B3285E9CDE}"/>
          </ac:spMkLst>
        </pc:spChg>
        <pc:spChg chg="del mod">
          <ac:chgData name="Chauhan, Ratika" userId="c8992ed5-bf2d-4205-add7-4672f175e96e" providerId="ADAL" clId="{4E6EDFBA-8891-4EDC-8485-42ADA9F43BE5}" dt="2021-08-11T18:57:04.792" v="1309" actId="22"/>
          <ac:spMkLst>
            <pc:docMk/>
            <pc:sldMk cId="3904240786" sldId="263"/>
            <ac:spMk id="3" creationId="{1CC7D95D-522B-425F-8DBD-95487CB11717}"/>
          </ac:spMkLst>
        </pc:spChg>
        <pc:spChg chg="add del mod">
          <ac:chgData name="Chauhan, Ratika" userId="c8992ed5-bf2d-4205-add7-4672f175e96e" providerId="ADAL" clId="{4E6EDFBA-8891-4EDC-8485-42ADA9F43BE5}" dt="2021-08-11T18:58:59.606" v="1338" actId="478"/>
          <ac:spMkLst>
            <pc:docMk/>
            <pc:sldMk cId="3904240786" sldId="263"/>
            <ac:spMk id="11" creationId="{190A8F18-60EE-4648-A286-D1EFB2701DB8}"/>
          </ac:spMkLst>
        </pc:spChg>
        <pc:spChg chg="add del">
          <ac:chgData name="Chauhan, Ratika" userId="c8992ed5-bf2d-4205-add7-4672f175e96e" providerId="ADAL" clId="{4E6EDFBA-8891-4EDC-8485-42ADA9F43BE5}" dt="2021-08-11T18:57:43.061" v="1320" actId="26606"/>
          <ac:spMkLst>
            <pc:docMk/>
            <pc:sldMk cId="3904240786" sldId="263"/>
            <ac:spMk id="14" creationId="{7316481C-0A49-4796-812B-0D64F063B720}"/>
          </ac:spMkLst>
        </pc:spChg>
        <pc:spChg chg="add del">
          <ac:chgData name="Chauhan, Ratika" userId="c8992ed5-bf2d-4205-add7-4672f175e96e" providerId="ADAL" clId="{4E6EDFBA-8891-4EDC-8485-42ADA9F43BE5}" dt="2021-08-11T18:57:43.061" v="1320" actId="26606"/>
          <ac:spMkLst>
            <pc:docMk/>
            <pc:sldMk cId="3904240786" sldId="263"/>
            <ac:spMk id="16" creationId="{A5271697-90F1-4A23-8EF2-0179F2EAFACB}"/>
          </ac:spMkLst>
        </pc:spChg>
        <pc:spChg chg="add del">
          <ac:chgData name="Chauhan, Ratika" userId="c8992ed5-bf2d-4205-add7-4672f175e96e" providerId="ADAL" clId="{4E6EDFBA-8891-4EDC-8485-42ADA9F43BE5}" dt="2021-08-11T19:00:25.358" v="1353" actId="26606"/>
          <ac:spMkLst>
            <pc:docMk/>
            <pc:sldMk cId="3904240786" sldId="263"/>
            <ac:spMk id="22" creationId="{70155189-D96C-4527-B0EC-654B946BE615}"/>
          </ac:spMkLst>
        </pc:spChg>
        <pc:spChg chg="add del">
          <ac:chgData name="Chauhan, Ratika" userId="c8992ed5-bf2d-4205-add7-4672f175e96e" providerId="ADAL" clId="{4E6EDFBA-8891-4EDC-8485-42ADA9F43BE5}" dt="2021-08-11T19:00:26.278" v="1355" actId="26606"/>
          <ac:spMkLst>
            <pc:docMk/>
            <pc:sldMk cId="3904240786" sldId="263"/>
            <ac:spMk id="24" creationId="{4B030A0D-0DAD-4A99-89BB-419527D6A64B}"/>
          </ac:spMkLst>
        </pc:spChg>
        <pc:spChg chg="add del">
          <ac:chgData name="Chauhan, Ratika" userId="c8992ed5-bf2d-4205-add7-4672f175e96e" providerId="ADAL" clId="{4E6EDFBA-8891-4EDC-8485-42ADA9F43BE5}" dt="2021-08-11T19:00:26.278" v="1355" actId="26606"/>
          <ac:spMkLst>
            <pc:docMk/>
            <pc:sldMk cId="3904240786" sldId="263"/>
            <ac:spMk id="25" creationId="{7C98A213-5994-475E-B327-DC6EC27FBA8B}"/>
          </ac:spMkLst>
        </pc:spChg>
        <pc:spChg chg="add del">
          <ac:chgData name="Chauhan, Ratika" userId="c8992ed5-bf2d-4205-add7-4672f175e96e" providerId="ADAL" clId="{4E6EDFBA-8891-4EDC-8485-42ADA9F43BE5}" dt="2021-08-11T18:57:43.061" v="1320" actId="26606"/>
          <ac:spMkLst>
            <pc:docMk/>
            <pc:sldMk cId="3904240786" sldId="263"/>
            <ac:spMk id="40" creationId="{D9F5512A-48E1-4C07-B75E-3CCC517B6804}"/>
          </ac:spMkLst>
        </pc:spChg>
        <pc:spChg chg="add del">
          <ac:chgData name="Chauhan, Ratika" userId="c8992ed5-bf2d-4205-add7-4672f175e96e" providerId="ADAL" clId="{4E6EDFBA-8891-4EDC-8485-42ADA9F43BE5}" dt="2021-08-11T18:57:44.560" v="1322" actId="26606"/>
          <ac:spMkLst>
            <pc:docMk/>
            <pc:sldMk cId="3904240786" sldId="263"/>
            <ac:spMk id="42" creationId="{73DE2CFE-42F2-48F0-8706-5264E012B10C}"/>
          </ac:spMkLst>
        </pc:spChg>
        <pc:spChg chg="add del">
          <ac:chgData name="Chauhan, Ratika" userId="c8992ed5-bf2d-4205-add7-4672f175e96e" providerId="ADAL" clId="{4E6EDFBA-8891-4EDC-8485-42ADA9F43BE5}" dt="2021-08-11T18:59:48.953" v="1346" actId="26606"/>
          <ac:spMkLst>
            <pc:docMk/>
            <pc:sldMk cId="3904240786" sldId="263"/>
            <ac:spMk id="44" creationId="{7C98A213-5994-475E-B327-DC6EC27FBA8B}"/>
          </ac:spMkLst>
        </pc:spChg>
        <pc:spChg chg="add del">
          <ac:chgData name="Chauhan, Ratika" userId="c8992ed5-bf2d-4205-add7-4672f175e96e" providerId="ADAL" clId="{4E6EDFBA-8891-4EDC-8485-42ADA9F43BE5}" dt="2021-08-11T18:59:48.953" v="1346" actId="26606"/>
          <ac:spMkLst>
            <pc:docMk/>
            <pc:sldMk cId="3904240786" sldId="263"/>
            <ac:spMk id="45" creationId="{4B030A0D-0DAD-4A99-89BB-419527D6A64B}"/>
          </ac:spMkLst>
        </pc:spChg>
        <pc:grpChg chg="add del">
          <ac:chgData name="Chauhan, Ratika" userId="c8992ed5-bf2d-4205-add7-4672f175e96e" providerId="ADAL" clId="{4E6EDFBA-8891-4EDC-8485-42ADA9F43BE5}" dt="2021-08-11T18:57:43.061" v="1320" actId="26606"/>
          <ac:grpSpMkLst>
            <pc:docMk/>
            <pc:sldMk cId="3904240786" sldId="263"/>
            <ac:grpSpMk id="18" creationId="{1F49CE81-B2F4-47B2-9D4A-886DCE0A8404}"/>
          </ac:grpSpMkLst>
        </pc:grpChg>
        <pc:picChg chg="add mod ord">
          <ac:chgData name="Chauhan, Ratika" userId="c8992ed5-bf2d-4205-add7-4672f175e96e" providerId="ADAL" clId="{4E6EDFBA-8891-4EDC-8485-42ADA9F43BE5}" dt="2021-08-11T19:00:26.281" v="1356" actId="26606"/>
          <ac:picMkLst>
            <pc:docMk/>
            <pc:sldMk cId="3904240786" sldId="263"/>
            <ac:picMk id="5" creationId="{9DEFF27D-E03E-448A-9C22-943D20EB837B}"/>
          </ac:picMkLst>
        </pc:picChg>
        <pc:picChg chg="add del mod ord">
          <ac:chgData name="Chauhan, Ratika" userId="c8992ed5-bf2d-4205-add7-4672f175e96e" providerId="ADAL" clId="{4E6EDFBA-8891-4EDC-8485-42ADA9F43BE5}" dt="2021-08-11T18:58:56.669" v="1337" actId="478"/>
          <ac:picMkLst>
            <pc:docMk/>
            <pc:sldMk cId="3904240786" sldId="263"/>
            <ac:picMk id="7" creationId="{2B0134E0-3553-4A6E-A8CA-2453F3BFD49A}"/>
          </ac:picMkLst>
        </pc:picChg>
        <pc:picChg chg="add del mod">
          <ac:chgData name="Chauhan, Ratika" userId="c8992ed5-bf2d-4205-add7-4672f175e96e" providerId="ADAL" clId="{4E6EDFBA-8891-4EDC-8485-42ADA9F43BE5}" dt="2021-08-11T18:59:00.650" v="1339" actId="478"/>
          <ac:picMkLst>
            <pc:docMk/>
            <pc:sldMk cId="3904240786" sldId="263"/>
            <ac:picMk id="9" creationId="{CE0FFA34-2DB6-481E-A7A8-EE3BD79C5331}"/>
          </ac:picMkLst>
        </pc:picChg>
        <pc:picChg chg="add mod ord">
          <ac:chgData name="Chauhan, Ratika" userId="c8992ed5-bf2d-4205-add7-4672f175e96e" providerId="ADAL" clId="{4E6EDFBA-8891-4EDC-8485-42ADA9F43BE5}" dt="2021-08-11T19:00:26.281" v="1356" actId="26606"/>
          <ac:picMkLst>
            <pc:docMk/>
            <pc:sldMk cId="3904240786" sldId="263"/>
            <ac:picMk id="13" creationId="{88339B52-03C0-4564-BF33-0A32EE66B3F0}"/>
          </ac:picMkLst>
        </pc:picChg>
        <pc:picChg chg="add mod">
          <ac:chgData name="Chauhan, Ratika" userId="c8992ed5-bf2d-4205-add7-4672f175e96e" providerId="ADAL" clId="{4E6EDFBA-8891-4EDC-8485-42ADA9F43BE5}" dt="2021-08-11T19:00:26.281" v="1356" actId="26606"/>
          <ac:picMkLst>
            <pc:docMk/>
            <pc:sldMk cId="3904240786" sldId="263"/>
            <ac:picMk id="17" creationId="{E572B52E-C459-496C-811D-F81CC82B8B6B}"/>
          </ac:picMkLst>
        </pc:picChg>
      </pc:sldChg>
      <pc:sldChg chg="addSp delSp modSp new del mod">
        <pc:chgData name="Chauhan, Ratika" userId="c8992ed5-bf2d-4205-add7-4672f175e96e" providerId="ADAL" clId="{4E6EDFBA-8891-4EDC-8485-42ADA9F43BE5}" dt="2021-08-11T19:21:57.028" v="1475" actId="2696"/>
        <pc:sldMkLst>
          <pc:docMk/>
          <pc:sldMk cId="3935927647" sldId="263"/>
        </pc:sldMkLst>
        <pc:spChg chg="mod">
          <ac:chgData name="Chauhan, Ratika" userId="c8992ed5-bf2d-4205-add7-4672f175e96e" providerId="ADAL" clId="{4E6EDFBA-8891-4EDC-8485-42ADA9F43BE5}" dt="2021-08-11T19:11:17.022" v="1445" actId="14100"/>
          <ac:spMkLst>
            <pc:docMk/>
            <pc:sldMk cId="3935927647" sldId="263"/>
            <ac:spMk id="2" creationId="{631DF5FC-BCA0-4642-BCFE-2D7D0467EA95}"/>
          </ac:spMkLst>
        </pc:spChg>
        <pc:spChg chg="del mod">
          <ac:chgData name="Chauhan, Ratika" userId="c8992ed5-bf2d-4205-add7-4672f175e96e" providerId="ADAL" clId="{4E6EDFBA-8891-4EDC-8485-42ADA9F43BE5}" dt="2021-08-11T19:11:07.718" v="1444" actId="478"/>
          <ac:spMkLst>
            <pc:docMk/>
            <pc:sldMk cId="3935927647" sldId="263"/>
            <ac:spMk id="3" creationId="{118AFF20-6CB1-47D4-9F9B-DE10EEB11383}"/>
          </ac:spMkLst>
        </pc:spChg>
        <pc:picChg chg="add mod">
          <ac:chgData name="Chauhan, Ratika" userId="c8992ed5-bf2d-4205-add7-4672f175e96e" providerId="ADAL" clId="{4E6EDFBA-8891-4EDC-8485-42ADA9F43BE5}" dt="2021-08-11T19:11:40.501" v="1447" actId="1076"/>
          <ac:picMkLst>
            <pc:docMk/>
            <pc:sldMk cId="3935927647" sldId="263"/>
            <ac:picMk id="5" creationId="{2F5D331F-00D0-42F7-99A9-55E6057053F0}"/>
          </ac:picMkLst>
        </pc:picChg>
      </pc:sldChg>
      <pc:sldChg chg="addSp delSp modSp add mod ord">
        <pc:chgData name="Chauhan, Ratika" userId="c8992ed5-bf2d-4205-add7-4672f175e96e" providerId="ADAL" clId="{4E6EDFBA-8891-4EDC-8485-42ADA9F43BE5}" dt="2021-08-11T21:30:16.444" v="2776" actId="20577"/>
        <pc:sldMkLst>
          <pc:docMk/>
          <pc:sldMk cId="768756081" sldId="264"/>
        </pc:sldMkLst>
        <pc:spChg chg="mod">
          <ac:chgData name="Chauhan, Ratika" userId="c8992ed5-bf2d-4205-add7-4672f175e96e" providerId="ADAL" clId="{4E6EDFBA-8891-4EDC-8485-42ADA9F43BE5}" dt="2021-08-11T20:44:05.064" v="2359" actId="20577"/>
          <ac:spMkLst>
            <pc:docMk/>
            <pc:sldMk cId="768756081" sldId="264"/>
            <ac:spMk id="2" creationId="{A8CAD10E-2577-4BC7-A69F-3A62D76BA5E0}"/>
          </ac:spMkLst>
        </pc:spChg>
        <pc:spChg chg="mod">
          <ac:chgData name="Chauhan, Ratika" userId="c8992ed5-bf2d-4205-add7-4672f175e96e" providerId="ADAL" clId="{4E6EDFBA-8891-4EDC-8485-42ADA9F43BE5}" dt="2021-08-11T21:30:16.444" v="2776" actId="20577"/>
          <ac:spMkLst>
            <pc:docMk/>
            <pc:sldMk cId="768756081" sldId="264"/>
            <ac:spMk id="3" creationId="{44A75978-FBA8-4C92-BE46-B48991488551}"/>
          </ac:spMkLst>
        </pc:spChg>
        <pc:spChg chg="del mod">
          <ac:chgData name="Chauhan, Ratika" userId="c8992ed5-bf2d-4205-add7-4672f175e96e" providerId="ADAL" clId="{4E6EDFBA-8891-4EDC-8485-42ADA9F43BE5}" dt="2021-08-11T20:48:50.922" v="2373"/>
          <ac:spMkLst>
            <pc:docMk/>
            <pc:sldMk cId="768756081" sldId="264"/>
            <ac:spMk id="13" creationId="{96D7D7E8-1FED-496A-95E2-756D43FF8C48}"/>
          </ac:spMkLst>
        </pc:spChg>
        <pc:picChg chg="add mod">
          <ac:chgData name="Chauhan, Ratika" userId="c8992ed5-bf2d-4205-add7-4672f175e96e" providerId="ADAL" clId="{4E6EDFBA-8891-4EDC-8485-42ADA9F43BE5}" dt="2021-08-11T20:46:04.423" v="2362" actId="1076"/>
          <ac:picMkLst>
            <pc:docMk/>
            <pc:sldMk cId="768756081" sldId="264"/>
            <ac:picMk id="5" creationId="{C404FE89-BEE4-4181-A69C-CA602333D660}"/>
          </ac:picMkLst>
        </pc:picChg>
        <pc:picChg chg="add del mod">
          <ac:chgData name="Chauhan, Ratika" userId="c8992ed5-bf2d-4205-add7-4672f175e96e" providerId="ADAL" clId="{4E6EDFBA-8891-4EDC-8485-42ADA9F43BE5}" dt="2021-08-11T20:48:50.919" v="2371" actId="478"/>
          <ac:picMkLst>
            <pc:docMk/>
            <pc:sldMk cId="768756081" sldId="264"/>
            <ac:picMk id="7" creationId="{BF827A65-5693-4DF1-9D49-94540A4D4329}"/>
          </ac:picMkLst>
        </pc:picChg>
        <pc:picChg chg="add mod">
          <ac:chgData name="Chauhan, Ratika" userId="c8992ed5-bf2d-4205-add7-4672f175e96e" providerId="ADAL" clId="{4E6EDFBA-8891-4EDC-8485-42ADA9F43BE5}" dt="2021-08-11T20:48:56.808" v="2376" actId="1076"/>
          <ac:picMkLst>
            <pc:docMk/>
            <pc:sldMk cId="768756081" sldId="264"/>
            <ac:picMk id="9" creationId="{61B55630-6FCE-4CA5-99AD-5E5C8790F930}"/>
          </ac:picMkLst>
        </pc:picChg>
        <pc:picChg chg="add mod">
          <ac:chgData name="Chauhan, Ratika" userId="c8992ed5-bf2d-4205-add7-4672f175e96e" providerId="ADAL" clId="{4E6EDFBA-8891-4EDC-8485-42ADA9F43BE5}" dt="2021-08-11T20:49:21.027" v="2381" actId="1076"/>
          <ac:picMkLst>
            <pc:docMk/>
            <pc:sldMk cId="768756081" sldId="264"/>
            <ac:picMk id="14" creationId="{AB85010E-E2F1-426B-BE72-3429731D3AAF}"/>
          </ac:picMkLst>
        </pc:picChg>
        <pc:picChg chg="del">
          <ac:chgData name="Chauhan, Ratika" userId="c8992ed5-bf2d-4205-add7-4672f175e96e" providerId="ADAL" clId="{4E6EDFBA-8891-4EDC-8485-42ADA9F43BE5}" dt="2021-08-11T20:45:55.843" v="2360" actId="478"/>
          <ac:picMkLst>
            <pc:docMk/>
            <pc:sldMk cId="768756081" sldId="264"/>
            <ac:picMk id="15" creationId="{7A4B2FFF-FA38-4F6B-AE07-B9567F4F21A1}"/>
          </ac:picMkLst>
        </pc:picChg>
        <pc:picChg chg="add mod">
          <ac:chgData name="Chauhan, Ratika" userId="c8992ed5-bf2d-4205-add7-4672f175e96e" providerId="ADAL" clId="{4E6EDFBA-8891-4EDC-8485-42ADA9F43BE5}" dt="2021-08-11T20:50:09.538" v="2383" actId="1076"/>
          <ac:picMkLst>
            <pc:docMk/>
            <pc:sldMk cId="768756081" sldId="264"/>
            <ac:picMk id="16" creationId="{F20B003F-8E5A-41B1-9157-3C4F3EC94D44}"/>
          </ac:picMkLst>
        </pc:picChg>
        <pc:picChg chg="del">
          <ac:chgData name="Chauhan, Ratika" userId="c8992ed5-bf2d-4205-add7-4672f175e96e" providerId="ADAL" clId="{4E6EDFBA-8891-4EDC-8485-42ADA9F43BE5}" dt="2021-08-11T20:47:26.622" v="2364" actId="478"/>
          <ac:picMkLst>
            <pc:docMk/>
            <pc:sldMk cId="768756081" sldId="264"/>
            <ac:picMk id="17" creationId="{1ACB1225-770A-4696-847C-9B0A5D96920C}"/>
          </ac:picMkLst>
        </pc:picChg>
      </pc:sldChg>
      <pc:sldChg chg="addSp delSp modSp add mod ord">
        <pc:chgData name="Chauhan, Ratika" userId="c8992ed5-bf2d-4205-add7-4672f175e96e" providerId="ADAL" clId="{4E6EDFBA-8891-4EDC-8485-42ADA9F43BE5}" dt="2021-08-11T21:21:15.887" v="2769" actId="255"/>
        <pc:sldMkLst>
          <pc:docMk/>
          <pc:sldMk cId="3851400051" sldId="265"/>
        </pc:sldMkLst>
        <pc:spChg chg="mod">
          <ac:chgData name="Chauhan, Ratika" userId="c8992ed5-bf2d-4205-add7-4672f175e96e" providerId="ADAL" clId="{4E6EDFBA-8891-4EDC-8485-42ADA9F43BE5}" dt="2021-08-11T20:51:36.032" v="2424" actId="20577"/>
          <ac:spMkLst>
            <pc:docMk/>
            <pc:sldMk cId="3851400051" sldId="265"/>
            <ac:spMk id="2" creationId="{638CD5F4-9393-4116-AE91-449274F1D4AA}"/>
          </ac:spMkLst>
        </pc:spChg>
        <pc:spChg chg="mod">
          <ac:chgData name="Chauhan, Ratika" userId="c8992ed5-bf2d-4205-add7-4672f175e96e" providerId="ADAL" clId="{4E6EDFBA-8891-4EDC-8485-42ADA9F43BE5}" dt="2021-08-11T21:21:15.887" v="2769" actId="255"/>
          <ac:spMkLst>
            <pc:docMk/>
            <pc:sldMk cId="3851400051" sldId="265"/>
            <ac:spMk id="18" creationId="{FEB853AD-EE55-4ED0-9FA1-B34BE38456BC}"/>
          </ac:spMkLst>
        </pc:spChg>
        <pc:spChg chg="mod">
          <ac:chgData name="Chauhan, Ratika" userId="c8992ed5-bf2d-4205-add7-4672f175e96e" providerId="ADAL" clId="{4E6EDFBA-8891-4EDC-8485-42ADA9F43BE5}" dt="2021-08-11T21:19:09.792" v="2756" actId="20577"/>
          <ac:spMkLst>
            <pc:docMk/>
            <pc:sldMk cId="3851400051" sldId="265"/>
            <ac:spMk id="28" creationId="{6C26FCB6-C396-4FE1-B75F-060525F2EDF6}"/>
          </ac:spMkLst>
        </pc:spChg>
        <pc:picChg chg="del">
          <ac:chgData name="Chauhan, Ratika" userId="c8992ed5-bf2d-4205-add7-4672f175e96e" providerId="ADAL" clId="{4E6EDFBA-8891-4EDC-8485-42ADA9F43BE5}" dt="2021-08-11T20:55:15.349" v="2472" actId="478"/>
          <ac:picMkLst>
            <pc:docMk/>
            <pc:sldMk cId="3851400051" sldId="265"/>
            <ac:picMk id="6" creationId="{56BD51F3-280C-4DE1-823E-42270A71A9AD}"/>
          </ac:picMkLst>
        </pc:picChg>
        <pc:picChg chg="add mod">
          <ac:chgData name="Chauhan, Ratika" userId="c8992ed5-bf2d-4205-add7-4672f175e96e" providerId="ADAL" clId="{4E6EDFBA-8891-4EDC-8485-42ADA9F43BE5}" dt="2021-08-11T20:55:22.268" v="2475" actId="1076"/>
          <ac:picMkLst>
            <pc:docMk/>
            <pc:sldMk cId="3851400051" sldId="265"/>
            <ac:picMk id="7" creationId="{0A7CD130-8A93-415C-94F1-43F63B11A628}"/>
          </ac:picMkLst>
        </pc:picChg>
        <pc:picChg chg="del">
          <ac:chgData name="Chauhan, Ratika" userId="c8992ed5-bf2d-4205-add7-4672f175e96e" providerId="ADAL" clId="{4E6EDFBA-8891-4EDC-8485-42ADA9F43BE5}" dt="2021-08-11T20:55:17.067" v="2473" actId="478"/>
          <ac:picMkLst>
            <pc:docMk/>
            <pc:sldMk cId="3851400051" sldId="265"/>
            <ac:picMk id="8" creationId="{72144414-7640-4D66-9F2B-DDA00369D281}"/>
          </ac:picMkLst>
        </pc:picChg>
        <pc:picChg chg="add mod">
          <ac:chgData name="Chauhan, Ratika" userId="c8992ed5-bf2d-4205-add7-4672f175e96e" providerId="ADAL" clId="{4E6EDFBA-8891-4EDC-8485-42ADA9F43BE5}" dt="2021-08-11T20:55:26.654" v="2476"/>
          <ac:picMkLst>
            <pc:docMk/>
            <pc:sldMk cId="3851400051" sldId="265"/>
            <ac:picMk id="9" creationId="{9E1ADA30-027F-468D-A14A-634B278D76C1}"/>
          </ac:picMkLst>
        </pc:picChg>
      </pc:sldChg>
      <pc:sldChg chg="addSp delSp modSp new mod setBg">
        <pc:chgData name="Chauhan, Ratika" userId="c8992ed5-bf2d-4205-add7-4672f175e96e" providerId="ADAL" clId="{4E6EDFBA-8891-4EDC-8485-42ADA9F43BE5}" dt="2021-08-11T21:33:21.441" v="2818" actId="1076"/>
        <pc:sldMkLst>
          <pc:docMk/>
          <pc:sldMk cId="2085495765" sldId="266"/>
        </pc:sldMkLst>
        <pc:spChg chg="mod">
          <ac:chgData name="Chauhan, Ratika" userId="c8992ed5-bf2d-4205-add7-4672f175e96e" providerId="ADAL" clId="{4E6EDFBA-8891-4EDC-8485-42ADA9F43BE5}" dt="2021-08-11T21:33:10.325" v="2813" actId="20577"/>
          <ac:spMkLst>
            <pc:docMk/>
            <pc:sldMk cId="2085495765" sldId="266"/>
            <ac:spMk id="2" creationId="{359127F0-954C-4776-818A-06DF9DEDE252}"/>
          </ac:spMkLst>
        </pc:spChg>
        <pc:spChg chg="add del">
          <ac:chgData name="Chauhan, Ratika" userId="c8992ed5-bf2d-4205-add7-4672f175e96e" providerId="ADAL" clId="{4E6EDFBA-8891-4EDC-8485-42ADA9F43BE5}" dt="2021-08-11T21:32:03.290" v="2786" actId="478"/>
          <ac:spMkLst>
            <pc:docMk/>
            <pc:sldMk cId="2085495765" sldId="266"/>
            <ac:spMk id="3" creationId="{0C4C9ACF-7B98-4234-B11A-D502A4E1DAA8}"/>
          </ac:spMkLst>
        </pc:spChg>
        <pc:spChg chg="add del">
          <ac:chgData name="Chauhan, Ratika" userId="c8992ed5-bf2d-4205-add7-4672f175e96e" providerId="ADAL" clId="{4E6EDFBA-8891-4EDC-8485-42ADA9F43BE5}" dt="2021-08-11T21:32:44.672" v="2795" actId="26606"/>
          <ac:spMkLst>
            <pc:docMk/>
            <pc:sldMk cId="2085495765" sldId="266"/>
            <ac:spMk id="12" creationId="{70BDD0CE-06A4-404B-8A13-580229C1C923}"/>
          </ac:spMkLst>
        </pc:spChg>
        <pc:spChg chg="add del">
          <ac:chgData name="Chauhan, Ratika" userId="c8992ed5-bf2d-4205-add7-4672f175e96e" providerId="ADAL" clId="{4E6EDFBA-8891-4EDC-8485-42ADA9F43BE5}" dt="2021-08-11T21:32:44.672" v="2795" actId="26606"/>
          <ac:spMkLst>
            <pc:docMk/>
            <pc:sldMk cId="2085495765" sldId="266"/>
            <ac:spMk id="14" creationId="{EE9899FA-8881-472C-AA59-D08A89CA8AEF}"/>
          </ac:spMkLst>
        </pc:spChg>
        <pc:spChg chg="add del">
          <ac:chgData name="Chauhan, Ratika" userId="c8992ed5-bf2d-4205-add7-4672f175e96e" providerId="ADAL" clId="{4E6EDFBA-8891-4EDC-8485-42ADA9F43BE5}" dt="2021-08-11T21:32:44.672" v="2795" actId="26606"/>
          <ac:spMkLst>
            <pc:docMk/>
            <pc:sldMk cId="2085495765" sldId="266"/>
            <ac:spMk id="16" creationId="{080B7D90-3DF1-4514-B26D-616BE35553C9}"/>
          </ac:spMkLst>
        </pc:spChg>
        <pc:spChg chg="add del">
          <ac:chgData name="Chauhan, Ratika" userId="c8992ed5-bf2d-4205-add7-4672f175e96e" providerId="ADAL" clId="{4E6EDFBA-8891-4EDC-8485-42ADA9F43BE5}" dt="2021-08-11T21:32:46.885" v="2797" actId="26606"/>
          <ac:spMkLst>
            <pc:docMk/>
            <pc:sldMk cId="2085495765" sldId="266"/>
            <ac:spMk id="18" creationId="{99ED5833-B85B-4103-8A3B-CAB0308E6C15}"/>
          </ac:spMkLst>
        </pc:spChg>
        <pc:spChg chg="add del">
          <ac:chgData name="Chauhan, Ratika" userId="c8992ed5-bf2d-4205-add7-4672f175e96e" providerId="ADAL" clId="{4E6EDFBA-8891-4EDC-8485-42ADA9F43BE5}" dt="2021-08-11T21:33:00.998" v="2803" actId="26606"/>
          <ac:spMkLst>
            <pc:docMk/>
            <pc:sldMk cId="2085495765" sldId="266"/>
            <ac:spMk id="20" creationId="{C4879EFC-8E62-4E00-973C-C45EE9EC676D}"/>
          </ac:spMkLst>
        </pc:spChg>
        <pc:spChg chg="add del">
          <ac:chgData name="Chauhan, Ratika" userId="c8992ed5-bf2d-4205-add7-4672f175e96e" providerId="ADAL" clId="{4E6EDFBA-8891-4EDC-8485-42ADA9F43BE5}" dt="2021-08-11T21:33:00.998" v="2803" actId="26606"/>
          <ac:spMkLst>
            <pc:docMk/>
            <pc:sldMk cId="2085495765" sldId="266"/>
            <ac:spMk id="21" creationId="{D6A9C53F-5F90-40A5-8C85-5412D39C8C68}"/>
          </ac:spMkLst>
        </pc:spChg>
        <pc:picChg chg="add mod ord">
          <ac:chgData name="Chauhan, Ratika" userId="c8992ed5-bf2d-4205-add7-4672f175e96e" providerId="ADAL" clId="{4E6EDFBA-8891-4EDC-8485-42ADA9F43BE5}" dt="2021-08-11T21:33:21.441" v="2818" actId="1076"/>
          <ac:picMkLst>
            <pc:docMk/>
            <pc:sldMk cId="2085495765" sldId="266"/>
            <ac:picMk id="5" creationId="{A45AA9C6-467B-413F-8473-2FD68ACD4BCB}"/>
          </ac:picMkLst>
        </pc:picChg>
        <pc:picChg chg="add mod">
          <ac:chgData name="Chauhan, Ratika" userId="c8992ed5-bf2d-4205-add7-4672f175e96e" providerId="ADAL" clId="{4E6EDFBA-8891-4EDC-8485-42ADA9F43BE5}" dt="2021-08-11T21:33:19.517" v="2817" actId="14100"/>
          <ac:picMkLst>
            <pc:docMk/>
            <pc:sldMk cId="2085495765" sldId="266"/>
            <ac:picMk id="7" creationId="{22C7547F-19DF-4AB1-80E9-4FBCE3F1FE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A565-1803-401A-A851-0F71E1F7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E6D99-C429-42DB-81A3-2A1A302F0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CD4A7-DF84-4D24-85E7-57EE523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3F3-F43C-469A-94C1-137BDA6DA3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ACC5A-D0DC-41EE-90FF-B8C91DB8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ECC2-E77F-4F93-8D92-35585A04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19FF-C1BC-4421-9900-86AE12C7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5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5955-94F5-4D28-9D3B-321C8EEF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35DEA-92B4-4826-A091-D4781C7CB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2D482-96A5-48C9-AA58-D69E4E8A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3F3-F43C-469A-94C1-137BDA6DA3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18FAA-E318-4614-AFA6-7034A2E4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A12B3-6FEB-4BD7-9D56-3DFB2E8D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19FF-C1BC-4421-9900-86AE12C7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2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434CF-DD55-4A2A-AC67-4E819B950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DC714-4C72-42E2-93E9-187241F50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1892A-57DD-496F-AF85-6A15BFA0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3F3-F43C-469A-94C1-137BDA6DA3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75FFC-8C74-4CDF-88EF-014F1788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0D016-4940-4D84-B26A-DBB23C32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19FF-C1BC-4421-9900-86AE12C7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2880-FE9B-4383-A0AE-AF114551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6B81-E0E9-4495-8E67-3EAE1EBE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75C76-1F0E-4CB4-BD5F-E8672363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3F3-F43C-469A-94C1-137BDA6DA3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920C1-84A9-4503-AA47-740B2C24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59C91-7089-42AE-BAE7-9AFA7BF3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19FF-C1BC-4421-9900-86AE12C7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9B41-8086-4C92-8840-B2667E65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5FE80-3D9F-41B4-BAAA-651DA8C0A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6C692-9DCD-485D-8BAA-B184383A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3F3-F43C-469A-94C1-137BDA6DA3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4D743-1C0F-4E6B-8806-8AB94FC0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D4D68-5D8B-40FD-8FFA-ABC2F1B4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19FF-C1BC-4421-9900-86AE12C7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1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76EB-C9D8-4141-9089-875A4BAA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0C2E-8B1A-483D-AF93-3937A9CD6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58FEE-292B-4CDE-945C-7AD871F81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99078-B250-4763-AB14-4682C544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3F3-F43C-469A-94C1-137BDA6DA3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CB842-73DE-4C21-AB3E-4B30BE85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711FD-67F7-472E-86B9-7DFBAE3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19FF-C1BC-4421-9900-86AE12C7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F431-AD9D-40B2-AD52-D2DFA9FD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1F57B-1580-44CB-813D-AEF6ED1E5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83AE7-402F-4B8A-8297-454114690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09D4E-EBC7-42EC-A3AE-A46C0BB12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A66B7-CD2E-4F6B-AD24-9A715A9DA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3403F-B421-494A-9372-A748FE97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3F3-F43C-469A-94C1-137BDA6DA3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7E210-FF91-461F-9992-8E8F3435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0CEB9-2B6C-43B1-AAFC-881265D0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19FF-C1BC-4421-9900-86AE12C7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F1F4-034F-465F-9996-160BF5EF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9408B-E75A-48EF-ADEC-41338396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3F3-F43C-469A-94C1-137BDA6DA3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27952-65DF-47C4-BFD2-F07EBBE0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CAB4D-C04B-4018-8337-9A999944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19FF-C1BC-4421-9900-86AE12C7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0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A2BA0-1685-40FF-BC5E-AEEE0CE1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3F3-F43C-469A-94C1-137BDA6DA3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305F2-C62E-4E7A-83C8-B38B53B3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58E2F-13D2-42DE-8F79-41C033FC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19FF-C1BC-4421-9900-86AE12C7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6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D26E-4795-4775-BE80-3A8EDB3C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C72B-8940-4A68-AD52-2BE5759D4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B3AA5-BA97-466F-AD24-4F57AD415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FA1F8-5CA4-4FD6-8BA1-4C59BA25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3F3-F43C-469A-94C1-137BDA6DA3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F5650-FF36-4E5B-AD02-E4B0C8CF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6F38E-94AF-45DD-925E-45129D40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19FF-C1BC-4421-9900-86AE12C7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3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ADB3-6B8A-4D40-A076-FE53987A6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584D0-9A1E-40F1-BC28-61FE22EE9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69301-0E64-4648-AAEB-4832801AE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BCC5C-F09A-4661-A1BE-F5B2EDEA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3F3-F43C-469A-94C1-137BDA6DA3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C760B-2138-4426-80CF-A555A574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21881-5771-4FC6-9CC6-1679CE0F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19FF-C1BC-4421-9900-86AE12C7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3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06439-1495-4086-A30F-5E42AB34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4D690-7D6F-44B1-B661-25232DDE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4D166-AD89-4B3B-9E52-0B409976B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B33F3-F43C-469A-94C1-137BDA6DA3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2E763-47FF-4016-ACDE-A49F59BF7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D4883-2A12-450A-A36D-CAB3A2C44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19FF-C1BC-4421-9900-86AE12C7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7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84C6-A333-433F-88AD-4E143BAE6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0635A-4AF4-4AF5-B80A-2C917A8AD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 – Test</a:t>
            </a:r>
          </a:p>
        </p:txBody>
      </p:sp>
    </p:spTree>
    <p:extLst>
      <p:ext uri="{BB962C8B-B14F-4D97-AF65-F5344CB8AC3E}">
        <p14:creationId xmlns:p14="http://schemas.microsoft.com/office/powerpoint/2010/main" val="163105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D10E-2577-4BC7-A69F-3A62D76B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540"/>
            <a:ext cx="8182266" cy="71587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Compete Analysis– Future Analysis</a:t>
            </a:r>
            <a:br>
              <a:rPr lang="en-US" dirty="0"/>
            </a:br>
            <a:r>
              <a:rPr lang="en-US" sz="1300" b="1" dirty="0"/>
              <a:t>Soviet Union  Vs. Russia /Former Soviet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5978-FBA8-4C92-BE46-B48991488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5" y="1109008"/>
            <a:ext cx="8859601" cy="575859"/>
          </a:xfrm>
        </p:spPr>
        <p:txBody>
          <a:bodyPr>
            <a:normAutofit/>
          </a:bodyPr>
          <a:lstStyle/>
          <a:p>
            <a:r>
              <a:rPr lang="en-US" sz="1200" b="1" dirty="0"/>
              <a:t>Scope of our project is narrowed down to analyze the impact of dissolution on the performance of Russia in Olympics before and after 1992 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7D7E8-1FED-496A-95E2-756D43FF8C48}"/>
              </a:ext>
            </a:extLst>
          </p:cNvPr>
          <p:cNvSpPr txBox="1"/>
          <p:nvPr/>
        </p:nvSpPr>
        <p:spPr>
          <a:xfrm>
            <a:off x="237065" y="6176963"/>
            <a:ext cx="11769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#The former Soviet states referred as </a:t>
            </a:r>
            <a:r>
              <a:rPr lang="en-US" sz="1050" b="1" dirty="0"/>
              <a:t>OTHERS</a:t>
            </a:r>
            <a:r>
              <a:rPr lang="en-US" sz="1050" dirty="0"/>
              <a:t>  are Armenia, Azerbaijan, Belarus, Estonia, Georgia, Kazakhstan, Kyrgyzstan, Latvia, Lithuania, Moldova, Tajikistan, Turkmenistan, Ukraine and Uzbekistan</a:t>
            </a:r>
          </a:p>
          <a:p>
            <a:r>
              <a:rPr lang="en-US" sz="1050" dirty="0" err="1"/>
              <a:t>other_counties_list</a:t>
            </a:r>
            <a:r>
              <a:rPr lang="en-US" sz="1050" dirty="0"/>
              <a:t>= ['ARM','MDA','EST','LAT','LTU','GEO','AZE','TJK','KGZ','BLR','UZB','TKM','UKR','KAZ']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4B2FFF-FA38-4F6B-AE07-B9567F4F2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0"/>
            <a:ext cx="2986460" cy="61769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CB1225-770A-4696-847C-9B0A5D969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2" y="1684867"/>
            <a:ext cx="8065308" cy="37902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6A756F0-BD10-4582-8557-A46F28F89A34}"/>
              </a:ext>
            </a:extLst>
          </p:cNvPr>
          <p:cNvSpPr txBox="1"/>
          <p:nvPr/>
        </p:nvSpPr>
        <p:spPr>
          <a:xfrm>
            <a:off x="237065" y="5589317"/>
            <a:ext cx="85428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Did the dissolution impact the participation rate and total medals won by  Soviet Union as a team vs. Russia / Former Soviet States.</a:t>
            </a:r>
          </a:p>
          <a:p>
            <a:pPr lvl="1"/>
            <a:r>
              <a:rPr lang="en-US" sz="1200" dirty="0"/>
              <a:t>The athlete's participation went up, but the number of medals went down after 1992 Olympics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0826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D5F4-9393-4116-AE91-449274F1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220134"/>
            <a:ext cx="10258647" cy="10451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Complete Analysis - </a:t>
            </a:r>
            <a:r>
              <a:rPr lang="en-US" sz="5400" dirty="0" err="1"/>
              <a:t>TTest</a:t>
            </a:r>
            <a:br>
              <a:rPr lang="en-US" sz="5400" dirty="0"/>
            </a:br>
            <a:r>
              <a:rPr lang="en-US" sz="1300" b="1" dirty="0"/>
              <a:t>Soviet Union  Vs. </a:t>
            </a:r>
            <a:r>
              <a:rPr lang="en-US" sz="1300" b="1"/>
              <a:t>Russia /Former </a:t>
            </a:r>
            <a:r>
              <a:rPr lang="en-US" sz="1300" b="1" dirty="0"/>
              <a:t>Soviet States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26FCB6-C396-4FE1-B75F-060525F2EDF6}"/>
              </a:ext>
            </a:extLst>
          </p:cNvPr>
          <p:cNvSpPr txBox="1"/>
          <p:nvPr/>
        </p:nvSpPr>
        <p:spPr>
          <a:xfrm>
            <a:off x="371831" y="1620549"/>
            <a:ext cx="114961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1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Did the dissolution impact the athlete’s participation in Olympics before and after 1992?</a:t>
            </a:r>
          </a:p>
          <a:p>
            <a:pPr lvl="1"/>
            <a:r>
              <a:rPr lang="en-US" sz="1200" b="1" dirty="0">
                <a:latin typeface="+mj-lt"/>
                <a:ea typeface="+mj-ea"/>
                <a:cs typeface="+mj-cs"/>
              </a:rPr>
              <a:t>Athlete Participation Analysis : </a:t>
            </a:r>
            <a:r>
              <a:rPr lang="en-US" sz="1200" dirty="0">
                <a:latin typeface="+mj-lt"/>
                <a:ea typeface="+mj-ea"/>
                <a:cs typeface="+mj-cs"/>
              </a:rPr>
              <a:t>The average participation of athletes went up drastically. The t-test shows p-value of 0.0095 indicating strong evidence against the null hypothesis and therefore we can reject the Null hypothesis and accept alternate hypothesis </a:t>
            </a:r>
            <a:endParaRPr lang="en-US" sz="1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2.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Did the dissolution impact the total number of medals before and after 1992</a:t>
            </a:r>
            <a:r>
              <a:rPr lang="en-US" sz="1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endParaRPr lang="en-US" sz="1200" b="1" dirty="0"/>
          </a:p>
          <a:p>
            <a:pPr lvl="1"/>
            <a:r>
              <a:rPr lang="en-US" sz="1200" b="1" dirty="0"/>
              <a:t>Medals won Analysis </a:t>
            </a:r>
            <a:r>
              <a:rPr lang="en-US" sz="1200" dirty="0"/>
              <a:t>: The p-value for medal analysis is 0.003 .It indicates evidence against the null hypothesis, as there is less than a 5% probability the null is correct (and the results are random). Therefore, we reject the null hypothesis, and accept the alternative hypothesis for our further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BD51F3-280C-4DE1-823E-42270A71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17" y="3022230"/>
            <a:ext cx="5253951" cy="2519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144414-7640-4D66-9F2B-DDA00369D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922" y="2949631"/>
            <a:ext cx="5857804" cy="25923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B853AD-EE55-4ED0-9FA1-B34BE38456BC}"/>
              </a:ext>
            </a:extLst>
          </p:cNvPr>
          <p:cNvSpPr txBox="1"/>
          <p:nvPr/>
        </p:nvSpPr>
        <p:spPr>
          <a:xfrm>
            <a:off x="634517" y="5863716"/>
            <a:ext cx="113432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chemeClr val="accent1">
                    <a:lumMod val="75000"/>
                  </a:schemeClr>
                </a:solidFill>
              </a:rPr>
              <a:t>complete_noc_list</a:t>
            </a:r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 = ['URS','EUN','RUS','ARM','MDA','EST','LAT','LTU','GEO','AZE','TJK','KGZ','BLR','UZB','TKM','UKR','KAZ’]</a:t>
            </a:r>
          </a:p>
          <a:p>
            <a:endParaRPr lang="en-US" sz="1200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#Includes Soviet Union, Russia and other countries part of former USSR</a:t>
            </a:r>
          </a:p>
          <a:p>
            <a:r>
              <a:rPr lang="en-US" sz="1200" i="1" dirty="0" err="1">
                <a:solidFill>
                  <a:schemeClr val="accent1">
                    <a:lumMod val="75000"/>
                  </a:schemeClr>
                </a:solidFill>
              </a:rPr>
              <a:t>complete_subset_df</a:t>
            </a:r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 =</a:t>
            </a:r>
            <a:r>
              <a:rPr lang="en-US" sz="1200" i="1" dirty="0" err="1">
                <a:solidFill>
                  <a:schemeClr val="accent1">
                    <a:lumMod val="75000"/>
                  </a:schemeClr>
                </a:solidFill>
              </a:rPr>
              <a:t>olympics_dataset</a:t>
            </a:r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1200" i="1" dirty="0" err="1">
                <a:solidFill>
                  <a:schemeClr val="accent1">
                    <a:lumMod val="75000"/>
                  </a:schemeClr>
                </a:solidFill>
              </a:rPr>
              <a:t>olympics_dataset</a:t>
            </a:r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['NOC'].</a:t>
            </a:r>
            <a:r>
              <a:rPr lang="en-US" sz="1200" i="1" dirty="0" err="1">
                <a:solidFill>
                  <a:schemeClr val="accent1">
                    <a:lumMod val="75000"/>
                  </a:schemeClr>
                </a:solidFill>
              </a:rPr>
              <a:t>isin</a:t>
            </a:r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200" i="1" dirty="0" err="1">
                <a:solidFill>
                  <a:schemeClr val="accent1">
                    <a:lumMod val="75000"/>
                  </a:schemeClr>
                </a:solidFill>
              </a:rPr>
              <a:t>complete_noc_list</a:t>
            </a:r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) &amp; (</a:t>
            </a:r>
            <a:r>
              <a:rPr lang="en-US" sz="1200" i="1" dirty="0" err="1">
                <a:solidFill>
                  <a:schemeClr val="accent1">
                    <a:lumMod val="75000"/>
                  </a:schemeClr>
                </a:solidFill>
              </a:rPr>
              <a:t>olympics_dataset</a:t>
            </a:r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['Year'] &gt;= 1956) &amp; (</a:t>
            </a:r>
            <a:r>
              <a:rPr lang="en-US" sz="1200" i="1" dirty="0" err="1">
                <a:solidFill>
                  <a:schemeClr val="accent1">
                    <a:lumMod val="75000"/>
                  </a:schemeClr>
                </a:solidFill>
              </a:rPr>
              <a:t>olympics_dataset</a:t>
            </a:r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['Year'] &lt;= 2012)]</a:t>
            </a:r>
          </a:p>
        </p:txBody>
      </p:sp>
    </p:spTree>
    <p:extLst>
      <p:ext uri="{BB962C8B-B14F-4D97-AF65-F5344CB8AC3E}">
        <p14:creationId xmlns:p14="http://schemas.microsoft.com/office/powerpoint/2010/main" val="306935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D10E-2577-4BC7-A69F-3A62D76B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540"/>
            <a:ext cx="8182266" cy="71587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Project Scope Analysis</a:t>
            </a:r>
            <a:br>
              <a:rPr lang="en-US" dirty="0"/>
            </a:br>
            <a:r>
              <a:rPr lang="en-US" sz="1300" b="1" dirty="0"/>
              <a:t>Soviet Union  and Russia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5978-FBA8-4C92-BE46-B48991488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5" y="1109008"/>
            <a:ext cx="8859601" cy="1022519"/>
          </a:xfrm>
        </p:spPr>
        <p:txBody>
          <a:bodyPr>
            <a:normAutofit/>
          </a:bodyPr>
          <a:lstStyle/>
          <a:p>
            <a:r>
              <a:rPr lang="en-US" sz="1200" b="1" dirty="0"/>
              <a:t>Scope of our project is narrowed down to analyze the impact of dissolution on the performance of Russia in Olympics before and after 1992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4FE89-BEE4-4181-A69C-CA602333D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001" y="1109008"/>
            <a:ext cx="2828925" cy="4124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B55630-6FCE-4CA5-99AD-5E5C8790F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458" y="2375663"/>
            <a:ext cx="7143750" cy="2571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85010E-E2F1-426B-BE72-3429731D3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720" y="5233333"/>
            <a:ext cx="4467225" cy="400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0B003F-8E5A-41B1-9157-3C4F3EC94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720" y="5887405"/>
            <a:ext cx="5148509" cy="44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5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D5F4-9393-4116-AE91-449274F1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220134"/>
            <a:ext cx="10258647" cy="10451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Project Scope Analysis - </a:t>
            </a:r>
            <a:r>
              <a:rPr lang="en-US" sz="5400" dirty="0" err="1"/>
              <a:t>TTest</a:t>
            </a:r>
            <a:br>
              <a:rPr lang="en-US" sz="5400" dirty="0"/>
            </a:br>
            <a:r>
              <a:rPr lang="en-US" sz="1300" b="1" dirty="0"/>
              <a:t>Soviet Union  Vs. Russia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26FCB6-C396-4FE1-B75F-060525F2EDF6}"/>
              </a:ext>
            </a:extLst>
          </p:cNvPr>
          <p:cNvSpPr txBox="1"/>
          <p:nvPr/>
        </p:nvSpPr>
        <p:spPr>
          <a:xfrm>
            <a:off x="371831" y="1292839"/>
            <a:ext cx="114961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1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Did the dissolution impact the athlete’s participation rate for Russia?</a:t>
            </a:r>
          </a:p>
          <a:p>
            <a:pPr lvl="1"/>
            <a:r>
              <a:rPr lang="en-US" sz="1200" b="1" dirty="0">
                <a:latin typeface="+mj-lt"/>
                <a:ea typeface="+mj-ea"/>
                <a:cs typeface="+mj-cs"/>
              </a:rPr>
              <a:t>Athlete Participation Analysis : </a:t>
            </a:r>
            <a:r>
              <a:rPr lang="en-US" sz="1200" dirty="0">
                <a:latin typeface="+mj-lt"/>
                <a:ea typeface="+mj-ea"/>
                <a:cs typeface="+mj-cs"/>
              </a:rPr>
              <a:t>The average athlete participation for Russia after dissolution is lower than that of URS, but this is understandable given that the data excludes other countries’ participation. The p-value of 0.034 in the t-test indicates that there is evidence against the null hypothesis, thus we can reject the null hypothesis and accept the alternate hypothesis.</a:t>
            </a:r>
            <a:endParaRPr lang="en-US" sz="1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2.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Did the dissolution impact the total number </a:t>
            </a:r>
            <a:r>
              <a:rPr lang="en-US" sz="1200" b="1" dirty="0">
                <a:latin typeface="+mj-lt"/>
                <a:ea typeface="+mj-ea"/>
                <a:cs typeface="+mj-cs"/>
              </a:rPr>
              <a:t>of medals by Russia?</a:t>
            </a:r>
          </a:p>
          <a:p>
            <a:pPr lvl="1"/>
            <a:r>
              <a:rPr lang="en-US" sz="1200" b="1" dirty="0"/>
              <a:t>Medals won Analysis </a:t>
            </a:r>
            <a:r>
              <a:rPr lang="en-US" sz="1200" dirty="0"/>
              <a:t>: The p-value for medal analysis is 0.0012 .It indicates strong evidence against the null hypothesis, as there is less than a 5% probability the null is correct (and the results are random). Therefore, we reject the null hypothesis, and accept the alternative hypothesis for our further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B853AD-EE55-4ED0-9FA1-B34BE38456BC}"/>
              </a:ext>
            </a:extLst>
          </p:cNvPr>
          <p:cNvSpPr txBox="1"/>
          <p:nvPr/>
        </p:nvSpPr>
        <p:spPr>
          <a:xfrm>
            <a:off x="634517" y="5863716"/>
            <a:ext cx="11343209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i="1" dirty="0">
                <a:solidFill>
                  <a:schemeClr val="accent1">
                    <a:lumMod val="75000"/>
                  </a:schemeClr>
                </a:solidFill>
              </a:rPr>
              <a:t>#USSR Dataset [1956 - 1992]</a:t>
            </a:r>
          </a:p>
          <a:p>
            <a:r>
              <a:rPr lang="en-US" sz="1050" i="1" dirty="0" err="1">
                <a:solidFill>
                  <a:schemeClr val="accent1">
                    <a:lumMod val="75000"/>
                  </a:schemeClr>
                </a:solidFill>
              </a:rPr>
              <a:t>ussr_df</a:t>
            </a:r>
            <a:r>
              <a:rPr lang="en-US" sz="1050" i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1050" i="1" dirty="0" err="1">
                <a:solidFill>
                  <a:schemeClr val="accent1">
                    <a:lumMod val="75000"/>
                  </a:schemeClr>
                </a:solidFill>
              </a:rPr>
              <a:t>complete_subset_df.loc</a:t>
            </a:r>
            <a:r>
              <a:rPr lang="en-US" sz="1050" i="1" dirty="0">
                <a:solidFill>
                  <a:schemeClr val="accent1">
                    <a:lumMod val="75000"/>
                  </a:schemeClr>
                </a:solidFill>
              </a:rPr>
              <a:t>[((</a:t>
            </a:r>
            <a:r>
              <a:rPr lang="en-US" sz="1050" i="1" dirty="0" err="1">
                <a:solidFill>
                  <a:schemeClr val="accent1">
                    <a:lumMod val="75000"/>
                  </a:schemeClr>
                </a:solidFill>
              </a:rPr>
              <a:t>complete_subset_df</a:t>
            </a:r>
            <a:r>
              <a:rPr lang="en-US" sz="1050" i="1" dirty="0">
                <a:solidFill>
                  <a:schemeClr val="accent1">
                    <a:lumMod val="75000"/>
                  </a:schemeClr>
                </a:solidFill>
              </a:rPr>
              <a:t>['NOC'] == 'URS' )|(</a:t>
            </a:r>
            <a:r>
              <a:rPr lang="en-US" sz="1050" i="1" dirty="0" err="1">
                <a:solidFill>
                  <a:schemeClr val="accent1">
                    <a:lumMod val="75000"/>
                  </a:schemeClr>
                </a:solidFill>
              </a:rPr>
              <a:t>complete_subset_df</a:t>
            </a:r>
            <a:r>
              <a:rPr lang="en-US" sz="1050" i="1" dirty="0">
                <a:solidFill>
                  <a:schemeClr val="accent1">
                    <a:lumMod val="75000"/>
                  </a:schemeClr>
                </a:solidFill>
              </a:rPr>
              <a:t>['NOC'] == 'EUN'))]</a:t>
            </a:r>
          </a:p>
          <a:p>
            <a:endParaRPr lang="en-US" sz="1050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050" i="1" dirty="0">
                <a:solidFill>
                  <a:schemeClr val="accent1">
                    <a:lumMod val="75000"/>
                  </a:schemeClr>
                </a:solidFill>
              </a:rPr>
              <a:t># Russia </a:t>
            </a:r>
            <a:r>
              <a:rPr lang="en-US" sz="1050" i="1" dirty="0" err="1">
                <a:solidFill>
                  <a:schemeClr val="accent1">
                    <a:lumMod val="75000"/>
                  </a:schemeClr>
                </a:solidFill>
              </a:rPr>
              <a:t>DataSet</a:t>
            </a:r>
            <a:r>
              <a:rPr lang="en-US" sz="1050" i="1" dirty="0">
                <a:solidFill>
                  <a:schemeClr val="accent1">
                    <a:lumMod val="75000"/>
                  </a:schemeClr>
                </a:solidFill>
              </a:rPr>
              <a:t> [1994 - 2012]</a:t>
            </a:r>
          </a:p>
          <a:p>
            <a:r>
              <a:rPr lang="en-US" sz="1050" i="1" dirty="0" err="1">
                <a:solidFill>
                  <a:schemeClr val="accent1">
                    <a:lumMod val="75000"/>
                  </a:schemeClr>
                </a:solidFill>
              </a:rPr>
              <a:t>russia_df</a:t>
            </a:r>
            <a:r>
              <a:rPr lang="en-US" sz="1050" i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1050" i="1" dirty="0" err="1">
                <a:solidFill>
                  <a:schemeClr val="accent1">
                    <a:lumMod val="75000"/>
                  </a:schemeClr>
                </a:solidFill>
              </a:rPr>
              <a:t>complete_subset_df.loc</a:t>
            </a:r>
            <a:r>
              <a:rPr lang="en-US" sz="1050" i="1" dirty="0">
                <a:solidFill>
                  <a:schemeClr val="accent1">
                    <a:lumMod val="75000"/>
                  </a:schemeClr>
                </a:solidFill>
              </a:rPr>
              <a:t>[(</a:t>
            </a:r>
            <a:r>
              <a:rPr lang="en-US" sz="1050" i="1" dirty="0" err="1">
                <a:solidFill>
                  <a:schemeClr val="accent1">
                    <a:lumMod val="75000"/>
                  </a:schemeClr>
                </a:solidFill>
              </a:rPr>
              <a:t>complete_subset_df</a:t>
            </a:r>
            <a:r>
              <a:rPr lang="en-US" sz="1050" i="1" dirty="0">
                <a:solidFill>
                  <a:schemeClr val="accent1">
                    <a:lumMod val="75000"/>
                  </a:schemeClr>
                </a:solidFill>
              </a:rPr>
              <a:t>['NOC'] == 'RUS')]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CD130-8A93-415C-94F1-43F63B11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17" y="2793443"/>
            <a:ext cx="5512423" cy="29481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1ADA30-027F-468D-A14A-634B278D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49" y="2705400"/>
            <a:ext cx="5574417" cy="30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0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27F0-954C-4776-818A-06DF9DED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008"/>
          </a:xfrm>
        </p:spPr>
        <p:txBody>
          <a:bodyPr/>
          <a:lstStyle/>
          <a:p>
            <a:r>
              <a:rPr lang="en-US" dirty="0"/>
              <a:t>Extra Charts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AA9C6-467B-413F-8473-2FD68ACD4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3756025"/>
            <a:ext cx="7048500" cy="3000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7547F-19DF-4AB1-80E9-4FBCE3F1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77" y="1109134"/>
            <a:ext cx="6354023" cy="274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9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666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Hypothesis Testing</vt:lpstr>
      <vt:lpstr>Compete Analysis– Future Analysis Soviet Union  Vs. Russia /Former Soviet States</vt:lpstr>
      <vt:lpstr>Complete Analysis - TTest Soviet Union  Vs. Russia /Former Soviet States</vt:lpstr>
      <vt:lpstr>Project Scope Analysis Soviet Union  and Russia</vt:lpstr>
      <vt:lpstr>Project Scope Analysis - TTest Soviet Union  Vs. Russia</vt:lpstr>
      <vt:lpstr>Extra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Ratika</dc:creator>
  <cp:lastModifiedBy>Chauhan, Ratika</cp:lastModifiedBy>
  <cp:revision>3</cp:revision>
  <dcterms:created xsi:type="dcterms:W3CDTF">2021-08-11T00:31:22Z</dcterms:created>
  <dcterms:modified xsi:type="dcterms:W3CDTF">2021-08-11T21:39:01Z</dcterms:modified>
</cp:coreProperties>
</file>