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Network?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computer network can be described as a system of interconnected devices that can communicate using some common standard (called protocol). These devices communicate to exchange resources (e.g. files and printers) and services.</a:t>
            </a:r>
          </a:p>
          <a:p>
            <a:r>
              <a:rPr lang="en-US" dirty="0" smtClean="0"/>
              <a:t>http://study-ccna.com/encapsulation/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dirty="0" smtClean="0"/>
              <a:t>Network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7620000" cy="5334000"/>
          </a:xfrm>
        </p:spPr>
        <p:txBody>
          <a:bodyPr>
            <a:normAutofit/>
          </a:bodyPr>
          <a:lstStyle/>
          <a:p>
            <a:pPr fontAlgn="t"/>
            <a:r>
              <a:rPr lang="en-US" dirty="0" smtClean="0"/>
              <a:t>Small network- two computers are directly connected using a cable. </a:t>
            </a:r>
          </a:p>
          <a:p>
            <a:pPr fontAlgn="t">
              <a:buNone/>
            </a:pPr>
            <a:endParaRPr lang="en-US" dirty="0" smtClean="0"/>
          </a:p>
          <a:p>
            <a:pPr fontAlgn="t"/>
            <a:r>
              <a:rPr lang="en-US" dirty="0" smtClean="0"/>
              <a:t>What if we want to expand our network? Then we can use a network device, either a switch or a hub, to connect more than two computers together:</a:t>
            </a:r>
          </a:p>
          <a:p>
            <a:pPr fontAlgn="t">
              <a:buNone/>
            </a:pPr>
            <a:endParaRPr lang="en-US" dirty="0" smtClean="0"/>
          </a:p>
          <a:p>
            <a:pPr fontAlgn="t">
              <a:buNone/>
            </a:pPr>
            <a:endParaRPr lang="en-US" dirty="0"/>
          </a:p>
        </p:txBody>
      </p:sp>
      <p:pic>
        <p:nvPicPr>
          <p:cNvPr id="4" name="Picture 3" descr="network_of_two_computers_onl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V="1">
            <a:off x="2209800" y="2286000"/>
            <a:ext cx="3509962" cy="533400"/>
          </a:xfrm>
          <a:prstGeom prst="rect">
            <a:avLst/>
          </a:prstGeom>
        </p:spPr>
      </p:pic>
      <p:pic>
        <p:nvPicPr>
          <p:cNvPr id="5" name="Picture 4" descr="network_with_hu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4876800"/>
            <a:ext cx="3352800" cy="14560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pic>
        <p:nvPicPr>
          <p:cNvPr id="4" name="Content Placeholder 3" descr="525px-IP_stack_connections.svg 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58851" y="1600200"/>
            <a:ext cx="3826297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Ensapsulation</a:t>
            </a:r>
            <a:endParaRPr lang="en-US" dirty="0"/>
          </a:p>
        </p:txBody>
      </p:sp>
      <p:pic>
        <p:nvPicPr>
          <p:cNvPr id="4" name="Content Placeholder 3" descr="525px-UDP_encapsulation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71687" y="2301081"/>
            <a:ext cx="5000625" cy="31242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95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What is Network?</vt:lpstr>
      <vt:lpstr>Network topology</vt:lpstr>
      <vt:lpstr>Data flow</vt:lpstr>
      <vt:lpstr>Ensapsulation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Network?</dc:title>
  <dc:creator>Ratikanta Panda</dc:creator>
  <cp:lastModifiedBy>Ratikanta Panda</cp:lastModifiedBy>
  <cp:revision>5</cp:revision>
  <dcterms:created xsi:type="dcterms:W3CDTF">2006-08-16T00:00:00Z</dcterms:created>
  <dcterms:modified xsi:type="dcterms:W3CDTF">2018-01-30T13:16:48Z</dcterms:modified>
</cp:coreProperties>
</file>