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E3A7-1059-4489-B3FE-0F10F8B79D3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050B-CC51-4BBF-A7A6-2113BD01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0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E3A7-1059-4489-B3FE-0F10F8B79D3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050B-CC51-4BBF-A7A6-2113BD01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4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E3A7-1059-4489-B3FE-0F10F8B79D3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050B-CC51-4BBF-A7A6-2113BD01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3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E3A7-1059-4489-B3FE-0F10F8B79D3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050B-CC51-4BBF-A7A6-2113BD01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4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E3A7-1059-4489-B3FE-0F10F8B79D3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050B-CC51-4BBF-A7A6-2113BD01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6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E3A7-1059-4489-B3FE-0F10F8B79D3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050B-CC51-4BBF-A7A6-2113BD01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1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E3A7-1059-4489-B3FE-0F10F8B79D3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050B-CC51-4BBF-A7A6-2113BD01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4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E3A7-1059-4489-B3FE-0F10F8B79D3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050B-CC51-4BBF-A7A6-2113BD01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2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E3A7-1059-4489-B3FE-0F10F8B79D3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050B-CC51-4BBF-A7A6-2113BD01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7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E3A7-1059-4489-B3FE-0F10F8B79D3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050B-CC51-4BBF-A7A6-2113BD01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7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EE3A7-1059-4489-B3FE-0F10F8B79D3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050B-CC51-4BBF-A7A6-2113BD01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2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EE3A7-1059-4489-B3FE-0F10F8B79D3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D050B-CC51-4BBF-A7A6-2113BD01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5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74" y="313037"/>
            <a:ext cx="3264766" cy="15996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574" y="2076124"/>
            <a:ext cx="3228239" cy="1752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53" y="313037"/>
            <a:ext cx="3593112" cy="15824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954" y="2058890"/>
            <a:ext cx="3593112" cy="17701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/>
          <a:srcRect r="75270"/>
          <a:stretch/>
        </p:blipFill>
        <p:spPr>
          <a:xfrm>
            <a:off x="7493848" y="204680"/>
            <a:ext cx="4574584" cy="60396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5863" y="4198547"/>
            <a:ext cx="4651662" cy="23734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970" y="3992480"/>
            <a:ext cx="3756667" cy="191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3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15</cp:revision>
  <dcterms:created xsi:type="dcterms:W3CDTF">2024-10-10T01:05:22Z</dcterms:created>
  <dcterms:modified xsi:type="dcterms:W3CDTF">2024-10-10T10:02:17Z</dcterms:modified>
</cp:coreProperties>
</file>