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0A6E-B2C3-40CD-9743-C1A28AA2F45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8B21-8A9D-483C-8B6E-BEA08DBD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3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0A6E-B2C3-40CD-9743-C1A28AA2F45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8B21-8A9D-483C-8B6E-BEA08DBD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5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0A6E-B2C3-40CD-9743-C1A28AA2F45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8B21-8A9D-483C-8B6E-BEA08DBD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0A6E-B2C3-40CD-9743-C1A28AA2F45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8B21-8A9D-483C-8B6E-BEA08DBD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4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0A6E-B2C3-40CD-9743-C1A28AA2F45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8B21-8A9D-483C-8B6E-BEA08DBD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0A6E-B2C3-40CD-9743-C1A28AA2F45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8B21-8A9D-483C-8B6E-BEA08DBD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5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0A6E-B2C3-40CD-9743-C1A28AA2F45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8B21-8A9D-483C-8B6E-BEA08DBD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0A6E-B2C3-40CD-9743-C1A28AA2F45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8B21-8A9D-483C-8B6E-BEA08DBD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6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0A6E-B2C3-40CD-9743-C1A28AA2F45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8B21-8A9D-483C-8B6E-BEA08DBD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5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0A6E-B2C3-40CD-9743-C1A28AA2F45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8B21-8A9D-483C-8B6E-BEA08DBD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9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0A6E-B2C3-40CD-9743-C1A28AA2F45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8B21-8A9D-483C-8B6E-BEA08DBD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5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00A6E-B2C3-40CD-9743-C1A28AA2F45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28B21-8A9D-483C-8B6E-BEA08DBD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8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73" y="954219"/>
            <a:ext cx="10198443" cy="495230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700216" y="296562"/>
            <a:ext cx="199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SPC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9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37" y="1174682"/>
            <a:ext cx="9918358" cy="49883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12107" y="560174"/>
            <a:ext cx="86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Dashboard Boxplot Machine: If the AVG exceeds the Control, make it red.</a:t>
            </a:r>
          </a:p>
        </p:txBody>
      </p:sp>
    </p:spTree>
    <p:extLst>
      <p:ext uri="{BB962C8B-B14F-4D97-AF65-F5344CB8AC3E}">
        <p14:creationId xmlns:p14="http://schemas.microsoft.com/office/powerpoint/2010/main" val="101166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25" y="1216745"/>
            <a:ext cx="10247871" cy="5013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155" y="337751"/>
            <a:ext cx="936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 pulls data from the database to predict which KPIVs influence specific KPOVs.</a:t>
            </a:r>
          </a:p>
        </p:txBody>
      </p:sp>
    </p:spTree>
    <p:extLst>
      <p:ext uri="{BB962C8B-B14F-4D97-AF65-F5344CB8AC3E}">
        <p14:creationId xmlns:p14="http://schemas.microsoft.com/office/powerpoint/2010/main" val="167567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2024-11-26T04:12:36Z</dcterms:created>
  <dcterms:modified xsi:type="dcterms:W3CDTF">2024-11-26T05:26:01Z</dcterms:modified>
</cp:coreProperties>
</file>