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1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3C902-B983-708E-00CA-C2B6F030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687330-CA55-BA1B-3B57-A4474E74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3C976-715E-61C8-61B8-470C88EC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47038-6AE0-7E4D-0F99-3F5C0118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199851-D852-F32B-F85E-8E9ECA16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5BB76-55E4-B235-C08E-86D016F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2CB253-8478-CCE2-169B-6F3365D9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0D819-8733-29D1-2CB2-0411A0FE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D5E8F-047B-9F8B-70DF-138E2280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51033-BE3C-EAEA-DF81-5F2B52D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98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EEF821-C621-E49B-CDE7-ADC9AE5C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A4B3AC-5754-60D5-EFC1-63C487D7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26F43E-E7B2-07B3-25D5-E7D052D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995CC-3095-DA2E-990E-6841B8C3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793C9E-21CB-53AD-F8FF-6E9A2BD3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1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2C525-6657-40D5-B6B1-91D9407E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D7589-70E2-58AC-EA2A-EB6376B8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7A7BF4-DF5E-75EC-6626-0D4DB6AE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B80E0-1AF3-20FA-56E3-D4FFA08B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66019-438C-F350-9270-C76187A4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64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6022E-2C9B-F8E8-21ED-77E0DA89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9CCA72-2DA4-D279-98F6-19ECE445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DEE9BD-A9E4-DC2A-D85A-38A0898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FF1AE4-FDC7-C147-ED2A-46036031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EBD0E-5318-F992-62ED-CD13019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7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6E952-DC35-2A5B-5FF6-4341140D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B82F75-A730-3D56-1305-8D099F34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509B22-2F51-5416-052B-36ECDA5B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014DFC-3FA5-D40C-E8A6-21248C51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AE973D-254D-BE0E-913F-38090F8E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706D5A-29F3-88E5-E239-7C4ACB50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4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5779-796F-0729-6A88-C9B95330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873082-7CE1-6372-F421-87D48111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02547B-9B51-0ECA-7A86-5F611EB2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663F5B-6105-7F40-0A7C-4E7D85471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D0581-6045-43C4-C8FC-2A16037CD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67748A-9E79-4D24-742D-C7C677F2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D3C4FC-7F47-C274-5D71-0CF5E909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5B4C77-60D3-09A6-DF56-539F15D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5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9D57B-58C2-D018-521A-FD63A2D3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7D5C84-5B6D-18C4-3E7C-4CA1C925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E0A620-C01D-88E9-3265-0BCF1F7B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062657-46EE-FDB3-7AEC-C167CBD7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60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281949-9A1F-69EA-700B-E395BB68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7BE1-B10C-6B3E-8FA4-4165771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6185DC-EBCA-CDF7-F6B1-AE525C32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27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7D0F0-CC1E-C7B6-A09C-D7234B5D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0C897-E6A1-65F9-870E-7736B331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DE9C2C-C7B0-813F-1548-18D0F88A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92419-99E6-814E-F922-B9A30A78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739347-56A0-E5B5-99B9-13F88217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08383A-4947-4F96-9114-51F5387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9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21606-2E44-9C1B-5FE2-29EE338B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8546FE-33F9-5D77-D5AE-571ECF0B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93589A-2969-689F-7508-228D47C2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90176B-ACB7-A78A-2EF4-2D309995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711E6C-F42D-62B2-037D-60B82E1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F2622F-44DE-3395-04EC-5FED230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8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453D71-A302-5B41-A2AB-4BFB9C5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84F5B-9715-94C3-8E64-0C164EFA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649722-B287-E4EA-3E46-9BAB8C19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9FB6-D402-43D2-BA90-0D90402A0EE2}" type="datetimeFigureOut">
              <a:rPr lang="it-IT" smtClean="0"/>
              <a:t>02/10/2024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9A953-8775-5FD3-5F3C-ED208545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39A9A-662C-5C3C-8AC8-B0D67E7B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C0ABE-D3BD-42BF-8C60-461544DEB9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11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08519C5-5AC4-7E04-C0A1-9B978E1ED44C}"/>
              </a:ext>
            </a:extLst>
          </p:cNvPr>
          <p:cNvSpPr/>
          <p:nvPr/>
        </p:nvSpPr>
        <p:spPr>
          <a:xfrm rot="8109241">
            <a:off x="461109" y="851877"/>
            <a:ext cx="1312984" cy="1312984"/>
          </a:xfrm>
          <a:custGeom>
            <a:avLst/>
            <a:gdLst>
              <a:gd name="connsiteX0" fmla="*/ 345097 w 1312984"/>
              <a:gd name="connsiteY0" fmla="*/ 969566 h 1312984"/>
              <a:gd name="connsiteX1" fmla="*/ 969566 w 1312984"/>
              <a:gd name="connsiteY1" fmla="*/ 967887 h 1312984"/>
              <a:gd name="connsiteX2" fmla="*/ 967887 w 1312984"/>
              <a:gd name="connsiteY2" fmla="*/ 343418 h 1312984"/>
              <a:gd name="connsiteX3" fmla="*/ 343418 w 1312984"/>
              <a:gd name="connsiteY3" fmla="*/ 345097 h 1312984"/>
              <a:gd name="connsiteX4" fmla="*/ 345097 w 1312984"/>
              <a:gd name="connsiteY4" fmla="*/ 969566 h 1312984"/>
              <a:gd name="connsiteX5" fmla="*/ 192282 w 1312984"/>
              <a:gd name="connsiteY5" fmla="*/ 1120702 h 1312984"/>
              <a:gd name="connsiteX6" fmla="*/ 0 w 1312984"/>
              <a:gd name="connsiteY6" fmla="*/ 656492 h 1312984"/>
              <a:gd name="connsiteX7" fmla="*/ 656492 w 1312984"/>
              <a:gd name="connsiteY7" fmla="*/ 0 h 1312984"/>
              <a:gd name="connsiteX8" fmla="*/ 1312984 w 1312984"/>
              <a:gd name="connsiteY8" fmla="*/ 0 h 1312984"/>
              <a:gd name="connsiteX9" fmla="*/ 1312984 w 1312984"/>
              <a:gd name="connsiteY9" fmla="*/ 656492 h 1312984"/>
              <a:gd name="connsiteX10" fmla="*/ 656492 w 1312984"/>
              <a:gd name="connsiteY10" fmla="*/ 1312984 h 1312984"/>
              <a:gd name="connsiteX11" fmla="*/ 192282 w 1312984"/>
              <a:gd name="connsiteY11" fmla="*/ 1120702 h 131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2984" h="1312984">
                <a:moveTo>
                  <a:pt x="345097" y="969566"/>
                </a:moveTo>
                <a:cubicBezTo>
                  <a:pt x="518002" y="1141545"/>
                  <a:pt x="797587" y="1140793"/>
                  <a:pt x="969566" y="967887"/>
                </a:cubicBezTo>
                <a:cubicBezTo>
                  <a:pt x="1141545" y="794982"/>
                  <a:pt x="1140793" y="515397"/>
                  <a:pt x="967887" y="343418"/>
                </a:cubicBezTo>
                <a:cubicBezTo>
                  <a:pt x="794982" y="171439"/>
                  <a:pt x="515397" y="172191"/>
                  <a:pt x="343418" y="345097"/>
                </a:cubicBezTo>
                <a:cubicBezTo>
                  <a:pt x="171439" y="518002"/>
                  <a:pt x="172191" y="797587"/>
                  <a:pt x="345097" y="969566"/>
                </a:cubicBezTo>
                <a:close/>
                <a:moveTo>
                  <a:pt x="192282" y="1120702"/>
                </a:moveTo>
                <a:cubicBezTo>
                  <a:pt x="73480" y="1001900"/>
                  <a:pt x="0" y="837778"/>
                  <a:pt x="0" y="656492"/>
                </a:cubicBezTo>
                <a:cubicBezTo>
                  <a:pt x="0" y="293921"/>
                  <a:pt x="293921" y="0"/>
                  <a:pt x="656492" y="0"/>
                </a:cubicBezTo>
                <a:lnTo>
                  <a:pt x="1312984" y="0"/>
                </a:lnTo>
                <a:lnTo>
                  <a:pt x="1312984" y="656492"/>
                </a:lnTo>
                <a:cubicBezTo>
                  <a:pt x="1312984" y="1019063"/>
                  <a:pt x="1019063" y="1312984"/>
                  <a:pt x="656492" y="1312984"/>
                </a:cubicBezTo>
                <a:cubicBezTo>
                  <a:pt x="475207" y="1312984"/>
                  <a:pt x="311083" y="1239504"/>
                  <a:pt x="192282" y="1120702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4694857-9013-5AA3-E620-F992198B31A8}"/>
              </a:ext>
            </a:extLst>
          </p:cNvPr>
          <p:cNvGrpSpPr/>
          <p:nvPr/>
        </p:nvGrpSpPr>
        <p:grpSpPr>
          <a:xfrm>
            <a:off x="2317943" y="851878"/>
            <a:ext cx="1312984" cy="1312984"/>
            <a:chOff x="2622742" y="851877"/>
            <a:chExt cx="1312984" cy="1312984"/>
          </a:xfrm>
        </p:grpSpPr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3614DCE5-6A52-CDC0-5033-00B06E045505}"/>
                </a:ext>
              </a:extLst>
            </p:cNvPr>
            <p:cNvSpPr/>
            <p:nvPr/>
          </p:nvSpPr>
          <p:spPr>
            <a:xfrm rot="8109241">
              <a:off x="2622742" y="851877"/>
              <a:ext cx="1312984" cy="1312984"/>
            </a:xfrm>
            <a:custGeom>
              <a:avLst/>
              <a:gdLst>
                <a:gd name="connsiteX0" fmla="*/ 345097 w 1312984"/>
                <a:gd name="connsiteY0" fmla="*/ 969566 h 1312984"/>
                <a:gd name="connsiteX1" fmla="*/ 969566 w 1312984"/>
                <a:gd name="connsiteY1" fmla="*/ 967887 h 1312984"/>
                <a:gd name="connsiteX2" fmla="*/ 967887 w 1312984"/>
                <a:gd name="connsiteY2" fmla="*/ 343418 h 1312984"/>
                <a:gd name="connsiteX3" fmla="*/ 343418 w 1312984"/>
                <a:gd name="connsiteY3" fmla="*/ 345097 h 1312984"/>
                <a:gd name="connsiteX4" fmla="*/ 345097 w 1312984"/>
                <a:gd name="connsiteY4" fmla="*/ 969566 h 1312984"/>
                <a:gd name="connsiteX5" fmla="*/ 192282 w 1312984"/>
                <a:gd name="connsiteY5" fmla="*/ 1120702 h 1312984"/>
                <a:gd name="connsiteX6" fmla="*/ 0 w 1312984"/>
                <a:gd name="connsiteY6" fmla="*/ 656492 h 1312984"/>
                <a:gd name="connsiteX7" fmla="*/ 656492 w 1312984"/>
                <a:gd name="connsiteY7" fmla="*/ 0 h 1312984"/>
                <a:gd name="connsiteX8" fmla="*/ 1312984 w 1312984"/>
                <a:gd name="connsiteY8" fmla="*/ 0 h 1312984"/>
                <a:gd name="connsiteX9" fmla="*/ 1312984 w 1312984"/>
                <a:gd name="connsiteY9" fmla="*/ 656492 h 1312984"/>
                <a:gd name="connsiteX10" fmla="*/ 656492 w 1312984"/>
                <a:gd name="connsiteY10" fmla="*/ 1312984 h 1312984"/>
                <a:gd name="connsiteX11" fmla="*/ 192282 w 1312984"/>
                <a:gd name="connsiteY11" fmla="*/ 1120702 h 131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84" h="1312984">
                  <a:moveTo>
                    <a:pt x="345097" y="969566"/>
                  </a:moveTo>
                  <a:cubicBezTo>
                    <a:pt x="518002" y="1141545"/>
                    <a:pt x="797587" y="1140793"/>
                    <a:pt x="969566" y="967887"/>
                  </a:cubicBezTo>
                  <a:cubicBezTo>
                    <a:pt x="1141545" y="794982"/>
                    <a:pt x="1140793" y="515397"/>
                    <a:pt x="967887" y="343418"/>
                  </a:cubicBezTo>
                  <a:cubicBezTo>
                    <a:pt x="794982" y="171439"/>
                    <a:pt x="515397" y="172191"/>
                    <a:pt x="343418" y="345097"/>
                  </a:cubicBezTo>
                  <a:cubicBezTo>
                    <a:pt x="171439" y="518002"/>
                    <a:pt x="172191" y="797587"/>
                    <a:pt x="345097" y="969566"/>
                  </a:cubicBezTo>
                  <a:close/>
                  <a:moveTo>
                    <a:pt x="192282" y="1120702"/>
                  </a:moveTo>
                  <a:cubicBezTo>
                    <a:pt x="73480" y="1001900"/>
                    <a:pt x="0" y="837778"/>
                    <a:pt x="0" y="656492"/>
                  </a:cubicBezTo>
                  <a:cubicBezTo>
                    <a:pt x="0" y="293921"/>
                    <a:pt x="293921" y="0"/>
                    <a:pt x="656492" y="0"/>
                  </a:cubicBezTo>
                  <a:lnTo>
                    <a:pt x="1312984" y="0"/>
                  </a:lnTo>
                  <a:lnTo>
                    <a:pt x="1312984" y="656492"/>
                  </a:lnTo>
                  <a:cubicBezTo>
                    <a:pt x="1312984" y="1019063"/>
                    <a:pt x="1019063" y="1312984"/>
                    <a:pt x="656492" y="1312984"/>
                  </a:cubicBezTo>
                  <a:cubicBezTo>
                    <a:pt x="475207" y="1312984"/>
                    <a:pt x="311083" y="1239504"/>
                    <a:pt x="192282" y="1120702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pic>
          <p:nvPicPr>
            <p:cNvPr id="1026" name="Picture 2" descr="&quot;bus&quot; Icon - Download for free – Iconduck">
              <a:extLst>
                <a:ext uri="{FF2B5EF4-FFF2-40B4-BE49-F238E27FC236}">
                  <a16:creationId xmlns:a16="http://schemas.microsoft.com/office/drawing/2014/main" id="{4117713B-B432-F4AE-853B-984B7045B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442" y="1267576"/>
              <a:ext cx="481584" cy="48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B7EB699-5D1C-0F0D-93EF-44BBD1127276}"/>
              </a:ext>
            </a:extLst>
          </p:cNvPr>
          <p:cNvGrpSpPr/>
          <p:nvPr/>
        </p:nvGrpSpPr>
        <p:grpSpPr>
          <a:xfrm>
            <a:off x="4174777" y="851877"/>
            <a:ext cx="1312984" cy="1312984"/>
            <a:chOff x="4479576" y="851876"/>
            <a:chExt cx="1312984" cy="131298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D82B63E-51AB-CCE4-9FF9-62182348D7B8}"/>
                </a:ext>
              </a:extLst>
            </p:cNvPr>
            <p:cNvSpPr/>
            <p:nvPr/>
          </p:nvSpPr>
          <p:spPr>
            <a:xfrm rot="8109241">
              <a:off x="4479576" y="851876"/>
              <a:ext cx="1312984" cy="1312984"/>
            </a:xfrm>
            <a:custGeom>
              <a:avLst/>
              <a:gdLst>
                <a:gd name="connsiteX0" fmla="*/ 345097 w 1312984"/>
                <a:gd name="connsiteY0" fmla="*/ 969566 h 1312984"/>
                <a:gd name="connsiteX1" fmla="*/ 969566 w 1312984"/>
                <a:gd name="connsiteY1" fmla="*/ 967887 h 1312984"/>
                <a:gd name="connsiteX2" fmla="*/ 967887 w 1312984"/>
                <a:gd name="connsiteY2" fmla="*/ 343418 h 1312984"/>
                <a:gd name="connsiteX3" fmla="*/ 343418 w 1312984"/>
                <a:gd name="connsiteY3" fmla="*/ 345097 h 1312984"/>
                <a:gd name="connsiteX4" fmla="*/ 345097 w 1312984"/>
                <a:gd name="connsiteY4" fmla="*/ 969566 h 1312984"/>
                <a:gd name="connsiteX5" fmla="*/ 192282 w 1312984"/>
                <a:gd name="connsiteY5" fmla="*/ 1120702 h 1312984"/>
                <a:gd name="connsiteX6" fmla="*/ 0 w 1312984"/>
                <a:gd name="connsiteY6" fmla="*/ 656492 h 1312984"/>
                <a:gd name="connsiteX7" fmla="*/ 656492 w 1312984"/>
                <a:gd name="connsiteY7" fmla="*/ 0 h 1312984"/>
                <a:gd name="connsiteX8" fmla="*/ 1312984 w 1312984"/>
                <a:gd name="connsiteY8" fmla="*/ 0 h 1312984"/>
                <a:gd name="connsiteX9" fmla="*/ 1312984 w 1312984"/>
                <a:gd name="connsiteY9" fmla="*/ 656492 h 1312984"/>
                <a:gd name="connsiteX10" fmla="*/ 656492 w 1312984"/>
                <a:gd name="connsiteY10" fmla="*/ 1312984 h 1312984"/>
                <a:gd name="connsiteX11" fmla="*/ 192282 w 1312984"/>
                <a:gd name="connsiteY11" fmla="*/ 1120702 h 131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84" h="1312984">
                  <a:moveTo>
                    <a:pt x="345097" y="969566"/>
                  </a:moveTo>
                  <a:cubicBezTo>
                    <a:pt x="518002" y="1141545"/>
                    <a:pt x="797587" y="1140793"/>
                    <a:pt x="969566" y="967887"/>
                  </a:cubicBezTo>
                  <a:cubicBezTo>
                    <a:pt x="1141545" y="794982"/>
                    <a:pt x="1140793" y="515397"/>
                    <a:pt x="967887" y="343418"/>
                  </a:cubicBezTo>
                  <a:cubicBezTo>
                    <a:pt x="794982" y="171439"/>
                    <a:pt x="515397" y="172191"/>
                    <a:pt x="343418" y="345097"/>
                  </a:cubicBezTo>
                  <a:cubicBezTo>
                    <a:pt x="171439" y="518002"/>
                    <a:pt x="172191" y="797587"/>
                    <a:pt x="345097" y="969566"/>
                  </a:cubicBezTo>
                  <a:close/>
                  <a:moveTo>
                    <a:pt x="192282" y="1120702"/>
                  </a:moveTo>
                  <a:cubicBezTo>
                    <a:pt x="73480" y="1001900"/>
                    <a:pt x="0" y="837778"/>
                    <a:pt x="0" y="656492"/>
                  </a:cubicBezTo>
                  <a:cubicBezTo>
                    <a:pt x="0" y="293921"/>
                    <a:pt x="293921" y="0"/>
                    <a:pt x="656492" y="0"/>
                  </a:cubicBezTo>
                  <a:lnTo>
                    <a:pt x="1312984" y="0"/>
                  </a:lnTo>
                  <a:lnTo>
                    <a:pt x="1312984" y="656492"/>
                  </a:lnTo>
                  <a:cubicBezTo>
                    <a:pt x="1312984" y="1019063"/>
                    <a:pt x="1019063" y="1312984"/>
                    <a:pt x="656492" y="1312984"/>
                  </a:cubicBezTo>
                  <a:cubicBezTo>
                    <a:pt x="475207" y="1312984"/>
                    <a:pt x="311083" y="1239504"/>
                    <a:pt x="192282" y="1120702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DA2976-A692-2B50-3EA3-F6FC432F6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028" y="1188328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E3408EB-C125-2BCC-EADD-79C82F1E03B2}"/>
              </a:ext>
            </a:extLst>
          </p:cNvPr>
          <p:cNvGrpSpPr/>
          <p:nvPr/>
        </p:nvGrpSpPr>
        <p:grpSpPr>
          <a:xfrm>
            <a:off x="6063126" y="851877"/>
            <a:ext cx="1312984" cy="1312984"/>
            <a:chOff x="6367925" y="851876"/>
            <a:chExt cx="1312984" cy="1312984"/>
          </a:xfrm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1AEFF040-BB14-CD31-D574-7FE0850B2E8C}"/>
                </a:ext>
              </a:extLst>
            </p:cNvPr>
            <p:cNvSpPr/>
            <p:nvPr/>
          </p:nvSpPr>
          <p:spPr>
            <a:xfrm rot="8109241">
              <a:off x="6367925" y="851876"/>
              <a:ext cx="1312984" cy="1312984"/>
            </a:xfrm>
            <a:custGeom>
              <a:avLst/>
              <a:gdLst>
                <a:gd name="connsiteX0" fmla="*/ 345097 w 1312984"/>
                <a:gd name="connsiteY0" fmla="*/ 969566 h 1312984"/>
                <a:gd name="connsiteX1" fmla="*/ 969566 w 1312984"/>
                <a:gd name="connsiteY1" fmla="*/ 967887 h 1312984"/>
                <a:gd name="connsiteX2" fmla="*/ 967887 w 1312984"/>
                <a:gd name="connsiteY2" fmla="*/ 343418 h 1312984"/>
                <a:gd name="connsiteX3" fmla="*/ 343418 w 1312984"/>
                <a:gd name="connsiteY3" fmla="*/ 345097 h 1312984"/>
                <a:gd name="connsiteX4" fmla="*/ 345097 w 1312984"/>
                <a:gd name="connsiteY4" fmla="*/ 969566 h 1312984"/>
                <a:gd name="connsiteX5" fmla="*/ 192282 w 1312984"/>
                <a:gd name="connsiteY5" fmla="*/ 1120702 h 1312984"/>
                <a:gd name="connsiteX6" fmla="*/ 0 w 1312984"/>
                <a:gd name="connsiteY6" fmla="*/ 656492 h 1312984"/>
                <a:gd name="connsiteX7" fmla="*/ 656492 w 1312984"/>
                <a:gd name="connsiteY7" fmla="*/ 0 h 1312984"/>
                <a:gd name="connsiteX8" fmla="*/ 1312984 w 1312984"/>
                <a:gd name="connsiteY8" fmla="*/ 0 h 1312984"/>
                <a:gd name="connsiteX9" fmla="*/ 1312984 w 1312984"/>
                <a:gd name="connsiteY9" fmla="*/ 656492 h 1312984"/>
                <a:gd name="connsiteX10" fmla="*/ 656492 w 1312984"/>
                <a:gd name="connsiteY10" fmla="*/ 1312984 h 1312984"/>
                <a:gd name="connsiteX11" fmla="*/ 192282 w 1312984"/>
                <a:gd name="connsiteY11" fmla="*/ 1120702 h 131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84" h="1312984">
                  <a:moveTo>
                    <a:pt x="345097" y="969566"/>
                  </a:moveTo>
                  <a:cubicBezTo>
                    <a:pt x="518002" y="1141545"/>
                    <a:pt x="797587" y="1140793"/>
                    <a:pt x="969566" y="967887"/>
                  </a:cubicBezTo>
                  <a:cubicBezTo>
                    <a:pt x="1141545" y="794982"/>
                    <a:pt x="1140793" y="515397"/>
                    <a:pt x="967887" y="343418"/>
                  </a:cubicBezTo>
                  <a:cubicBezTo>
                    <a:pt x="794982" y="171439"/>
                    <a:pt x="515397" y="172191"/>
                    <a:pt x="343418" y="345097"/>
                  </a:cubicBezTo>
                  <a:cubicBezTo>
                    <a:pt x="171439" y="518002"/>
                    <a:pt x="172191" y="797587"/>
                    <a:pt x="345097" y="969566"/>
                  </a:cubicBezTo>
                  <a:close/>
                  <a:moveTo>
                    <a:pt x="192282" y="1120702"/>
                  </a:moveTo>
                  <a:cubicBezTo>
                    <a:pt x="73480" y="1001900"/>
                    <a:pt x="0" y="837778"/>
                    <a:pt x="0" y="656492"/>
                  </a:cubicBezTo>
                  <a:cubicBezTo>
                    <a:pt x="0" y="293921"/>
                    <a:pt x="293921" y="0"/>
                    <a:pt x="656492" y="0"/>
                  </a:cubicBezTo>
                  <a:lnTo>
                    <a:pt x="1312984" y="0"/>
                  </a:lnTo>
                  <a:lnTo>
                    <a:pt x="1312984" y="656492"/>
                  </a:lnTo>
                  <a:cubicBezTo>
                    <a:pt x="1312984" y="1019063"/>
                    <a:pt x="1019063" y="1312984"/>
                    <a:pt x="656492" y="1312984"/>
                  </a:cubicBezTo>
                  <a:cubicBezTo>
                    <a:pt x="475207" y="1312984"/>
                    <a:pt x="311083" y="1239504"/>
                    <a:pt x="192282" y="1120702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pic>
          <p:nvPicPr>
            <p:cNvPr id="1032" name="Picture 8" descr="Fountain Icons - Download Free Vector Icons | Noun Project">
              <a:extLst>
                <a:ext uri="{FF2B5EF4-FFF2-40B4-BE49-F238E27FC236}">
                  <a16:creationId xmlns:a16="http://schemas.microsoft.com/office/drawing/2014/main" id="{E8EEF0E1-C1D2-BB00-1B09-EA8DD731F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711" y="1193662"/>
              <a:ext cx="629412" cy="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7201A07-80BD-43B1-2E6A-A7E0C864F1C1}"/>
              </a:ext>
            </a:extLst>
          </p:cNvPr>
          <p:cNvGrpSpPr/>
          <p:nvPr/>
        </p:nvGrpSpPr>
        <p:grpSpPr>
          <a:xfrm>
            <a:off x="7919961" y="851877"/>
            <a:ext cx="1312984" cy="1312984"/>
            <a:chOff x="7919961" y="851877"/>
            <a:chExt cx="1312984" cy="1312984"/>
          </a:xfrm>
        </p:grpSpPr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3906B153-A6D1-6C37-F359-0294C03A77A3}"/>
                </a:ext>
              </a:extLst>
            </p:cNvPr>
            <p:cNvSpPr/>
            <p:nvPr/>
          </p:nvSpPr>
          <p:spPr>
            <a:xfrm rot="8109241">
              <a:off x="7919961" y="851877"/>
              <a:ext cx="1312984" cy="1312984"/>
            </a:xfrm>
            <a:custGeom>
              <a:avLst/>
              <a:gdLst>
                <a:gd name="connsiteX0" fmla="*/ 345097 w 1312984"/>
                <a:gd name="connsiteY0" fmla="*/ 969566 h 1312984"/>
                <a:gd name="connsiteX1" fmla="*/ 969566 w 1312984"/>
                <a:gd name="connsiteY1" fmla="*/ 967887 h 1312984"/>
                <a:gd name="connsiteX2" fmla="*/ 967887 w 1312984"/>
                <a:gd name="connsiteY2" fmla="*/ 343418 h 1312984"/>
                <a:gd name="connsiteX3" fmla="*/ 343418 w 1312984"/>
                <a:gd name="connsiteY3" fmla="*/ 345097 h 1312984"/>
                <a:gd name="connsiteX4" fmla="*/ 345097 w 1312984"/>
                <a:gd name="connsiteY4" fmla="*/ 969566 h 1312984"/>
                <a:gd name="connsiteX5" fmla="*/ 192282 w 1312984"/>
                <a:gd name="connsiteY5" fmla="*/ 1120702 h 1312984"/>
                <a:gd name="connsiteX6" fmla="*/ 0 w 1312984"/>
                <a:gd name="connsiteY6" fmla="*/ 656492 h 1312984"/>
                <a:gd name="connsiteX7" fmla="*/ 656492 w 1312984"/>
                <a:gd name="connsiteY7" fmla="*/ 0 h 1312984"/>
                <a:gd name="connsiteX8" fmla="*/ 1312984 w 1312984"/>
                <a:gd name="connsiteY8" fmla="*/ 0 h 1312984"/>
                <a:gd name="connsiteX9" fmla="*/ 1312984 w 1312984"/>
                <a:gd name="connsiteY9" fmla="*/ 656492 h 1312984"/>
                <a:gd name="connsiteX10" fmla="*/ 656492 w 1312984"/>
                <a:gd name="connsiteY10" fmla="*/ 1312984 h 1312984"/>
                <a:gd name="connsiteX11" fmla="*/ 192282 w 1312984"/>
                <a:gd name="connsiteY11" fmla="*/ 1120702 h 131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84" h="1312984">
                  <a:moveTo>
                    <a:pt x="345097" y="969566"/>
                  </a:moveTo>
                  <a:cubicBezTo>
                    <a:pt x="518002" y="1141545"/>
                    <a:pt x="797587" y="1140793"/>
                    <a:pt x="969566" y="967887"/>
                  </a:cubicBezTo>
                  <a:cubicBezTo>
                    <a:pt x="1141545" y="794982"/>
                    <a:pt x="1140793" y="515397"/>
                    <a:pt x="967887" y="343418"/>
                  </a:cubicBezTo>
                  <a:cubicBezTo>
                    <a:pt x="794982" y="171439"/>
                    <a:pt x="515397" y="172191"/>
                    <a:pt x="343418" y="345097"/>
                  </a:cubicBezTo>
                  <a:cubicBezTo>
                    <a:pt x="171439" y="518002"/>
                    <a:pt x="172191" y="797587"/>
                    <a:pt x="345097" y="969566"/>
                  </a:cubicBezTo>
                  <a:close/>
                  <a:moveTo>
                    <a:pt x="192282" y="1120702"/>
                  </a:moveTo>
                  <a:cubicBezTo>
                    <a:pt x="73480" y="1001900"/>
                    <a:pt x="0" y="837778"/>
                    <a:pt x="0" y="656492"/>
                  </a:cubicBezTo>
                  <a:cubicBezTo>
                    <a:pt x="0" y="293921"/>
                    <a:pt x="293921" y="0"/>
                    <a:pt x="656492" y="0"/>
                  </a:cubicBezTo>
                  <a:lnTo>
                    <a:pt x="1312984" y="0"/>
                  </a:lnTo>
                  <a:lnTo>
                    <a:pt x="1312984" y="656492"/>
                  </a:lnTo>
                  <a:cubicBezTo>
                    <a:pt x="1312984" y="1019063"/>
                    <a:pt x="1019063" y="1312984"/>
                    <a:pt x="656492" y="1312984"/>
                  </a:cubicBezTo>
                  <a:cubicBezTo>
                    <a:pt x="475207" y="1312984"/>
                    <a:pt x="311083" y="1239504"/>
                    <a:pt x="192282" y="1120702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pic>
          <p:nvPicPr>
            <p:cNvPr id="1036" name="Picture 12" descr="Swing - Free icons">
              <a:extLst>
                <a:ext uri="{FF2B5EF4-FFF2-40B4-BE49-F238E27FC236}">
                  <a16:creationId xmlns:a16="http://schemas.microsoft.com/office/drawing/2014/main" id="{BB56ED40-EBFE-2B7A-31B4-33D464A0A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513" y="1226429"/>
              <a:ext cx="563880" cy="56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2CD660-2980-AED5-04B0-B79C885901D9}"/>
              </a:ext>
            </a:extLst>
          </p:cNvPr>
          <p:cNvGrpSpPr/>
          <p:nvPr/>
        </p:nvGrpSpPr>
        <p:grpSpPr>
          <a:xfrm>
            <a:off x="4174777" y="2772508"/>
            <a:ext cx="1312984" cy="1312984"/>
            <a:chOff x="4479576" y="851876"/>
            <a:chExt cx="1312984" cy="131298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6B51AD6F-7F32-1ECE-9B26-57E81475F580}"/>
                </a:ext>
              </a:extLst>
            </p:cNvPr>
            <p:cNvSpPr/>
            <p:nvPr/>
          </p:nvSpPr>
          <p:spPr>
            <a:xfrm rot="8109241">
              <a:off x="4479576" y="851876"/>
              <a:ext cx="1312984" cy="1312984"/>
            </a:xfrm>
            <a:custGeom>
              <a:avLst/>
              <a:gdLst>
                <a:gd name="connsiteX0" fmla="*/ 345097 w 1312984"/>
                <a:gd name="connsiteY0" fmla="*/ 969566 h 1312984"/>
                <a:gd name="connsiteX1" fmla="*/ 969566 w 1312984"/>
                <a:gd name="connsiteY1" fmla="*/ 967887 h 1312984"/>
                <a:gd name="connsiteX2" fmla="*/ 967887 w 1312984"/>
                <a:gd name="connsiteY2" fmla="*/ 343418 h 1312984"/>
                <a:gd name="connsiteX3" fmla="*/ 343418 w 1312984"/>
                <a:gd name="connsiteY3" fmla="*/ 345097 h 1312984"/>
                <a:gd name="connsiteX4" fmla="*/ 345097 w 1312984"/>
                <a:gd name="connsiteY4" fmla="*/ 969566 h 1312984"/>
                <a:gd name="connsiteX5" fmla="*/ 192282 w 1312984"/>
                <a:gd name="connsiteY5" fmla="*/ 1120702 h 1312984"/>
                <a:gd name="connsiteX6" fmla="*/ 0 w 1312984"/>
                <a:gd name="connsiteY6" fmla="*/ 656492 h 1312984"/>
                <a:gd name="connsiteX7" fmla="*/ 656492 w 1312984"/>
                <a:gd name="connsiteY7" fmla="*/ 0 h 1312984"/>
                <a:gd name="connsiteX8" fmla="*/ 1312984 w 1312984"/>
                <a:gd name="connsiteY8" fmla="*/ 0 h 1312984"/>
                <a:gd name="connsiteX9" fmla="*/ 1312984 w 1312984"/>
                <a:gd name="connsiteY9" fmla="*/ 656492 h 1312984"/>
                <a:gd name="connsiteX10" fmla="*/ 656492 w 1312984"/>
                <a:gd name="connsiteY10" fmla="*/ 1312984 h 1312984"/>
                <a:gd name="connsiteX11" fmla="*/ 192282 w 1312984"/>
                <a:gd name="connsiteY11" fmla="*/ 1120702 h 131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84" h="1312984">
                  <a:moveTo>
                    <a:pt x="345097" y="969566"/>
                  </a:moveTo>
                  <a:cubicBezTo>
                    <a:pt x="518002" y="1141545"/>
                    <a:pt x="797587" y="1140793"/>
                    <a:pt x="969566" y="967887"/>
                  </a:cubicBezTo>
                  <a:cubicBezTo>
                    <a:pt x="1141545" y="794982"/>
                    <a:pt x="1140793" y="515397"/>
                    <a:pt x="967887" y="343418"/>
                  </a:cubicBezTo>
                  <a:cubicBezTo>
                    <a:pt x="794982" y="171439"/>
                    <a:pt x="515397" y="172191"/>
                    <a:pt x="343418" y="345097"/>
                  </a:cubicBezTo>
                  <a:cubicBezTo>
                    <a:pt x="171439" y="518002"/>
                    <a:pt x="172191" y="797587"/>
                    <a:pt x="345097" y="969566"/>
                  </a:cubicBezTo>
                  <a:close/>
                  <a:moveTo>
                    <a:pt x="192282" y="1120702"/>
                  </a:moveTo>
                  <a:cubicBezTo>
                    <a:pt x="73480" y="1001900"/>
                    <a:pt x="0" y="837778"/>
                    <a:pt x="0" y="656492"/>
                  </a:cubicBezTo>
                  <a:cubicBezTo>
                    <a:pt x="0" y="293921"/>
                    <a:pt x="293921" y="0"/>
                    <a:pt x="656492" y="0"/>
                  </a:cubicBezTo>
                  <a:lnTo>
                    <a:pt x="1312984" y="0"/>
                  </a:lnTo>
                  <a:lnTo>
                    <a:pt x="1312984" y="656492"/>
                  </a:lnTo>
                  <a:cubicBezTo>
                    <a:pt x="1312984" y="1019063"/>
                    <a:pt x="1019063" y="1312984"/>
                    <a:pt x="656492" y="1312984"/>
                  </a:cubicBezTo>
                  <a:cubicBezTo>
                    <a:pt x="475207" y="1312984"/>
                    <a:pt x="311083" y="1239504"/>
                    <a:pt x="192282" y="1120702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t-IT"/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0E190C23-2393-F5BD-97FC-2FA42E7F5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028" y="1188328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0161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DE BENEDICTIS</dc:creator>
  <cp:lastModifiedBy>RICCARDO DE BENEDICTIS</cp:lastModifiedBy>
  <cp:revision>2</cp:revision>
  <dcterms:created xsi:type="dcterms:W3CDTF">2024-10-02T08:52:18Z</dcterms:created>
  <dcterms:modified xsi:type="dcterms:W3CDTF">2024-10-02T09:08:24Z</dcterms:modified>
</cp:coreProperties>
</file>