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60F65E-B569-46E0-8651-438FC3E541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First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3EF1E1-A872-47D0-BF78-AF46BC77DE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03/05/22 11:10:05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6BCC24B-C728-43D9-9862-5916F0120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2022-05-03T17:40:06Z</dcterms:created>
  <dcterms:modified xsi:type="dcterms:W3CDTF">2022-05-03T17:40:06Z</dcterms:modified>
</cp:coreProperties>
</file>