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jF5cDzjdqy5T1ez6dEcSjCJN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GillSans-bold.fntdata"/><Relationship Id="rId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6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6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6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8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8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8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4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4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5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5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7548664" y="0"/>
            <a:ext cx="4643336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8091532" y="1545336"/>
            <a:ext cx="3090672" cy="1197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mpact"/>
              <a:buNone/>
            </a:pPr>
            <a:r>
              <a:rPr lang="en-US" sz="1900">
                <a:solidFill>
                  <a:schemeClr val="accent1"/>
                </a:solidFill>
              </a:rPr>
              <a:t>PROYECTO REGISTRAPP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66" y="-33371"/>
            <a:ext cx="3908162" cy="9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8183264" y="3996823"/>
            <a:ext cx="3090672" cy="422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chemeClr val="lt1"/>
                </a:solidFill>
              </a:rPr>
              <a:t>INTEGRANTES: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chemeClr val="lt1"/>
                </a:solidFill>
              </a:rPr>
              <a:t>-JORGE QUINTUI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chemeClr val="lt1"/>
                </a:solidFill>
              </a:rPr>
              <a:t>-BÁRBARA AROCA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b="1" lang="en-US" sz="1600">
                <a:solidFill>
                  <a:schemeClr val="lt1"/>
                </a:solidFill>
              </a:rPr>
              <a:t>-MATÍAS AMION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861624" y="3996823"/>
            <a:ext cx="4234376" cy="1116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DESARROLLO DE APLICACIÓN MOBILE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PROFESOR 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FREDDY CAMPOS</a:t>
            </a:r>
            <a:endParaRPr/>
          </a:p>
        </p:txBody>
      </p:sp>
      <p:pic>
        <p:nvPicPr>
          <p:cNvPr descr="Logotipo&#10;&#10;Descripción generada automáticamente" id="104" name="Google Shape;1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9842" y="1134539"/>
            <a:ext cx="2437038" cy="243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3242929" y="1073888"/>
            <a:ext cx="8187000" cy="4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¿DE QUÉ TRATA ESTE CASO?</a:t>
            </a:r>
            <a:br>
              <a:rPr lang="en-US"/>
            </a:b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3242925" y="3732450"/>
            <a:ext cx="74082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Actualmente cada docente, al realizar sus clases en forma presencial, debe registrar en un sistema informático la asistencia de cada alumno, llevando, en ocasiones, errores en el registro correctamente.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n-US"/>
              <a:t>Una dificultades es el registro de asistencia a las clases de los alumnos el cual consta con 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n-US"/>
              <a:t>- Falta de tiempo adecuado para el registro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n-US"/>
              <a:t>- Confusión en el registro de los alumnos debido al no poder reconocer visualmente a los alumnos a causa de las mascarillas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100000"/>
              <a:buNone/>
            </a:pPr>
            <a:r>
              <a:rPr lang="en-US"/>
              <a:t>- Olvido por parte del docente de realizar esta actividad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1160625" y="1081201"/>
            <a:ext cx="4878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 sz="8500"/>
              <a:t>MOCKUPS</a:t>
            </a:r>
            <a:endParaRPr sz="8500"/>
          </a:p>
        </p:txBody>
      </p:sp>
      <p:sp>
        <p:nvSpPr>
          <p:cNvPr id="117" name="Google Shape;117;p3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117575" y="2803595"/>
            <a:ext cx="49641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262626"/>
                </a:solidFill>
              </a:rPr>
              <a:t>-- INSERTE HTML ---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6390140" y="61344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descr="Diagrama&#10;&#10;Descripción generada automáticamente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226" y="1619392"/>
            <a:ext cx="1745402" cy="321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4"/>
          <p:cNvSpPr txBox="1"/>
          <p:nvPr>
            <p:ph type="ctrTitle"/>
          </p:nvPr>
        </p:nvSpPr>
        <p:spPr>
          <a:xfrm>
            <a:off x="729587" y="986216"/>
            <a:ext cx="6313239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Impact"/>
              <a:buNone/>
            </a:pPr>
            <a:r>
              <a:rPr lang="en-US" sz="8000"/>
              <a:t>APLICATIVO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6390140" y="61344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729587" y="5557158"/>
            <a:ext cx="5796399" cy="84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3F3F2"/>
              </a:solidFill>
            </a:endParaRPr>
          </a:p>
        </p:txBody>
      </p:sp>
      <p:pic>
        <p:nvPicPr>
          <p:cNvPr descr="Logotipo&#10;&#10;Descripción generada automáticamente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408" y="1871104"/>
            <a:ext cx="2437038" cy="243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7723364" y="3512453"/>
            <a:ext cx="3090672" cy="1197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Impact"/>
              <a:buNone/>
            </a:pPr>
            <a:r>
              <a:rPr b="0" i="0" lang="en-US" sz="19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PROYECTO REGISTRAPP</a:t>
            </a:r>
            <a:endParaRPr b="0" i="0" sz="1900" u="none" cap="none" strike="noStrike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tintivo">
  <a:themeElements>
    <a:clrScheme name="Distintivo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2021-09-23T20:03:23Z</dcterms:created>
  <dc:creator>Bárbara Aroca Espinoza</dc:creator>
</cp:coreProperties>
</file>