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676400"/>
            <a:ext cx="2743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0" y="4114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38600" y="4114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43400" y="4114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648200" y="4114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53000" y="4114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1066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962400" y="1066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7200" y="1066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72000" y="1066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76800" y="1066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3878997" y="4655403"/>
            <a:ext cx="1034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#2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Dot</a:t>
            </a:r>
          </a:p>
          <a:p>
            <a:r>
              <a:rPr lang="en-US" dirty="0" smtClean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3977164" y="-90964"/>
            <a:ext cx="53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F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#1</a:t>
            </a:r>
          </a:p>
        </p:txBody>
      </p:sp>
      <p:pic>
        <p:nvPicPr>
          <p:cNvPr id="1026" name="Picture 2" descr="http://www.sentex.ca/~mec1995/tutorial/7seg/7pin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828800"/>
            <a:ext cx="2381250" cy="2114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energia.nu/img/LaunchPadMSP430G2553-V1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8122571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 Tate</dc:creator>
  <cp:lastModifiedBy>Dean Tate</cp:lastModifiedBy>
  <cp:revision>21</cp:revision>
  <dcterms:created xsi:type="dcterms:W3CDTF">2006-08-16T00:00:00Z</dcterms:created>
  <dcterms:modified xsi:type="dcterms:W3CDTF">2015-06-20T02:48:24Z</dcterms:modified>
</cp:coreProperties>
</file>