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14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.wikihow.com/Add-JARs-to-Project-Build-Paths-in-Eclipse-(Java)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SQLite with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</a:p>
          <a:p>
            <a:r>
              <a:rPr lang="en-US" dirty="0" smtClean="0"/>
              <a:t>1)Download a SQLite-JDBC driver for SQLite as a jar archive file</a:t>
            </a:r>
          </a:p>
          <a:p>
            <a:r>
              <a:rPr lang="en-US" dirty="0" smtClean="0"/>
              <a:t>2) Add the jar archive to the java class path (build path in Eclipse)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65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Step 1) Download </a:t>
            </a:r>
            <a:r>
              <a:rPr lang="en-US" dirty="0" err="1" smtClean="0"/>
              <a:t>sqlite-jdbc</a:t>
            </a:r>
            <a:r>
              <a:rPr lang="en-US" dirty="0" smtClean="0"/>
              <a:t> driver (.jar archive)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14" y="2286000"/>
            <a:ext cx="730885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57200" y="4343400"/>
            <a:ext cx="1219200" cy="2286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1676400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https://bitbucket.org/xerial/sqlite-jdbc/downloads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446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Step 2) Download </a:t>
            </a:r>
            <a:r>
              <a:rPr lang="en-US" dirty="0" err="1" smtClean="0"/>
              <a:t>sqlite-jdbc</a:t>
            </a:r>
            <a:r>
              <a:rPr lang="en-US" dirty="0" smtClean="0"/>
              <a:t> driver to class path.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671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2.1) Create a folder called “lib” in your project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2.2) Copy </a:t>
            </a:r>
            <a:r>
              <a:rPr lang="en-US" sz="1400" dirty="0">
                <a:solidFill>
                  <a:schemeClr val="tx1"/>
                </a:solidFill>
              </a:rPr>
              <a:t>your  </a:t>
            </a:r>
            <a:r>
              <a:rPr lang="en-US" sz="1400" dirty="0" smtClean="0">
                <a:solidFill>
                  <a:schemeClr val="tx1"/>
                </a:solidFill>
              </a:rPr>
              <a:t>sqlite-jdbc-3.7.2.jar to the lib folder and right click on project and choose “refresh”. The jar file should now be visible in the lib folder you created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2.3) Expand lib folder and right click on sqlite-jdbc-3.7.2.jar, select “build path” then  “add to build path” 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2.4) A Referenced Libraries item will be created and the sqlite-jdbc-3.7.2.jar should appear in it as a referenced library. (It is now on your project’s build path.)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568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See the following tutorial on how to add a .jar file to your eclipse project’s</a:t>
            </a:r>
            <a:br>
              <a:rPr lang="en-CA" dirty="0" smtClean="0"/>
            </a:br>
            <a:r>
              <a:rPr lang="en-CA" dirty="0" smtClean="0"/>
              <a:t>build path:</a:t>
            </a:r>
          </a:p>
          <a:p>
            <a:r>
              <a:rPr lang="en-CA" dirty="0" smtClean="0">
                <a:hlinkClick r:id="rId2"/>
              </a:rPr>
              <a:t>http</a:t>
            </a:r>
            <a:r>
              <a:rPr lang="en-CA" dirty="0">
                <a:hlinkClick r:id="rId2"/>
              </a:rPr>
              <a:t>://m.wikihow.com/Add-JARs-to-Project-Build-Paths-in-Eclipse-%28Java%29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89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170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Using SQLite with Java</vt:lpstr>
      <vt:lpstr>Step 1) Download sqlite-jdbc driver (.jar archive)</vt:lpstr>
      <vt:lpstr>Step 2) Download sqlite-jdbc driver to class path.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SQLite with Java</dc:title>
  <dc:creator>ldnel_000</dc:creator>
  <cp:lastModifiedBy>Windows User</cp:lastModifiedBy>
  <cp:revision>5</cp:revision>
  <dcterms:created xsi:type="dcterms:W3CDTF">2006-08-16T00:00:00Z</dcterms:created>
  <dcterms:modified xsi:type="dcterms:W3CDTF">2014-01-28T16:27:36Z</dcterms:modified>
</cp:coreProperties>
</file>