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8"/>
  </p:notesMasterIdLst>
  <p:sldIdLst>
    <p:sldId id="270" r:id="rId2"/>
    <p:sldId id="271" r:id="rId3"/>
    <p:sldId id="272" r:id="rId4"/>
    <p:sldId id="273" r:id="rId5"/>
    <p:sldId id="274" r:id="rId6"/>
    <p:sldId id="275" r:id="rId7"/>
  </p:sldIdLst>
  <p:sldSz cx="9144000" cy="5143500" type="screen16x9"/>
  <p:notesSz cx="6858000" cy="9144000"/>
  <p:embeddedFontLst>
    <p:embeddedFont>
      <p:font typeface="Anaheim" panose="020B0604020202020204" charset="0"/>
      <p:regular r:id="rId9"/>
    </p:embeddedFont>
    <p:embeddedFont>
      <p:font typeface="Bebas Neue" panose="020B0606020202050201" pitchFamily="34" charset="0"/>
      <p:regular r:id="rId10"/>
    </p:embeddedFont>
    <p:embeddedFont>
      <p:font typeface="Calibri" panose="020F0502020204030204" pitchFamily="34" charset="0"/>
      <p:regular r:id="rId11"/>
      <p:bold r:id="rId12"/>
      <p:italic r:id="rId13"/>
      <p:boldItalic r:id="rId14"/>
    </p:embeddedFont>
    <p:embeddedFont>
      <p:font typeface="Nunito Light" pitchFamily="2" charset="0"/>
      <p:regular r:id="rId15"/>
      <p:italic r:id="rId16"/>
    </p:embeddedFont>
    <p:embeddedFont>
      <p:font typeface="PT Sans" panose="020B050302020302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usso One" panose="020B0604020202020204" charset="0"/>
      <p:regular r:id="rId25"/>
    </p:embeddedFont>
    <p:embeddedFont>
      <p:font typeface="Staatliches" pitchFamily="2" charset="0"/>
      <p:regular r:id="rId26"/>
    </p:embeddedFont>
    <p:embeddedFont>
      <p:font typeface="Work Sans"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13" y="3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801"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80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048657" name="Google Shape;128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8" name="Google Shape;128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048716" name="Google Shape;1295;g22ceeb647f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7" name="Google Shape;1296;g22ceeb647f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048720" name="Google Shape;1301;g22ceeb647f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1" name="Google Shape;1302;g22ceeb647f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048797" name="Google Shape;1307;g22ceeb647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98" name="Google Shape;1308;g22ceeb647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048838" name="Google Shape;131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39" name="Google Shape;131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048871" name="Google Shape;1329;g22ceeb647f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72" name="Google Shape;1330;g22ceeb647f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30" name="Google Shape;9;p2"/>
          <p:cNvGrpSpPr/>
          <p:nvPr/>
        </p:nvGrpSpPr>
        <p:grpSpPr>
          <a:xfrm rot="5400000">
            <a:off x="6304362" y="2302262"/>
            <a:ext cx="3337200" cy="2353200"/>
            <a:chOff x="5093575" y="539500"/>
            <a:chExt cx="3337200" cy="2353200"/>
          </a:xfrm>
        </p:grpSpPr>
        <p:sp>
          <p:nvSpPr>
            <p:cNvPr id="1048578" name="Google Shape;10;p2"/>
            <p:cNvSpPr/>
            <p:nvPr/>
          </p:nvSpPr>
          <p:spPr>
            <a:xfrm>
              <a:off x="5093575" y="544300"/>
              <a:ext cx="3337200" cy="1337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79" name="Google Shape;11;p2"/>
            <p:cNvSpPr/>
            <p:nvPr/>
          </p:nvSpPr>
          <p:spPr>
            <a:xfrm rot="5400000">
              <a:off x="6782714" y="1244650"/>
              <a:ext cx="2353200" cy="94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2;p2"/>
          <p:cNvGrpSpPr/>
          <p:nvPr/>
        </p:nvGrpSpPr>
        <p:grpSpPr>
          <a:xfrm>
            <a:off x="8148941" y="0"/>
            <a:ext cx="995070" cy="1658405"/>
            <a:chOff x="8148941" y="0"/>
            <a:chExt cx="995070" cy="1658405"/>
          </a:xfrm>
        </p:grpSpPr>
        <p:sp>
          <p:nvSpPr>
            <p:cNvPr id="1048580" name="Google Shape;13;p2"/>
            <p:cNvSpPr/>
            <p:nvPr/>
          </p:nvSpPr>
          <p:spPr>
            <a:xfrm rot="5400000">
              <a:off x="8978111" y="1658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14;p2"/>
            <p:cNvSpPr/>
            <p:nvPr/>
          </p:nvSpPr>
          <p:spPr>
            <a:xfrm rot="5400000">
              <a:off x="8978111"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2" name="Google Shape;15;p2"/>
            <p:cNvSpPr/>
            <p:nvPr/>
          </p:nvSpPr>
          <p:spPr>
            <a:xfrm rot="5400000">
              <a:off x="8978111" y="82916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3" name="Google Shape;16;p2"/>
            <p:cNvSpPr/>
            <p:nvPr/>
          </p:nvSpPr>
          <p:spPr>
            <a:xfrm rot="5400000">
              <a:off x="8978111" y="116083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4" name="Google Shape;17;p2"/>
            <p:cNvSpPr/>
            <p:nvPr/>
          </p:nvSpPr>
          <p:spPr>
            <a:xfrm rot="5400000">
              <a:off x="8978111"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5" name="Google Shape;18;p2"/>
            <p:cNvSpPr/>
            <p:nvPr/>
          </p:nvSpPr>
          <p:spPr>
            <a:xfrm rot="5400000">
              <a:off x="8812277"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6" name="Google Shape;19;p2"/>
            <p:cNvSpPr/>
            <p:nvPr/>
          </p:nvSpPr>
          <p:spPr>
            <a:xfrm rot="5400000">
              <a:off x="8812277"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7" name="Google Shape;20;p2"/>
            <p:cNvSpPr/>
            <p:nvPr/>
          </p:nvSpPr>
          <p:spPr>
            <a:xfrm rot="5400000">
              <a:off x="8812277" y="99500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8" name="Google Shape;21;p2"/>
            <p:cNvSpPr/>
            <p:nvPr/>
          </p:nvSpPr>
          <p:spPr>
            <a:xfrm rot="5400000">
              <a:off x="8646443" y="1658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9" name="Google Shape;22;p2"/>
            <p:cNvSpPr/>
            <p:nvPr/>
          </p:nvSpPr>
          <p:spPr>
            <a:xfrm rot="5400000">
              <a:off x="8646443"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0" name="Google Shape;23;p2"/>
            <p:cNvSpPr/>
            <p:nvPr/>
          </p:nvSpPr>
          <p:spPr>
            <a:xfrm rot="5400000">
              <a:off x="8646443"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1" name="Google Shape;24;p2"/>
            <p:cNvSpPr/>
            <p:nvPr/>
          </p:nvSpPr>
          <p:spPr>
            <a:xfrm rot="5400000">
              <a:off x="8480609"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2" name="Google Shape;25;p2"/>
            <p:cNvSpPr/>
            <p:nvPr/>
          </p:nvSpPr>
          <p:spPr>
            <a:xfrm rot="5400000">
              <a:off x="8480609" y="3316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3" name="Google Shape;26;p2"/>
            <p:cNvSpPr/>
            <p:nvPr/>
          </p:nvSpPr>
          <p:spPr>
            <a:xfrm rot="5400000">
              <a:off x="8480609"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4" name="Google Shape;27;p2"/>
            <p:cNvSpPr/>
            <p:nvPr/>
          </p:nvSpPr>
          <p:spPr>
            <a:xfrm rot="5400000">
              <a:off x="8314775"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5" name="Google Shape;28;p2"/>
            <p:cNvSpPr/>
            <p:nvPr/>
          </p:nvSpPr>
          <p:spPr>
            <a:xfrm rot="5400000">
              <a:off x="8314775"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6" name="Google Shape;29;p2"/>
            <p:cNvSpPr/>
            <p:nvPr/>
          </p:nvSpPr>
          <p:spPr>
            <a:xfrm rot="5400000">
              <a:off x="8148941"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7" name="Google Shape;30;p2"/>
            <p:cNvSpPr/>
            <p:nvPr/>
          </p:nvSpPr>
          <p:spPr>
            <a:xfrm rot="5400000">
              <a:off x="8148941" y="3316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8" name="Google Shape;31;p2"/>
            <p:cNvSpPr/>
            <p:nvPr/>
          </p:nvSpPr>
          <p:spPr>
            <a:xfrm rot="5400000">
              <a:off x="8148941"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9" name="Google Shape;32;p2"/>
            <p:cNvSpPr/>
            <p:nvPr/>
          </p:nvSpPr>
          <p:spPr>
            <a:xfrm rot="5400000">
              <a:off x="8148941" y="132667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3;p2"/>
          <p:cNvGrpSpPr/>
          <p:nvPr/>
        </p:nvGrpSpPr>
        <p:grpSpPr>
          <a:xfrm>
            <a:off x="-9" y="4272300"/>
            <a:ext cx="2321741" cy="663402"/>
            <a:chOff x="-9" y="4272300"/>
            <a:chExt cx="2321741" cy="663402"/>
          </a:xfrm>
        </p:grpSpPr>
        <p:sp>
          <p:nvSpPr>
            <p:cNvPr id="1048600" name="Google Shape;34;p2"/>
            <p:cNvSpPr/>
            <p:nvPr/>
          </p:nvSpPr>
          <p:spPr>
            <a:xfrm rot="5400000">
              <a:off x="2155832"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1" name="Google Shape;35;p2"/>
            <p:cNvSpPr/>
            <p:nvPr/>
          </p:nvSpPr>
          <p:spPr>
            <a:xfrm rot="5400000">
              <a:off x="2155832"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2" name="Google Shape;36;p2"/>
            <p:cNvSpPr/>
            <p:nvPr/>
          </p:nvSpPr>
          <p:spPr>
            <a:xfrm rot="5400000">
              <a:off x="1989998"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3" name="Google Shape;37;p2"/>
            <p:cNvSpPr/>
            <p:nvPr/>
          </p:nvSpPr>
          <p:spPr>
            <a:xfrm rot="5400000">
              <a:off x="1989998"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4" name="Google Shape;38;p2"/>
            <p:cNvSpPr/>
            <p:nvPr/>
          </p:nvSpPr>
          <p:spPr>
            <a:xfrm rot="5400000">
              <a:off x="1824164"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5" name="Google Shape;39;p2"/>
            <p:cNvSpPr/>
            <p:nvPr/>
          </p:nvSpPr>
          <p:spPr>
            <a:xfrm rot="5400000">
              <a:off x="1824164"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6" name="Google Shape;40;p2"/>
            <p:cNvSpPr/>
            <p:nvPr/>
          </p:nvSpPr>
          <p:spPr>
            <a:xfrm rot="5400000">
              <a:off x="1658331"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7" name="Google Shape;41;p2"/>
            <p:cNvSpPr/>
            <p:nvPr/>
          </p:nvSpPr>
          <p:spPr>
            <a:xfrm rot="5400000">
              <a:off x="1658331"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8" name="Google Shape;42;p2"/>
            <p:cNvSpPr/>
            <p:nvPr/>
          </p:nvSpPr>
          <p:spPr>
            <a:xfrm rot="5400000">
              <a:off x="1492497"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9" name="Google Shape;43;p2"/>
            <p:cNvSpPr/>
            <p:nvPr/>
          </p:nvSpPr>
          <p:spPr>
            <a:xfrm rot="5400000">
              <a:off x="1492497"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0" name="Google Shape;44;p2"/>
            <p:cNvSpPr/>
            <p:nvPr/>
          </p:nvSpPr>
          <p:spPr>
            <a:xfrm rot="5400000">
              <a:off x="1326663"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1" name="Google Shape;45;p2"/>
            <p:cNvSpPr/>
            <p:nvPr/>
          </p:nvSpPr>
          <p:spPr>
            <a:xfrm rot="5400000">
              <a:off x="1326663"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2" name="Google Shape;46;p2"/>
            <p:cNvSpPr/>
            <p:nvPr/>
          </p:nvSpPr>
          <p:spPr>
            <a:xfrm rot="5400000">
              <a:off x="1160829"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3" name="Google Shape;47;p2"/>
            <p:cNvSpPr/>
            <p:nvPr/>
          </p:nvSpPr>
          <p:spPr>
            <a:xfrm rot="5400000">
              <a:off x="1160829"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48;p2"/>
            <p:cNvSpPr/>
            <p:nvPr/>
          </p:nvSpPr>
          <p:spPr>
            <a:xfrm rot="5400000">
              <a:off x="994995"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5" name="Google Shape;49;p2"/>
            <p:cNvSpPr/>
            <p:nvPr/>
          </p:nvSpPr>
          <p:spPr>
            <a:xfrm rot="5400000">
              <a:off x="994995"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6" name="Google Shape;50;p2"/>
            <p:cNvSpPr/>
            <p:nvPr/>
          </p:nvSpPr>
          <p:spPr>
            <a:xfrm rot="5400000">
              <a:off x="829161"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7" name="Google Shape;51;p2"/>
            <p:cNvSpPr/>
            <p:nvPr/>
          </p:nvSpPr>
          <p:spPr>
            <a:xfrm rot="5400000">
              <a:off x="829161"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8" name="Google Shape;52;p2"/>
            <p:cNvSpPr/>
            <p:nvPr/>
          </p:nvSpPr>
          <p:spPr>
            <a:xfrm rot="5400000">
              <a:off x="663327"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9" name="Google Shape;53;p2"/>
            <p:cNvSpPr/>
            <p:nvPr/>
          </p:nvSpPr>
          <p:spPr>
            <a:xfrm rot="5400000">
              <a:off x="663327"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0" name="Google Shape;54;p2"/>
            <p:cNvSpPr/>
            <p:nvPr/>
          </p:nvSpPr>
          <p:spPr>
            <a:xfrm rot="5400000">
              <a:off x="497493"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1" name="Google Shape;55;p2"/>
            <p:cNvSpPr/>
            <p:nvPr/>
          </p:nvSpPr>
          <p:spPr>
            <a:xfrm rot="5400000">
              <a:off x="497493"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2" name="Google Shape;56;p2"/>
            <p:cNvSpPr/>
            <p:nvPr/>
          </p:nvSpPr>
          <p:spPr>
            <a:xfrm rot="5400000">
              <a:off x="331659"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3" name="Google Shape;57;p2"/>
            <p:cNvSpPr/>
            <p:nvPr/>
          </p:nvSpPr>
          <p:spPr>
            <a:xfrm rot="5400000">
              <a:off x="331659"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4" name="Google Shape;58;p2"/>
            <p:cNvSpPr/>
            <p:nvPr/>
          </p:nvSpPr>
          <p:spPr>
            <a:xfrm rot="5400000">
              <a:off x="165825"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59;p2"/>
            <p:cNvSpPr/>
            <p:nvPr/>
          </p:nvSpPr>
          <p:spPr>
            <a:xfrm rot="5400000">
              <a:off x="165825"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6" name="Google Shape;60;p2"/>
            <p:cNvSpPr/>
            <p:nvPr/>
          </p:nvSpPr>
          <p:spPr>
            <a:xfrm rot="5400000">
              <a:off x="-9"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7" name="Google Shape;61;p2"/>
            <p:cNvSpPr/>
            <p:nvPr/>
          </p:nvSpPr>
          <p:spPr>
            <a:xfrm rot="5400000">
              <a:off x="-9"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28" name="Google Shape;62;p2"/>
          <p:cNvSpPr/>
          <p:nvPr/>
        </p:nvSpPr>
        <p:spPr>
          <a:xfrm>
            <a:off x="0" y="0"/>
            <a:ext cx="1923300" cy="250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63;p2"/>
          <p:cNvGrpSpPr/>
          <p:nvPr/>
        </p:nvGrpSpPr>
        <p:grpSpPr>
          <a:xfrm>
            <a:off x="1923311" y="8"/>
            <a:ext cx="1824239" cy="1160903"/>
            <a:chOff x="1923311" y="8"/>
            <a:chExt cx="1824239" cy="1160903"/>
          </a:xfrm>
        </p:grpSpPr>
        <p:sp>
          <p:nvSpPr>
            <p:cNvPr id="1048629" name="Google Shape;64;p2"/>
            <p:cNvSpPr/>
            <p:nvPr/>
          </p:nvSpPr>
          <p:spPr>
            <a:xfrm rot="5400000">
              <a:off x="3581650"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0" name="Google Shape;65;p2"/>
            <p:cNvSpPr/>
            <p:nvPr/>
          </p:nvSpPr>
          <p:spPr>
            <a:xfrm rot="5400000">
              <a:off x="3249982"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66;p2"/>
            <p:cNvSpPr/>
            <p:nvPr/>
          </p:nvSpPr>
          <p:spPr>
            <a:xfrm rot="5400000">
              <a:off x="3249982"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67;p2"/>
            <p:cNvSpPr/>
            <p:nvPr/>
          </p:nvSpPr>
          <p:spPr>
            <a:xfrm rot="5400000">
              <a:off x="3249982"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3" name="Google Shape;68;p2"/>
            <p:cNvSpPr/>
            <p:nvPr/>
          </p:nvSpPr>
          <p:spPr>
            <a:xfrm rot="5400000">
              <a:off x="3084148"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4" name="Google Shape;69;p2"/>
            <p:cNvSpPr/>
            <p:nvPr/>
          </p:nvSpPr>
          <p:spPr>
            <a:xfrm rot="5400000">
              <a:off x="2918314"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5" name="Google Shape;70;p2"/>
            <p:cNvSpPr/>
            <p:nvPr/>
          </p:nvSpPr>
          <p:spPr>
            <a:xfrm rot="5400000">
              <a:off x="2752481"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6" name="Google Shape;71;p2"/>
            <p:cNvSpPr/>
            <p:nvPr/>
          </p:nvSpPr>
          <p:spPr>
            <a:xfrm rot="5400000">
              <a:off x="2752481"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7" name="Google Shape;72;p2"/>
            <p:cNvSpPr/>
            <p:nvPr/>
          </p:nvSpPr>
          <p:spPr>
            <a:xfrm rot="5400000">
              <a:off x="2586647"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3;p2"/>
            <p:cNvSpPr/>
            <p:nvPr/>
          </p:nvSpPr>
          <p:spPr>
            <a:xfrm rot="5400000">
              <a:off x="2586647"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74;p2"/>
            <p:cNvSpPr/>
            <p:nvPr/>
          </p:nvSpPr>
          <p:spPr>
            <a:xfrm rot="5400000">
              <a:off x="2586647"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75;p2"/>
            <p:cNvSpPr/>
            <p:nvPr/>
          </p:nvSpPr>
          <p:spPr>
            <a:xfrm rot="5400000">
              <a:off x="2420813"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76;p2"/>
            <p:cNvSpPr/>
            <p:nvPr/>
          </p:nvSpPr>
          <p:spPr>
            <a:xfrm rot="5400000">
              <a:off x="2420813" y="33167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77;p2"/>
            <p:cNvSpPr/>
            <p:nvPr/>
          </p:nvSpPr>
          <p:spPr>
            <a:xfrm rot="5400000">
              <a:off x="2420813"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78;p2"/>
            <p:cNvSpPr/>
            <p:nvPr/>
          </p:nvSpPr>
          <p:spPr>
            <a:xfrm rot="5400000">
              <a:off x="2254979"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79;p2"/>
            <p:cNvSpPr/>
            <p:nvPr/>
          </p:nvSpPr>
          <p:spPr>
            <a:xfrm rot="5400000">
              <a:off x="2254979"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5" name="Google Shape;80;p2"/>
            <p:cNvSpPr/>
            <p:nvPr/>
          </p:nvSpPr>
          <p:spPr>
            <a:xfrm rot="5400000">
              <a:off x="2254979"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81;p2"/>
            <p:cNvSpPr/>
            <p:nvPr/>
          </p:nvSpPr>
          <p:spPr>
            <a:xfrm rot="5400000">
              <a:off x="2089145"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82;p2"/>
            <p:cNvSpPr/>
            <p:nvPr/>
          </p:nvSpPr>
          <p:spPr>
            <a:xfrm rot="5400000">
              <a:off x="2089145"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83;p2"/>
            <p:cNvSpPr/>
            <p:nvPr/>
          </p:nvSpPr>
          <p:spPr>
            <a:xfrm rot="5400000">
              <a:off x="2089145"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9" name="Google Shape;84;p2"/>
            <p:cNvSpPr/>
            <p:nvPr/>
          </p:nvSpPr>
          <p:spPr>
            <a:xfrm rot="5400000">
              <a:off x="1923311"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0" name="Google Shape;85;p2"/>
            <p:cNvSpPr/>
            <p:nvPr/>
          </p:nvSpPr>
          <p:spPr>
            <a:xfrm rot="5400000">
              <a:off x="1923311"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1" name="Google Shape;86;p2"/>
            <p:cNvSpPr/>
            <p:nvPr/>
          </p:nvSpPr>
          <p:spPr>
            <a:xfrm rot="5400000">
              <a:off x="1923311"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52" name="Google Shape;87;p2"/>
          <p:cNvSpPr txBox="1">
            <a:spLocks noGrp="1"/>
          </p:cNvSpPr>
          <p:nvPr>
            <p:ph type="ctrTitle"/>
          </p:nvPr>
        </p:nvSpPr>
        <p:spPr>
          <a:xfrm>
            <a:off x="713250" y="1153675"/>
            <a:ext cx="7717500" cy="1978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7900">
                <a:solidFill>
                  <a:srgbClr val="1B2A44"/>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48653" name="Google Shape;88;p2"/>
          <p:cNvSpPr txBox="1">
            <a:spLocks noGrp="1"/>
          </p:cNvSpPr>
          <p:nvPr>
            <p:ph type="subTitle" idx="1"/>
          </p:nvPr>
        </p:nvSpPr>
        <p:spPr>
          <a:xfrm>
            <a:off x="2117100" y="3286651"/>
            <a:ext cx="4909800" cy="515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6"/>
        <p:cNvGrpSpPr/>
        <p:nvPr/>
      </p:nvGrpSpPr>
      <p:grpSpPr>
        <a:xfrm>
          <a:off x="0" y="0"/>
          <a:ext cx="0" cy="0"/>
          <a:chOff x="0" y="0"/>
          <a:chExt cx="0" cy="0"/>
        </a:xfrm>
      </p:grpSpPr>
      <p:grpSp>
        <p:nvGrpSpPr>
          <p:cNvPr id="117" name="Google Shape;537;p11"/>
          <p:cNvGrpSpPr/>
          <p:nvPr/>
        </p:nvGrpSpPr>
        <p:grpSpPr>
          <a:xfrm>
            <a:off x="5000" y="0"/>
            <a:ext cx="2656200" cy="4604100"/>
            <a:chOff x="5000" y="0"/>
            <a:chExt cx="2656200" cy="4604100"/>
          </a:xfrm>
        </p:grpSpPr>
        <p:sp>
          <p:nvSpPr>
            <p:cNvPr id="1049530" name="Google Shape;538;p11"/>
            <p:cNvSpPr/>
            <p:nvPr/>
          </p:nvSpPr>
          <p:spPr>
            <a:xfrm>
              <a:off x="5000" y="0"/>
              <a:ext cx="2656200" cy="21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1" name="Google Shape;539;p11"/>
            <p:cNvSpPr/>
            <p:nvPr/>
          </p:nvSpPr>
          <p:spPr>
            <a:xfrm>
              <a:off x="713225" y="0"/>
              <a:ext cx="7716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540;p11"/>
          <p:cNvGrpSpPr/>
          <p:nvPr/>
        </p:nvGrpSpPr>
        <p:grpSpPr>
          <a:xfrm rot="10800000">
            <a:off x="6201325" y="2641325"/>
            <a:ext cx="2942675" cy="2508300"/>
            <a:chOff x="1518100" y="0"/>
            <a:chExt cx="2942675" cy="2508300"/>
          </a:xfrm>
        </p:grpSpPr>
        <p:sp>
          <p:nvSpPr>
            <p:cNvPr id="1049532" name="Google Shape;541;p11"/>
            <p:cNvSpPr/>
            <p:nvPr/>
          </p:nvSpPr>
          <p:spPr>
            <a:xfrm>
              <a:off x="1518100" y="0"/>
              <a:ext cx="1118400" cy="250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3" name="Google Shape;542;p11"/>
            <p:cNvSpPr/>
            <p:nvPr/>
          </p:nvSpPr>
          <p:spPr>
            <a:xfrm rot="5400000">
              <a:off x="4294875"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4" name="Google Shape;543;p11"/>
            <p:cNvSpPr/>
            <p:nvPr/>
          </p:nvSpPr>
          <p:spPr>
            <a:xfrm rot="5400000">
              <a:off x="3963207"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5" name="Google Shape;544;p11"/>
            <p:cNvSpPr/>
            <p:nvPr/>
          </p:nvSpPr>
          <p:spPr>
            <a:xfrm rot="5400000">
              <a:off x="3963207"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6" name="Google Shape;545;p11"/>
            <p:cNvSpPr/>
            <p:nvPr/>
          </p:nvSpPr>
          <p:spPr>
            <a:xfrm rot="5400000">
              <a:off x="3963207"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7" name="Google Shape;546;p11"/>
            <p:cNvSpPr/>
            <p:nvPr/>
          </p:nvSpPr>
          <p:spPr>
            <a:xfrm rot="5400000">
              <a:off x="3797373"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8" name="Google Shape;547;p11"/>
            <p:cNvSpPr/>
            <p:nvPr/>
          </p:nvSpPr>
          <p:spPr>
            <a:xfrm rot="5400000">
              <a:off x="3631539"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9" name="Google Shape;548;p11"/>
            <p:cNvSpPr/>
            <p:nvPr/>
          </p:nvSpPr>
          <p:spPr>
            <a:xfrm rot="5400000">
              <a:off x="3465706"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0" name="Google Shape;549;p11"/>
            <p:cNvSpPr/>
            <p:nvPr/>
          </p:nvSpPr>
          <p:spPr>
            <a:xfrm rot="5400000">
              <a:off x="3465706"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1" name="Google Shape;550;p11"/>
            <p:cNvSpPr/>
            <p:nvPr/>
          </p:nvSpPr>
          <p:spPr>
            <a:xfrm rot="5400000">
              <a:off x="3299872"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2" name="Google Shape;551;p11"/>
            <p:cNvSpPr/>
            <p:nvPr/>
          </p:nvSpPr>
          <p:spPr>
            <a:xfrm rot="5400000">
              <a:off x="3299872"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3" name="Google Shape;552;p11"/>
            <p:cNvSpPr/>
            <p:nvPr/>
          </p:nvSpPr>
          <p:spPr>
            <a:xfrm rot="5400000">
              <a:off x="3299872"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4" name="Google Shape;553;p11"/>
            <p:cNvSpPr/>
            <p:nvPr/>
          </p:nvSpPr>
          <p:spPr>
            <a:xfrm rot="5400000">
              <a:off x="3134038"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5" name="Google Shape;554;p11"/>
            <p:cNvSpPr/>
            <p:nvPr/>
          </p:nvSpPr>
          <p:spPr>
            <a:xfrm rot="5400000">
              <a:off x="3134038" y="33167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6" name="Google Shape;555;p11"/>
            <p:cNvSpPr/>
            <p:nvPr/>
          </p:nvSpPr>
          <p:spPr>
            <a:xfrm rot="5400000">
              <a:off x="3134038"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7" name="Google Shape;556;p11"/>
            <p:cNvSpPr/>
            <p:nvPr/>
          </p:nvSpPr>
          <p:spPr>
            <a:xfrm rot="5400000">
              <a:off x="2968204"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8" name="Google Shape;557;p11"/>
            <p:cNvSpPr/>
            <p:nvPr/>
          </p:nvSpPr>
          <p:spPr>
            <a:xfrm rot="5400000">
              <a:off x="2968204"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9" name="Google Shape;558;p11"/>
            <p:cNvSpPr/>
            <p:nvPr/>
          </p:nvSpPr>
          <p:spPr>
            <a:xfrm rot="5400000">
              <a:off x="2968204"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0" name="Google Shape;559;p11"/>
            <p:cNvSpPr/>
            <p:nvPr/>
          </p:nvSpPr>
          <p:spPr>
            <a:xfrm rot="5400000">
              <a:off x="2802370"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1" name="Google Shape;560;p11"/>
            <p:cNvSpPr/>
            <p:nvPr/>
          </p:nvSpPr>
          <p:spPr>
            <a:xfrm rot="5400000">
              <a:off x="2802370"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2" name="Google Shape;561;p11"/>
            <p:cNvSpPr/>
            <p:nvPr/>
          </p:nvSpPr>
          <p:spPr>
            <a:xfrm rot="5400000">
              <a:off x="2802370"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3" name="Google Shape;562;p11"/>
            <p:cNvSpPr/>
            <p:nvPr/>
          </p:nvSpPr>
          <p:spPr>
            <a:xfrm rot="5400000">
              <a:off x="2636536"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4" name="Google Shape;563;p11"/>
            <p:cNvSpPr/>
            <p:nvPr/>
          </p:nvSpPr>
          <p:spPr>
            <a:xfrm rot="5400000">
              <a:off x="2636536"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5" name="Google Shape;564;p11"/>
            <p:cNvSpPr/>
            <p:nvPr/>
          </p:nvSpPr>
          <p:spPr>
            <a:xfrm rot="5400000">
              <a:off x="2636536"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565;p11"/>
          <p:cNvGrpSpPr/>
          <p:nvPr/>
        </p:nvGrpSpPr>
        <p:grpSpPr>
          <a:xfrm>
            <a:off x="5993084" y="124888"/>
            <a:ext cx="3150911" cy="829235"/>
            <a:chOff x="5993084" y="124888"/>
            <a:chExt cx="3150911" cy="829235"/>
          </a:xfrm>
        </p:grpSpPr>
        <p:sp>
          <p:nvSpPr>
            <p:cNvPr id="1049556" name="Google Shape;566;p11"/>
            <p:cNvSpPr/>
            <p:nvPr/>
          </p:nvSpPr>
          <p:spPr>
            <a:xfrm rot="5400000">
              <a:off x="8978095"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7" name="Google Shape;567;p11"/>
            <p:cNvSpPr/>
            <p:nvPr/>
          </p:nvSpPr>
          <p:spPr>
            <a:xfrm rot="5400000">
              <a:off x="8978095"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8" name="Google Shape;568;p11"/>
            <p:cNvSpPr/>
            <p:nvPr/>
          </p:nvSpPr>
          <p:spPr>
            <a:xfrm rot="5400000">
              <a:off x="8978095"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9" name="Google Shape;569;p11"/>
            <p:cNvSpPr/>
            <p:nvPr/>
          </p:nvSpPr>
          <p:spPr>
            <a:xfrm rot="5400000">
              <a:off x="8812261"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0" name="Google Shape;570;p11"/>
            <p:cNvSpPr/>
            <p:nvPr/>
          </p:nvSpPr>
          <p:spPr>
            <a:xfrm rot="5400000">
              <a:off x="8812261"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1" name="Google Shape;571;p11"/>
            <p:cNvSpPr/>
            <p:nvPr/>
          </p:nvSpPr>
          <p:spPr>
            <a:xfrm rot="5400000">
              <a:off x="8646427"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2" name="Google Shape;572;p11"/>
            <p:cNvSpPr/>
            <p:nvPr/>
          </p:nvSpPr>
          <p:spPr>
            <a:xfrm rot="5400000">
              <a:off x="8646427"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3" name="Google Shape;573;p11"/>
            <p:cNvSpPr/>
            <p:nvPr/>
          </p:nvSpPr>
          <p:spPr>
            <a:xfrm rot="5400000">
              <a:off x="8646427"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4" name="Google Shape;574;p11"/>
            <p:cNvSpPr/>
            <p:nvPr/>
          </p:nvSpPr>
          <p:spPr>
            <a:xfrm rot="5400000">
              <a:off x="8480593"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5" name="Google Shape;575;p11"/>
            <p:cNvSpPr/>
            <p:nvPr/>
          </p:nvSpPr>
          <p:spPr>
            <a:xfrm rot="5400000">
              <a:off x="8480593"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6" name="Google Shape;576;p11"/>
            <p:cNvSpPr/>
            <p:nvPr/>
          </p:nvSpPr>
          <p:spPr>
            <a:xfrm rot="5400000">
              <a:off x="8314759"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7" name="Google Shape;577;p11"/>
            <p:cNvSpPr/>
            <p:nvPr/>
          </p:nvSpPr>
          <p:spPr>
            <a:xfrm rot="5400000">
              <a:off x="8314759"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8" name="Google Shape;578;p11"/>
            <p:cNvSpPr/>
            <p:nvPr/>
          </p:nvSpPr>
          <p:spPr>
            <a:xfrm rot="5400000">
              <a:off x="8314759"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9" name="Google Shape;579;p11"/>
            <p:cNvSpPr/>
            <p:nvPr/>
          </p:nvSpPr>
          <p:spPr>
            <a:xfrm rot="5400000">
              <a:off x="8148925"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0" name="Google Shape;580;p11"/>
            <p:cNvSpPr/>
            <p:nvPr/>
          </p:nvSpPr>
          <p:spPr>
            <a:xfrm rot="5400000">
              <a:off x="8148925"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1" name="Google Shape;581;p11"/>
            <p:cNvSpPr/>
            <p:nvPr/>
          </p:nvSpPr>
          <p:spPr>
            <a:xfrm rot="5400000">
              <a:off x="7983091"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2" name="Google Shape;582;p11"/>
            <p:cNvSpPr/>
            <p:nvPr/>
          </p:nvSpPr>
          <p:spPr>
            <a:xfrm rot="5400000">
              <a:off x="7983091"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3" name="Google Shape;583;p11"/>
            <p:cNvSpPr/>
            <p:nvPr/>
          </p:nvSpPr>
          <p:spPr>
            <a:xfrm rot="5400000">
              <a:off x="7983091"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4" name="Google Shape;584;p11"/>
            <p:cNvSpPr/>
            <p:nvPr/>
          </p:nvSpPr>
          <p:spPr>
            <a:xfrm rot="5400000">
              <a:off x="7817257"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5" name="Google Shape;585;p11"/>
            <p:cNvSpPr/>
            <p:nvPr/>
          </p:nvSpPr>
          <p:spPr>
            <a:xfrm rot="5400000">
              <a:off x="7817257"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6" name="Google Shape;586;p11"/>
            <p:cNvSpPr/>
            <p:nvPr/>
          </p:nvSpPr>
          <p:spPr>
            <a:xfrm rot="5400000">
              <a:off x="7651423"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7" name="Google Shape;587;p11"/>
            <p:cNvSpPr/>
            <p:nvPr/>
          </p:nvSpPr>
          <p:spPr>
            <a:xfrm rot="5400000">
              <a:off x="7651423"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8" name="Google Shape;588;p11"/>
            <p:cNvSpPr/>
            <p:nvPr/>
          </p:nvSpPr>
          <p:spPr>
            <a:xfrm rot="5400000">
              <a:off x="7651423"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9" name="Google Shape;589;p11"/>
            <p:cNvSpPr/>
            <p:nvPr/>
          </p:nvSpPr>
          <p:spPr>
            <a:xfrm rot="5400000">
              <a:off x="7485589"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0" name="Google Shape;590;p11"/>
            <p:cNvSpPr/>
            <p:nvPr/>
          </p:nvSpPr>
          <p:spPr>
            <a:xfrm rot="5400000">
              <a:off x="7485589"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1" name="Google Shape;591;p11"/>
            <p:cNvSpPr/>
            <p:nvPr/>
          </p:nvSpPr>
          <p:spPr>
            <a:xfrm rot="5400000">
              <a:off x="7319756"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2" name="Google Shape;592;p11"/>
            <p:cNvSpPr/>
            <p:nvPr/>
          </p:nvSpPr>
          <p:spPr>
            <a:xfrm rot="5400000">
              <a:off x="7319756"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3" name="Google Shape;593;p11"/>
            <p:cNvSpPr/>
            <p:nvPr/>
          </p:nvSpPr>
          <p:spPr>
            <a:xfrm rot="5400000">
              <a:off x="7319756"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4" name="Google Shape;594;p11"/>
            <p:cNvSpPr/>
            <p:nvPr/>
          </p:nvSpPr>
          <p:spPr>
            <a:xfrm rot="5400000">
              <a:off x="7153922"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5" name="Google Shape;595;p11"/>
            <p:cNvSpPr/>
            <p:nvPr/>
          </p:nvSpPr>
          <p:spPr>
            <a:xfrm rot="5400000">
              <a:off x="7153922"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6" name="Google Shape;596;p11"/>
            <p:cNvSpPr/>
            <p:nvPr/>
          </p:nvSpPr>
          <p:spPr>
            <a:xfrm rot="5400000">
              <a:off x="6988088"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7" name="Google Shape;597;p11"/>
            <p:cNvSpPr/>
            <p:nvPr/>
          </p:nvSpPr>
          <p:spPr>
            <a:xfrm rot="5400000">
              <a:off x="6988088"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8" name="Google Shape;598;p11"/>
            <p:cNvSpPr/>
            <p:nvPr/>
          </p:nvSpPr>
          <p:spPr>
            <a:xfrm rot="5400000">
              <a:off x="6988088"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9" name="Google Shape;599;p11"/>
            <p:cNvSpPr/>
            <p:nvPr/>
          </p:nvSpPr>
          <p:spPr>
            <a:xfrm rot="5400000">
              <a:off x="6822254"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0" name="Google Shape;600;p11"/>
            <p:cNvSpPr/>
            <p:nvPr/>
          </p:nvSpPr>
          <p:spPr>
            <a:xfrm rot="5400000">
              <a:off x="6822254"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1" name="Google Shape;601;p11"/>
            <p:cNvSpPr/>
            <p:nvPr/>
          </p:nvSpPr>
          <p:spPr>
            <a:xfrm rot="5400000">
              <a:off x="6656420"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2" name="Google Shape;602;p11"/>
            <p:cNvSpPr/>
            <p:nvPr/>
          </p:nvSpPr>
          <p:spPr>
            <a:xfrm rot="5400000">
              <a:off x="6656420"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3" name="Google Shape;603;p11"/>
            <p:cNvSpPr/>
            <p:nvPr/>
          </p:nvSpPr>
          <p:spPr>
            <a:xfrm rot="5400000">
              <a:off x="6490586"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4" name="Google Shape;604;p11"/>
            <p:cNvSpPr/>
            <p:nvPr/>
          </p:nvSpPr>
          <p:spPr>
            <a:xfrm rot="5400000">
              <a:off x="6490586"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5" name="Google Shape;605;p11"/>
            <p:cNvSpPr/>
            <p:nvPr/>
          </p:nvSpPr>
          <p:spPr>
            <a:xfrm rot="5400000">
              <a:off x="6324752"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6" name="Google Shape;606;p11"/>
            <p:cNvSpPr/>
            <p:nvPr/>
          </p:nvSpPr>
          <p:spPr>
            <a:xfrm rot="5400000">
              <a:off x="6324752"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7" name="Google Shape;607;p11"/>
            <p:cNvSpPr/>
            <p:nvPr/>
          </p:nvSpPr>
          <p:spPr>
            <a:xfrm rot="5400000">
              <a:off x="6158918"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8" name="Google Shape;608;p11"/>
            <p:cNvSpPr/>
            <p:nvPr/>
          </p:nvSpPr>
          <p:spPr>
            <a:xfrm rot="5400000">
              <a:off x="5993084"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599" name="Google Shape;609;p11"/>
          <p:cNvSpPr txBox="1">
            <a:spLocks noGrp="1"/>
          </p:cNvSpPr>
          <p:nvPr>
            <p:ph type="title" hasCustomPrompt="1"/>
          </p:nvPr>
        </p:nvSpPr>
        <p:spPr>
          <a:xfrm>
            <a:off x="713225" y="1655850"/>
            <a:ext cx="7717500" cy="1235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49600" name="Google Shape;610;p11"/>
          <p:cNvSpPr txBox="1">
            <a:spLocks noGrp="1"/>
          </p:cNvSpPr>
          <p:nvPr>
            <p:ph type="subTitle" idx="1"/>
          </p:nvPr>
        </p:nvSpPr>
        <p:spPr>
          <a:xfrm>
            <a:off x="713250" y="2914918"/>
            <a:ext cx="77175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12"/>
        <p:cNvGrpSpPr/>
        <p:nvPr/>
      </p:nvGrpSpPr>
      <p:grpSpPr>
        <a:xfrm>
          <a:off x="0" y="0"/>
          <a:ext cx="0" cy="0"/>
          <a:chOff x="0" y="0"/>
          <a:chExt cx="0" cy="0"/>
        </a:xfrm>
      </p:grpSpPr>
      <p:grpSp>
        <p:nvGrpSpPr>
          <p:cNvPr id="105" name="Google Shape;613;p13"/>
          <p:cNvGrpSpPr/>
          <p:nvPr/>
        </p:nvGrpSpPr>
        <p:grpSpPr>
          <a:xfrm>
            <a:off x="5988105" y="5"/>
            <a:ext cx="3150909" cy="497568"/>
            <a:chOff x="5988105" y="5"/>
            <a:chExt cx="3150909" cy="497568"/>
          </a:xfrm>
        </p:grpSpPr>
        <p:sp>
          <p:nvSpPr>
            <p:cNvPr id="1049344" name="Google Shape;614;p13"/>
            <p:cNvSpPr/>
            <p:nvPr/>
          </p:nvSpPr>
          <p:spPr>
            <a:xfrm rot="10800000">
              <a:off x="8973114"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5" name="Google Shape;615;p13"/>
            <p:cNvSpPr/>
            <p:nvPr/>
          </p:nvSpPr>
          <p:spPr>
            <a:xfrm rot="10800000">
              <a:off x="8641446"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6" name="Google Shape;616;p13"/>
            <p:cNvSpPr/>
            <p:nvPr/>
          </p:nvSpPr>
          <p:spPr>
            <a:xfrm rot="10800000">
              <a:off x="830977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7" name="Google Shape;617;p13"/>
            <p:cNvSpPr/>
            <p:nvPr/>
          </p:nvSpPr>
          <p:spPr>
            <a:xfrm rot="10800000">
              <a:off x="7978111"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8" name="Google Shape;618;p13"/>
            <p:cNvSpPr/>
            <p:nvPr/>
          </p:nvSpPr>
          <p:spPr>
            <a:xfrm rot="10800000">
              <a:off x="7646443"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9" name="Google Shape;619;p13"/>
            <p:cNvSpPr/>
            <p:nvPr/>
          </p:nvSpPr>
          <p:spPr>
            <a:xfrm rot="10800000">
              <a:off x="731477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0" name="Google Shape;620;p13"/>
            <p:cNvSpPr/>
            <p:nvPr/>
          </p:nvSpPr>
          <p:spPr>
            <a:xfrm rot="10800000">
              <a:off x="698310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1" name="Google Shape;621;p13"/>
            <p:cNvSpPr/>
            <p:nvPr/>
          </p:nvSpPr>
          <p:spPr>
            <a:xfrm rot="10800000">
              <a:off x="6651440"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2" name="Google Shape;622;p13"/>
            <p:cNvSpPr/>
            <p:nvPr/>
          </p:nvSpPr>
          <p:spPr>
            <a:xfrm rot="10800000">
              <a:off x="6319772"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3" name="Google Shape;623;p13"/>
            <p:cNvSpPr/>
            <p:nvPr/>
          </p:nvSpPr>
          <p:spPr>
            <a:xfrm rot="10800000">
              <a:off x="598810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4" name="Google Shape;624;p13"/>
            <p:cNvSpPr/>
            <p:nvPr/>
          </p:nvSpPr>
          <p:spPr>
            <a:xfrm rot="10800000">
              <a:off x="8807280"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5" name="Google Shape;625;p13"/>
            <p:cNvSpPr/>
            <p:nvPr/>
          </p:nvSpPr>
          <p:spPr>
            <a:xfrm rot="10800000">
              <a:off x="8475612"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6" name="Google Shape;626;p13"/>
            <p:cNvSpPr/>
            <p:nvPr/>
          </p:nvSpPr>
          <p:spPr>
            <a:xfrm rot="10800000">
              <a:off x="8143944"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7" name="Google Shape;627;p13"/>
            <p:cNvSpPr/>
            <p:nvPr/>
          </p:nvSpPr>
          <p:spPr>
            <a:xfrm rot="10800000">
              <a:off x="7812277"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8" name="Google Shape;628;p13"/>
            <p:cNvSpPr/>
            <p:nvPr/>
          </p:nvSpPr>
          <p:spPr>
            <a:xfrm rot="10800000">
              <a:off x="7480609"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9" name="Google Shape;629;p13"/>
            <p:cNvSpPr/>
            <p:nvPr/>
          </p:nvSpPr>
          <p:spPr>
            <a:xfrm rot="10800000">
              <a:off x="7148941"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0" name="Google Shape;630;p13"/>
            <p:cNvSpPr/>
            <p:nvPr/>
          </p:nvSpPr>
          <p:spPr>
            <a:xfrm rot="10800000">
              <a:off x="6817274"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1" name="Google Shape;631;p13"/>
            <p:cNvSpPr/>
            <p:nvPr/>
          </p:nvSpPr>
          <p:spPr>
            <a:xfrm rot="10800000">
              <a:off x="6485606"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2" name="Google Shape;632;p13"/>
            <p:cNvSpPr/>
            <p:nvPr/>
          </p:nvSpPr>
          <p:spPr>
            <a:xfrm rot="10800000">
              <a:off x="6153938"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3" name="Google Shape;633;p13"/>
            <p:cNvSpPr/>
            <p:nvPr/>
          </p:nvSpPr>
          <p:spPr>
            <a:xfrm rot="10800000">
              <a:off x="8973114"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4" name="Google Shape;634;p13"/>
            <p:cNvSpPr/>
            <p:nvPr/>
          </p:nvSpPr>
          <p:spPr>
            <a:xfrm rot="10800000">
              <a:off x="8641446"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5" name="Google Shape;635;p13"/>
            <p:cNvSpPr/>
            <p:nvPr/>
          </p:nvSpPr>
          <p:spPr>
            <a:xfrm rot="10800000">
              <a:off x="830977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6" name="Google Shape;636;p13"/>
            <p:cNvSpPr/>
            <p:nvPr/>
          </p:nvSpPr>
          <p:spPr>
            <a:xfrm rot="10800000">
              <a:off x="7978111"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7" name="Google Shape;637;p13"/>
            <p:cNvSpPr/>
            <p:nvPr/>
          </p:nvSpPr>
          <p:spPr>
            <a:xfrm rot="10800000">
              <a:off x="7646443"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8" name="Google Shape;638;p13"/>
            <p:cNvSpPr/>
            <p:nvPr/>
          </p:nvSpPr>
          <p:spPr>
            <a:xfrm rot="10800000">
              <a:off x="731477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9" name="Google Shape;639;p13"/>
            <p:cNvSpPr/>
            <p:nvPr/>
          </p:nvSpPr>
          <p:spPr>
            <a:xfrm rot="10800000">
              <a:off x="698310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0" name="Google Shape;640;p13"/>
            <p:cNvSpPr/>
            <p:nvPr/>
          </p:nvSpPr>
          <p:spPr>
            <a:xfrm rot="10800000">
              <a:off x="6651440"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1" name="Google Shape;641;p13"/>
            <p:cNvSpPr/>
            <p:nvPr/>
          </p:nvSpPr>
          <p:spPr>
            <a:xfrm rot="10800000">
              <a:off x="6319772"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2" name="Google Shape;642;p13"/>
            <p:cNvSpPr/>
            <p:nvPr/>
          </p:nvSpPr>
          <p:spPr>
            <a:xfrm rot="10800000">
              <a:off x="598810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643;p13"/>
          <p:cNvGrpSpPr/>
          <p:nvPr/>
        </p:nvGrpSpPr>
        <p:grpSpPr>
          <a:xfrm>
            <a:off x="-5129" y="4320399"/>
            <a:ext cx="829236" cy="829235"/>
            <a:chOff x="-9" y="4320399"/>
            <a:chExt cx="829236" cy="829235"/>
          </a:xfrm>
        </p:grpSpPr>
        <p:sp>
          <p:nvSpPr>
            <p:cNvPr id="1049373" name="Google Shape;644;p13"/>
            <p:cNvSpPr/>
            <p:nvPr/>
          </p:nvSpPr>
          <p:spPr>
            <a:xfrm rot="5400000">
              <a:off x="663327" y="49837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4" name="Google Shape;645;p13"/>
            <p:cNvSpPr/>
            <p:nvPr/>
          </p:nvSpPr>
          <p:spPr>
            <a:xfrm rot="5400000">
              <a:off x="497493" y="481790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5" name="Google Shape;646;p13"/>
            <p:cNvSpPr/>
            <p:nvPr/>
          </p:nvSpPr>
          <p:spPr>
            <a:xfrm rot="5400000">
              <a:off x="331659" y="49837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6" name="Google Shape;647;p13"/>
            <p:cNvSpPr/>
            <p:nvPr/>
          </p:nvSpPr>
          <p:spPr>
            <a:xfrm rot="5400000">
              <a:off x="165825" y="481790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7" name="Google Shape;648;p13"/>
            <p:cNvSpPr/>
            <p:nvPr/>
          </p:nvSpPr>
          <p:spPr>
            <a:xfrm rot="5400000">
              <a:off x="-9" y="432039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8" name="Google Shape;649;p13"/>
            <p:cNvSpPr/>
            <p:nvPr/>
          </p:nvSpPr>
          <p:spPr>
            <a:xfrm rot="5400000">
              <a:off x="-9" y="465206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9" name="Google Shape;650;p13"/>
            <p:cNvSpPr/>
            <p:nvPr/>
          </p:nvSpPr>
          <p:spPr>
            <a:xfrm rot="5400000">
              <a:off x="-9" y="49837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80" name="Google Shape;6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lvl1pPr>
            <a:lvl2pPr lvl="1" rtl="0">
              <a:spcBef>
                <a:spcPts val="0"/>
              </a:spcBef>
              <a:spcAft>
                <a:spcPts val="0"/>
              </a:spcAft>
              <a:buSzPts val="3800"/>
              <a:buNone/>
            </a:lvl2pPr>
            <a:lvl3pPr lvl="2" rtl="0">
              <a:spcBef>
                <a:spcPts val="0"/>
              </a:spcBef>
              <a:spcAft>
                <a:spcPts val="0"/>
              </a:spcAft>
              <a:buSzPts val="3800"/>
              <a:buNone/>
            </a:lvl3pPr>
            <a:lvl4pPr lvl="3" rtl="0">
              <a:spcBef>
                <a:spcPts val="0"/>
              </a:spcBef>
              <a:spcAft>
                <a:spcPts val="0"/>
              </a:spcAft>
              <a:buSzPts val="3800"/>
              <a:buNone/>
            </a:lvl4pPr>
            <a:lvl5pPr lvl="4" rtl="0">
              <a:spcBef>
                <a:spcPts val="0"/>
              </a:spcBef>
              <a:spcAft>
                <a:spcPts val="0"/>
              </a:spcAft>
              <a:buSzPts val="3800"/>
              <a:buNone/>
            </a:lvl5pPr>
            <a:lvl6pPr lvl="5" rtl="0">
              <a:spcBef>
                <a:spcPts val="0"/>
              </a:spcBef>
              <a:spcAft>
                <a:spcPts val="0"/>
              </a:spcAft>
              <a:buSzPts val="3800"/>
              <a:buNone/>
            </a:lvl6pPr>
            <a:lvl7pPr lvl="6" rtl="0">
              <a:spcBef>
                <a:spcPts val="0"/>
              </a:spcBef>
              <a:spcAft>
                <a:spcPts val="0"/>
              </a:spcAft>
              <a:buSzPts val="3800"/>
              <a:buNone/>
            </a:lvl7pPr>
            <a:lvl8pPr lvl="7" rtl="0">
              <a:spcBef>
                <a:spcPts val="0"/>
              </a:spcBef>
              <a:spcAft>
                <a:spcPts val="0"/>
              </a:spcAft>
              <a:buSzPts val="3800"/>
              <a:buNone/>
            </a:lvl8pPr>
            <a:lvl9pPr lvl="8" rtl="0">
              <a:spcBef>
                <a:spcPts val="0"/>
              </a:spcBef>
              <a:spcAft>
                <a:spcPts val="0"/>
              </a:spcAft>
              <a:buSzPts val="3800"/>
              <a:buNone/>
            </a:lvl9pPr>
          </a:lstStyle>
          <a:p>
            <a:endParaRPr/>
          </a:p>
        </p:txBody>
      </p:sp>
      <p:sp>
        <p:nvSpPr>
          <p:cNvPr id="1049381" name="Google Shape;652;p13"/>
          <p:cNvSpPr txBox="1">
            <a:spLocks noGrp="1"/>
          </p:cNvSpPr>
          <p:nvPr>
            <p:ph type="title" idx="2" hasCustomPrompt="1"/>
          </p:nvPr>
        </p:nvSpPr>
        <p:spPr>
          <a:xfrm>
            <a:off x="720000" y="1310046"/>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9382" name="Google Shape;653;p13"/>
          <p:cNvSpPr txBox="1">
            <a:spLocks noGrp="1"/>
          </p:cNvSpPr>
          <p:nvPr>
            <p:ph type="title" idx="3" hasCustomPrompt="1"/>
          </p:nvPr>
        </p:nvSpPr>
        <p:spPr>
          <a:xfrm>
            <a:off x="720000" y="2946091"/>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9383" name="Google Shape;654;p13"/>
          <p:cNvSpPr txBox="1">
            <a:spLocks noGrp="1"/>
          </p:cNvSpPr>
          <p:nvPr>
            <p:ph type="title" idx="4" hasCustomPrompt="1"/>
          </p:nvPr>
        </p:nvSpPr>
        <p:spPr>
          <a:xfrm>
            <a:off x="3419275" y="1310046"/>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9384" name="Google Shape;655;p13"/>
          <p:cNvSpPr txBox="1">
            <a:spLocks noGrp="1"/>
          </p:cNvSpPr>
          <p:nvPr>
            <p:ph type="title" idx="5" hasCustomPrompt="1"/>
          </p:nvPr>
        </p:nvSpPr>
        <p:spPr>
          <a:xfrm>
            <a:off x="3419275" y="2946091"/>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9385" name="Google Shape;656;p13"/>
          <p:cNvSpPr txBox="1">
            <a:spLocks noGrp="1"/>
          </p:cNvSpPr>
          <p:nvPr>
            <p:ph type="title" idx="6" hasCustomPrompt="1"/>
          </p:nvPr>
        </p:nvSpPr>
        <p:spPr>
          <a:xfrm>
            <a:off x="6118550" y="1310046"/>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9386" name="Google Shape;657;p13"/>
          <p:cNvSpPr txBox="1">
            <a:spLocks noGrp="1"/>
          </p:cNvSpPr>
          <p:nvPr>
            <p:ph type="title" idx="7" hasCustomPrompt="1"/>
          </p:nvPr>
        </p:nvSpPr>
        <p:spPr>
          <a:xfrm>
            <a:off x="6118550" y="2946091"/>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9387" name="Google Shape;658;p13"/>
          <p:cNvSpPr txBox="1">
            <a:spLocks noGrp="1"/>
          </p:cNvSpPr>
          <p:nvPr>
            <p:ph type="subTitle" idx="1"/>
          </p:nvPr>
        </p:nvSpPr>
        <p:spPr>
          <a:xfrm>
            <a:off x="720000" y="183383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388" name="Google Shape;659;p13"/>
          <p:cNvSpPr txBox="1">
            <a:spLocks noGrp="1"/>
          </p:cNvSpPr>
          <p:nvPr>
            <p:ph type="subTitle" idx="8"/>
          </p:nvPr>
        </p:nvSpPr>
        <p:spPr>
          <a:xfrm>
            <a:off x="3419275" y="183383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389" name="Google Shape;660;p13"/>
          <p:cNvSpPr txBox="1">
            <a:spLocks noGrp="1"/>
          </p:cNvSpPr>
          <p:nvPr>
            <p:ph type="subTitle" idx="9"/>
          </p:nvPr>
        </p:nvSpPr>
        <p:spPr>
          <a:xfrm>
            <a:off x="6118550" y="183383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390" name="Google Shape;661;p13"/>
          <p:cNvSpPr txBox="1">
            <a:spLocks noGrp="1"/>
          </p:cNvSpPr>
          <p:nvPr>
            <p:ph type="subTitle" idx="13"/>
          </p:nvPr>
        </p:nvSpPr>
        <p:spPr>
          <a:xfrm>
            <a:off x="720000" y="346990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391" name="Google Shape;662;p13"/>
          <p:cNvSpPr txBox="1">
            <a:spLocks noGrp="1"/>
          </p:cNvSpPr>
          <p:nvPr>
            <p:ph type="subTitle" idx="14"/>
          </p:nvPr>
        </p:nvSpPr>
        <p:spPr>
          <a:xfrm>
            <a:off x="3419275" y="346990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392" name="Google Shape;663;p13"/>
          <p:cNvSpPr txBox="1">
            <a:spLocks noGrp="1"/>
          </p:cNvSpPr>
          <p:nvPr>
            <p:ph type="subTitle" idx="15"/>
          </p:nvPr>
        </p:nvSpPr>
        <p:spPr>
          <a:xfrm>
            <a:off x="6118550" y="346990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393" name="Google Shape;664;p13"/>
          <p:cNvSpPr txBox="1">
            <a:spLocks noGrp="1"/>
          </p:cNvSpPr>
          <p:nvPr>
            <p:ph type="subTitle" idx="16"/>
          </p:nvPr>
        </p:nvSpPr>
        <p:spPr>
          <a:xfrm>
            <a:off x="719977" y="2075938"/>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394" name="Google Shape;665;p13"/>
          <p:cNvSpPr txBox="1">
            <a:spLocks noGrp="1"/>
          </p:cNvSpPr>
          <p:nvPr>
            <p:ph type="subTitle" idx="17"/>
          </p:nvPr>
        </p:nvSpPr>
        <p:spPr>
          <a:xfrm>
            <a:off x="3419265" y="2075938"/>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395" name="Google Shape;666;p13"/>
          <p:cNvSpPr txBox="1">
            <a:spLocks noGrp="1"/>
          </p:cNvSpPr>
          <p:nvPr>
            <p:ph type="subTitle" idx="18"/>
          </p:nvPr>
        </p:nvSpPr>
        <p:spPr>
          <a:xfrm>
            <a:off x="6118552" y="2075938"/>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396" name="Google Shape;667;p13"/>
          <p:cNvSpPr txBox="1">
            <a:spLocks noGrp="1"/>
          </p:cNvSpPr>
          <p:nvPr>
            <p:ph type="subTitle" idx="19"/>
          </p:nvPr>
        </p:nvSpPr>
        <p:spPr>
          <a:xfrm>
            <a:off x="719977" y="37120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397" name="Google Shape;668;p13"/>
          <p:cNvSpPr txBox="1">
            <a:spLocks noGrp="1"/>
          </p:cNvSpPr>
          <p:nvPr>
            <p:ph type="subTitle" idx="20"/>
          </p:nvPr>
        </p:nvSpPr>
        <p:spPr>
          <a:xfrm>
            <a:off x="3419265" y="37120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398" name="Google Shape;669;p13"/>
          <p:cNvSpPr txBox="1">
            <a:spLocks noGrp="1"/>
          </p:cNvSpPr>
          <p:nvPr>
            <p:ph type="subTitle" idx="21"/>
          </p:nvPr>
        </p:nvSpPr>
        <p:spPr>
          <a:xfrm>
            <a:off x="6118552" y="37120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grpSp>
        <p:nvGrpSpPr>
          <p:cNvPr id="107" name="Google Shape;670;p13"/>
          <p:cNvGrpSpPr/>
          <p:nvPr/>
        </p:nvGrpSpPr>
        <p:grpSpPr>
          <a:xfrm>
            <a:off x="6226695" y="4652049"/>
            <a:ext cx="995070" cy="497568"/>
            <a:chOff x="6226695" y="4652049"/>
            <a:chExt cx="995070" cy="497568"/>
          </a:xfrm>
        </p:grpSpPr>
        <p:sp>
          <p:nvSpPr>
            <p:cNvPr id="1049399" name="Google Shape;671;p13"/>
            <p:cNvSpPr/>
            <p:nvPr/>
          </p:nvSpPr>
          <p:spPr>
            <a:xfrm rot="-5400000">
              <a:off x="6226695" y="498371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0" name="Google Shape;672;p13"/>
            <p:cNvSpPr/>
            <p:nvPr/>
          </p:nvSpPr>
          <p:spPr>
            <a:xfrm rot="-5400000">
              <a:off x="6392529" y="481788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1" name="Google Shape;673;p13"/>
            <p:cNvSpPr/>
            <p:nvPr/>
          </p:nvSpPr>
          <p:spPr>
            <a:xfrm rot="-5400000">
              <a:off x="6558363" y="498371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2" name="Google Shape;674;p13"/>
            <p:cNvSpPr/>
            <p:nvPr/>
          </p:nvSpPr>
          <p:spPr>
            <a:xfrm rot="-5400000">
              <a:off x="6558363" y="465204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3" name="Google Shape;675;p13"/>
            <p:cNvSpPr/>
            <p:nvPr/>
          </p:nvSpPr>
          <p:spPr>
            <a:xfrm rot="-5400000">
              <a:off x="6724196" y="481788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4" name="Google Shape;676;p13"/>
            <p:cNvSpPr/>
            <p:nvPr/>
          </p:nvSpPr>
          <p:spPr>
            <a:xfrm rot="-5400000">
              <a:off x="6890030" y="498371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5" name="Google Shape;677;p13"/>
            <p:cNvSpPr/>
            <p:nvPr/>
          </p:nvSpPr>
          <p:spPr>
            <a:xfrm rot="-5400000">
              <a:off x="7055864" y="481788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406" name="Google Shape;678;p13"/>
          <p:cNvSpPr/>
          <p:nvPr/>
        </p:nvSpPr>
        <p:spPr>
          <a:xfrm>
            <a:off x="-125" y="0"/>
            <a:ext cx="713400" cy="351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7" name="Google Shape;679;p13"/>
          <p:cNvSpPr/>
          <p:nvPr/>
        </p:nvSpPr>
        <p:spPr>
          <a:xfrm>
            <a:off x="8430725" y="3969400"/>
            <a:ext cx="713400" cy="118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80"/>
        <p:cNvGrpSpPr/>
        <p:nvPr/>
      </p:nvGrpSpPr>
      <p:grpSpPr>
        <a:xfrm>
          <a:off x="0" y="0"/>
          <a:ext cx="0" cy="0"/>
          <a:chOff x="0" y="0"/>
          <a:chExt cx="0" cy="0"/>
        </a:xfrm>
      </p:grpSpPr>
      <p:sp>
        <p:nvSpPr>
          <p:cNvPr id="1048955" name="Google Shape;68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lvl1pPr>
            <a:lvl2pPr lvl="1" rtl="0">
              <a:spcBef>
                <a:spcPts val="0"/>
              </a:spcBef>
              <a:spcAft>
                <a:spcPts val="0"/>
              </a:spcAft>
              <a:buSzPts val="3800"/>
              <a:buNone/>
            </a:lvl2pPr>
            <a:lvl3pPr lvl="2" rtl="0">
              <a:spcBef>
                <a:spcPts val="0"/>
              </a:spcBef>
              <a:spcAft>
                <a:spcPts val="0"/>
              </a:spcAft>
              <a:buSzPts val="3800"/>
              <a:buNone/>
            </a:lvl3pPr>
            <a:lvl4pPr lvl="3" rtl="0">
              <a:spcBef>
                <a:spcPts val="0"/>
              </a:spcBef>
              <a:spcAft>
                <a:spcPts val="0"/>
              </a:spcAft>
              <a:buSzPts val="3800"/>
              <a:buNone/>
            </a:lvl4pPr>
            <a:lvl5pPr lvl="4" rtl="0">
              <a:spcBef>
                <a:spcPts val="0"/>
              </a:spcBef>
              <a:spcAft>
                <a:spcPts val="0"/>
              </a:spcAft>
              <a:buSzPts val="3800"/>
              <a:buNone/>
            </a:lvl5pPr>
            <a:lvl6pPr lvl="5" rtl="0">
              <a:spcBef>
                <a:spcPts val="0"/>
              </a:spcBef>
              <a:spcAft>
                <a:spcPts val="0"/>
              </a:spcAft>
              <a:buSzPts val="3800"/>
              <a:buNone/>
            </a:lvl6pPr>
            <a:lvl7pPr lvl="6" rtl="0">
              <a:spcBef>
                <a:spcPts val="0"/>
              </a:spcBef>
              <a:spcAft>
                <a:spcPts val="0"/>
              </a:spcAft>
              <a:buSzPts val="3800"/>
              <a:buNone/>
            </a:lvl7pPr>
            <a:lvl8pPr lvl="7" rtl="0">
              <a:spcBef>
                <a:spcPts val="0"/>
              </a:spcBef>
              <a:spcAft>
                <a:spcPts val="0"/>
              </a:spcAft>
              <a:buSzPts val="3800"/>
              <a:buNone/>
            </a:lvl8pPr>
            <a:lvl9pPr lvl="8" rtl="0">
              <a:spcBef>
                <a:spcPts val="0"/>
              </a:spcBef>
              <a:spcAft>
                <a:spcPts val="0"/>
              </a:spcAft>
              <a:buSzPts val="3800"/>
              <a:buNone/>
            </a:lvl9pPr>
          </a:lstStyle>
          <a:p>
            <a:endParaRPr/>
          </a:p>
        </p:txBody>
      </p:sp>
      <p:sp>
        <p:nvSpPr>
          <p:cNvPr id="1048956" name="Google Shape;682;p14"/>
          <p:cNvSpPr txBox="1">
            <a:spLocks noGrp="1"/>
          </p:cNvSpPr>
          <p:nvPr>
            <p:ph type="subTitle" idx="1"/>
          </p:nvPr>
        </p:nvSpPr>
        <p:spPr>
          <a:xfrm>
            <a:off x="720025" y="2326725"/>
            <a:ext cx="2305500" cy="12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8957" name="Google Shape;683;p14"/>
          <p:cNvSpPr txBox="1">
            <a:spLocks noGrp="1"/>
          </p:cNvSpPr>
          <p:nvPr>
            <p:ph type="subTitle" idx="2"/>
          </p:nvPr>
        </p:nvSpPr>
        <p:spPr>
          <a:xfrm>
            <a:off x="3419220" y="2326725"/>
            <a:ext cx="2305500" cy="12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8958" name="Google Shape;684;p14"/>
          <p:cNvSpPr txBox="1">
            <a:spLocks noGrp="1"/>
          </p:cNvSpPr>
          <p:nvPr>
            <p:ph type="subTitle" idx="3"/>
          </p:nvPr>
        </p:nvSpPr>
        <p:spPr>
          <a:xfrm>
            <a:off x="6118422" y="2326725"/>
            <a:ext cx="2305500" cy="12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8959" name="Google Shape;685;p14"/>
          <p:cNvSpPr txBox="1">
            <a:spLocks noGrp="1"/>
          </p:cNvSpPr>
          <p:nvPr>
            <p:ph type="subTitle" idx="4"/>
          </p:nvPr>
        </p:nvSpPr>
        <p:spPr>
          <a:xfrm>
            <a:off x="720037" y="1920175"/>
            <a:ext cx="23055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8960" name="Google Shape;686;p14"/>
          <p:cNvSpPr txBox="1">
            <a:spLocks noGrp="1"/>
          </p:cNvSpPr>
          <p:nvPr>
            <p:ph type="subTitle" idx="5"/>
          </p:nvPr>
        </p:nvSpPr>
        <p:spPr>
          <a:xfrm>
            <a:off x="3419232" y="1920175"/>
            <a:ext cx="23055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8961" name="Google Shape;687;p14"/>
          <p:cNvSpPr txBox="1">
            <a:spLocks noGrp="1"/>
          </p:cNvSpPr>
          <p:nvPr>
            <p:ph type="subTitle" idx="6"/>
          </p:nvPr>
        </p:nvSpPr>
        <p:spPr>
          <a:xfrm>
            <a:off x="6118426" y="1920175"/>
            <a:ext cx="23055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80" name="Google Shape;688;p14"/>
          <p:cNvGrpSpPr/>
          <p:nvPr/>
        </p:nvGrpSpPr>
        <p:grpSpPr>
          <a:xfrm rot="10800000">
            <a:off x="0" y="5"/>
            <a:ext cx="2985077" cy="1326737"/>
            <a:chOff x="6158916" y="3827472"/>
            <a:chExt cx="2985077" cy="1326737"/>
          </a:xfrm>
        </p:grpSpPr>
        <p:sp>
          <p:nvSpPr>
            <p:cNvPr id="1048962" name="Google Shape;689;p14"/>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3" name="Google Shape;690;p14"/>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4" name="Google Shape;691;p14"/>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5" name="Google Shape;692;p14"/>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6" name="Google Shape;693;p14"/>
            <p:cNvSpPr/>
            <p:nvPr/>
          </p:nvSpPr>
          <p:spPr>
            <a:xfrm rot="-5400000" flipH="1">
              <a:off x="6822252"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7" name="Google Shape;694;p14"/>
            <p:cNvSpPr/>
            <p:nvPr/>
          </p:nvSpPr>
          <p:spPr>
            <a:xfrm rot="-5400000" flipH="1">
              <a:off x="6822252"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8" name="Google Shape;695;p14"/>
            <p:cNvSpPr/>
            <p:nvPr/>
          </p:nvSpPr>
          <p:spPr>
            <a:xfrm rot="-5400000" flipH="1">
              <a:off x="6988086"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9" name="Google Shape;696;p14"/>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0" name="Google Shape;697;p14"/>
            <p:cNvSpPr/>
            <p:nvPr/>
          </p:nvSpPr>
          <p:spPr>
            <a:xfrm rot="-5400000" flipH="1">
              <a:off x="7153920"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1" name="Google Shape;698;p14"/>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2" name="Google Shape;699;p14"/>
            <p:cNvSpPr/>
            <p:nvPr/>
          </p:nvSpPr>
          <p:spPr>
            <a:xfrm rot="-5400000" flipH="1">
              <a:off x="7319754"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3" name="Google Shape;700;p14"/>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4" name="Google Shape;701;p14"/>
            <p:cNvSpPr/>
            <p:nvPr/>
          </p:nvSpPr>
          <p:spPr>
            <a:xfrm rot="-5400000" flipH="1">
              <a:off x="7485588"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5" name="Google Shape;702;p14"/>
            <p:cNvSpPr/>
            <p:nvPr/>
          </p:nvSpPr>
          <p:spPr>
            <a:xfrm rot="-5400000" flipH="1">
              <a:off x="7485588"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6" name="Google Shape;703;p14"/>
            <p:cNvSpPr/>
            <p:nvPr/>
          </p:nvSpPr>
          <p:spPr>
            <a:xfrm rot="-5400000" flipH="1">
              <a:off x="7651422"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7" name="Google Shape;704;p14"/>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8" name="Google Shape;705;p14"/>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9" name="Google Shape;706;p14"/>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0" name="Google Shape;707;p14"/>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1" name="Google Shape;708;p14"/>
            <p:cNvSpPr/>
            <p:nvPr/>
          </p:nvSpPr>
          <p:spPr>
            <a:xfrm rot="-5400000" flipH="1">
              <a:off x="8148923"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2" name="Google Shape;709;p14"/>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3" name="Google Shape;710;p14"/>
            <p:cNvSpPr/>
            <p:nvPr/>
          </p:nvSpPr>
          <p:spPr>
            <a:xfrm rot="-5400000" flipH="1">
              <a:off x="8314757"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4" name="Google Shape;711;p14"/>
            <p:cNvSpPr/>
            <p:nvPr/>
          </p:nvSpPr>
          <p:spPr>
            <a:xfrm rot="-5400000" flipH="1">
              <a:off x="8314757"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5" name="Google Shape;712;p14"/>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6" name="Google Shape;713;p14"/>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7" name="Google Shape;714;p14"/>
            <p:cNvSpPr/>
            <p:nvPr/>
          </p:nvSpPr>
          <p:spPr>
            <a:xfrm rot="-5400000" flipH="1">
              <a:off x="8480591"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8" name="Google Shape;715;p14"/>
            <p:cNvSpPr/>
            <p:nvPr/>
          </p:nvSpPr>
          <p:spPr>
            <a:xfrm rot="-5400000" flipH="1">
              <a:off x="8480591"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9" name="Google Shape;716;p14"/>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0" name="Google Shape;717;p14"/>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1" name="Google Shape;718;p14"/>
            <p:cNvSpPr/>
            <p:nvPr/>
          </p:nvSpPr>
          <p:spPr>
            <a:xfrm rot="-5400000" flipH="1">
              <a:off x="8646425"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2" name="Google Shape;719;p14"/>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3" name="Google Shape;720;p14"/>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4" name="Google Shape;721;p14"/>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5" name="Google Shape;722;p14"/>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6" name="Google Shape;723;p14"/>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7" name="Google Shape;724;p14"/>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8" name="Google Shape;725;p14"/>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9" name="Google Shape;726;p14"/>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0" name="Google Shape;727;p14"/>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1" name="Google Shape;728;p14"/>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2" name="Google Shape;729;p14"/>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730;p14"/>
          <p:cNvGrpSpPr/>
          <p:nvPr/>
        </p:nvGrpSpPr>
        <p:grpSpPr>
          <a:xfrm rot="10800000">
            <a:off x="8485597" y="646200"/>
            <a:ext cx="663402" cy="4497292"/>
            <a:chOff x="-9" y="0"/>
            <a:chExt cx="663402" cy="4497292"/>
          </a:xfrm>
        </p:grpSpPr>
        <p:sp>
          <p:nvSpPr>
            <p:cNvPr id="1049003" name="Google Shape;731;p14"/>
            <p:cNvSpPr/>
            <p:nvPr/>
          </p:nvSpPr>
          <p:spPr>
            <a:xfrm rot="-5400000">
              <a:off x="-1335903" y="1340700"/>
              <a:ext cx="3337200" cy="6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4" name="Google Shape;732;p14"/>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5" name="Google Shape;733;p14"/>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6" name="Google Shape;734;p14"/>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7" name="Google Shape;735;p14"/>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8" name="Google Shape;736;p14"/>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9" name="Google Shape;737;p14"/>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0" name="Google Shape;738;p14"/>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1" name="Google Shape;739;p14"/>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2" name="Google Shape;740;p14"/>
            <p:cNvSpPr/>
            <p:nvPr/>
          </p:nvSpPr>
          <p:spPr>
            <a:xfrm rot="5400000">
              <a:off x="-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3" name="Google Shape;741;p14"/>
            <p:cNvSpPr/>
            <p:nvPr/>
          </p:nvSpPr>
          <p:spPr>
            <a:xfrm rot="5400000">
              <a:off x="-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4" name="Google Shape;742;p14"/>
            <p:cNvSpPr/>
            <p:nvPr/>
          </p:nvSpPr>
          <p:spPr>
            <a:xfrm rot="5400000">
              <a:off x="-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5" name="Google Shape;743;p14"/>
            <p:cNvSpPr/>
            <p:nvPr/>
          </p:nvSpPr>
          <p:spPr>
            <a:xfrm rot="5400000">
              <a:off x="-9" y="433139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744;p14"/>
          <p:cNvGrpSpPr/>
          <p:nvPr/>
        </p:nvGrpSpPr>
        <p:grpSpPr>
          <a:xfrm>
            <a:off x="5" y="4355217"/>
            <a:ext cx="3150909" cy="497568"/>
            <a:chOff x="5988105" y="5"/>
            <a:chExt cx="3150909" cy="497568"/>
          </a:xfrm>
        </p:grpSpPr>
        <p:sp>
          <p:nvSpPr>
            <p:cNvPr id="1049016" name="Google Shape;745;p14"/>
            <p:cNvSpPr/>
            <p:nvPr/>
          </p:nvSpPr>
          <p:spPr>
            <a:xfrm rot="10800000">
              <a:off x="8973114"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7" name="Google Shape;746;p14"/>
            <p:cNvSpPr/>
            <p:nvPr/>
          </p:nvSpPr>
          <p:spPr>
            <a:xfrm rot="10800000">
              <a:off x="8641446"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8" name="Google Shape;747;p14"/>
            <p:cNvSpPr/>
            <p:nvPr/>
          </p:nvSpPr>
          <p:spPr>
            <a:xfrm rot="10800000">
              <a:off x="830977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9" name="Google Shape;748;p14"/>
            <p:cNvSpPr/>
            <p:nvPr/>
          </p:nvSpPr>
          <p:spPr>
            <a:xfrm rot="10800000">
              <a:off x="7978111"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0" name="Google Shape;749;p14"/>
            <p:cNvSpPr/>
            <p:nvPr/>
          </p:nvSpPr>
          <p:spPr>
            <a:xfrm rot="10800000">
              <a:off x="7646443"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1" name="Google Shape;750;p14"/>
            <p:cNvSpPr/>
            <p:nvPr/>
          </p:nvSpPr>
          <p:spPr>
            <a:xfrm rot="10800000">
              <a:off x="731477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2" name="Google Shape;751;p14"/>
            <p:cNvSpPr/>
            <p:nvPr/>
          </p:nvSpPr>
          <p:spPr>
            <a:xfrm rot="10800000">
              <a:off x="698310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3" name="Google Shape;752;p14"/>
            <p:cNvSpPr/>
            <p:nvPr/>
          </p:nvSpPr>
          <p:spPr>
            <a:xfrm rot="10800000">
              <a:off x="6651440"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4" name="Google Shape;753;p14"/>
            <p:cNvSpPr/>
            <p:nvPr/>
          </p:nvSpPr>
          <p:spPr>
            <a:xfrm rot="10800000">
              <a:off x="6319772"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5" name="Google Shape;754;p14"/>
            <p:cNvSpPr/>
            <p:nvPr/>
          </p:nvSpPr>
          <p:spPr>
            <a:xfrm rot="10800000">
              <a:off x="598810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6" name="Google Shape;755;p14"/>
            <p:cNvSpPr/>
            <p:nvPr/>
          </p:nvSpPr>
          <p:spPr>
            <a:xfrm rot="10800000">
              <a:off x="8807280"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7" name="Google Shape;756;p14"/>
            <p:cNvSpPr/>
            <p:nvPr/>
          </p:nvSpPr>
          <p:spPr>
            <a:xfrm rot="10800000">
              <a:off x="8475612"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8" name="Google Shape;757;p14"/>
            <p:cNvSpPr/>
            <p:nvPr/>
          </p:nvSpPr>
          <p:spPr>
            <a:xfrm rot="10800000">
              <a:off x="8143944"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9" name="Google Shape;758;p14"/>
            <p:cNvSpPr/>
            <p:nvPr/>
          </p:nvSpPr>
          <p:spPr>
            <a:xfrm rot="10800000">
              <a:off x="7812277"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0" name="Google Shape;759;p14"/>
            <p:cNvSpPr/>
            <p:nvPr/>
          </p:nvSpPr>
          <p:spPr>
            <a:xfrm rot="10800000">
              <a:off x="7480609"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1" name="Google Shape;760;p14"/>
            <p:cNvSpPr/>
            <p:nvPr/>
          </p:nvSpPr>
          <p:spPr>
            <a:xfrm rot="10800000">
              <a:off x="7148941"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2" name="Google Shape;761;p14"/>
            <p:cNvSpPr/>
            <p:nvPr/>
          </p:nvSpPr>
          <p:spPr>
            <a:xfrm rot="10800000">
              <a:off x="6817274"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3" name="Google Shape;762;p14"/>
            <p:cNvSpPr/>
            <p:nvPr/>
          </p:nvSpPr>
          <p:spPr>
            <a:xfrm rot="10800000">
              <a:off x="6485606"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4" name="Google Shape;763;p14"/>
            <p:cNvSpPr/>
            <p:nvPr/>
          </p:nvSpPr>
          <p:spPr>
            <a:xfrm rot="10800000">
              <a:off x="6153938"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5" name="Google Shape;764;p14"/>
            <p:cNvSpPr/>
            <p:nvPr/>
          </p:nvSpPr>
          <p:spPr>
            <a:xfrm rot="10800000">
              <a:off x="8973114"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6" name="Google Shape;765;p14"/>
            <p:cNvSpPr/>
            <p:nvPr/>
          </p:nvSpPr>
          <p:spPr>
            <a:xfrm rot="10800000">
              <a:off x="8641446"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7" name="Google Shape;766;p14"/>
            <p:cNvSpPr/>
            <p:nvPr/>
          </p:nvSpPr>
          <p:spPr>
            <a:xfrm rot="10800000">
              <a:off x="830977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8" name="Google Shape;767;p14"/>
            <p:cNvSpPr/>
            <p:nvPr/>
          </p:nvSpPr>
          <p:spPr>
            <a:xfrm rot="10800000">
              <a:off x="7978111"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9" name="Google Shape;768;p14"/>
            <p:cNvSpPr/>
            <p:nvPr/>
          </p:nvSpPr>
          <p:spPr>
            <a:xfrm rot="10800000">
              <a:off x="7646443"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0" name="Google Shape;769;p14"/>
            <p:cNvSpPr/>
            <p:nvPr/>
          </p:nvSpPr>
          <p:spPr>
            <a:xfrm rot="10800000">
              <a:off x="731477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1" name="Google Shape;770;p14"/>
            <p:cNvSpPr/>
            <p:nvPr/>
          </p:nvSpPr>
          <p:spPr>
            <a:xfrm rot="10800000">
              <a:off x="698310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2" name="Google Shape;771;p14"/>
            <p:cNvSpPr/>
            <p:nvPr/>
          </p:nvSpPr>
          <p:spPr>
            <a:xfrm rot="10800000">
              <a:off x="6651440"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3" name="Google Shape;772;p14"/>
            <p:cNvSpPr/>
            <p:nvPr/>
          </p:nvSpPr>
          <p:spPr>
            <a:xfrm rot="10800000">
              <a:off x="6319772"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4" name="Google Shape;773;p14"/>
            <p:cNvSpPr/>
            <p:nvPr/>
          </p:nvSpPr>
          <p:spPr>
            <a:xfrm rot="10800000">
              <a:off x="598810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74"/>
        <p:cNvGrpSpPr/>
        <p:nvPr/>
      </p:nvGrpSpPr>
      <p:grpSpPr>
        <a:xfrm>
          <a:off x="0" y="0"/>
          <a:ext cx="0" cy="0"/>
          <a:chOff x="0" y="0"/>
          <a:chExt cx="0" cy="0"/>
        </a:xfrm>
      </p:grpSpPr>
      <p:sp>
        <p:nvSpPr>
          <p:cNvPr id="1049601" name="Google Shape;775;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lvl1pPr>
            <a:lvl2pPr lvl="1" rtl="0">
              <a:spcBef>
                <a:spcPts val="0"/>
              </a:spcBef>
              <a:spcAft>
                <a:spcPts val="0"/>
              </a:spcAft>
              <a:buSzPts val="3800"/>
              <a:buNone/>
            </a:lvl2pPr>
            <a:lvl3pPr lvl="2" rtl="0">
              <a:spcBef>
                <a:spcPts val="0"/>
              </a:spcBef>
              <a:spcAft>
                <a:spcPts val="0"/>
              </a:spcAft>
              <a:buSzPts val="3800"/>
              <a:buNone/>
            </a:lvl3pPr>
            <a:lvl4pPr lvl="3" rtl="0">
              <a:spcBef>
                <a:spcPts val="0"/>
              </a:spcBef>
              <a:spcAft>
                <a:spcPts val="0"/>
              </a:spcAft>
              <a:buSzPts val="3800"/>
              <a:buNone/>
            </a:lvl4pPr>
            <a:lvl5pPr lvl="4" rtl="0">
              <a:spcBef>
                <a:spcPts val="0"/>
              </a:spcBef>
              <a:spcAft>
                <a:spcPts val="0"/>
              </a:spcAft>
              <a:buSzPts val="3800"/>
              <a:buNone/>
            </a:lvl5pPr>
            <a:lvl6pPr lvl="5" rtl="0">
              <a:spcBef>
                <a:spcPts val="0"/>
              </a:spcBef>
              <a:spcAft>
                <a:spcPts val="0"/>
              </a:spcAft>
              <a:buSzPts val="3800"/>
              <a:buNone/>
            </a:lvl6pPr>
            <a:lvl7pPr lvl="6" rtl="0">
              <a:spcBef>
                <a:spcPts val="0"/>
              </a:spcBef>
              <a:spcAft>
                <a:spcPts val="0"/>
              </a:spcAft>
              <a:buSzPts val="3800"/>
              <a:buNone/>
            </a:lvl7pPr>
            <a:lvl8pPr lvl="7" rtl="0">
              <a:spcBef>
                <a:spcPts val="0"/>
              </a:spcBef>
              <a:spcAft>
                <a:spcPts val="0"/>
              </a:spcAft>
              <a:buSzPts val="3800"/>
              <a:buNone/>
            </a:lvl8pPr>
            <a:lvl9pPr lvl="8" rtl="0">
              <a:spcBef>
                <a:spcPts val="0"/>
              </a:spcBef>
              <a:spcAft>
                <a:spcPts val="0"/>
              </a:spcAft>
              <a:buSzPts val="3800"/>
              <a:buNone/>
            </a:lvl9pPr>
          </a:lstStyle>
          <a:p>
            <a:endParaRPr/>
          </a:p>
        </p:txBody>
      </p:sp>
      <p:sp>
        <p:nvSpPr>
          <p:cNvPr id="1049602" name="Google Shape;776;p15"/>
          <p:cNvSpPr txBox="1">
            <a:spLocks noGrp="1"/>
          </p:cNvSpPr>
          <p:nvPr>
            <p:ph type="subTitle" idx="1"/>
          </p:nvPr>
        </p:nvSpPr>
        <p:spPr>
          <a:xfrm>
            <a:off x="1570774" y="1543476"/>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603" name="Google Shape;777;p15"/>
          <p:cNvSpPr txBox="1">
            <a:spLocks noGrp="1"/>
          </p:cNvSpPr>
          <p:nvPr>
            <p:ph type="subTitle" idx="2"/>
          </p:nvPr>
        </p:nvSpPr>
        <p:spPr>
          <a:xfrm>
            <a:off x="5397326" y="1543476"/>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604" name="Google Shape;778;p15"/>
          <p:cNvSpPr txBox="1">
            <a:spLocks noGrp="1"/>
          </p:cNvSpPr>
          <p:nvPr>
            <p:ph type="subTitle" idx="3"/>
          </p:nvPr>
        </p:nvSpPr>
        <p:spPr>
          <a:xfrm>
            <a:off x="1570774" y="3204051"/>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605" name="Google Shape;779;p15"/>
          <p:cNvSpPr txBox="1">
            <a:spLocks noGrp="1"/>
          </p:cNvSpPr>
          <p:nvPr>
            <p:ph type="subTitle" idx="4"/>
          </p:nvPr>
        </p:nvSpPr>
        <p:spPr>
          <a:xfrm>
            <a:off x="5397326" y="3204051"/>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606" name="Google Shape;780;p15"/>
          <p:cNvSpPr txBox="1">
            <a:spLocks noGrp="1"/>
          </p:cNvSpPr>
          <p:nvPr>
            <p:ph type="subTitle" idx="5"/>
          </p:nvPr>
        </p:nvSpPr>
        <p:spPr>
          <a:xfrm>
            <a:off x="1570774" y="13100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607" name="Google Shape;781;p15"/>
          <p:cNvSpPr txBox="1">
            <a:spLocks noGrp="1"/>
          </p:cNvSpPr>
          <p:nvPr>
            <p:ph type="subTitle" idx="6"/>
          </p:nvPr>
        </p:nvSpPr>
        <p:spPr>
          <a:xfrm>
            <a:off x="1570774" y="29707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608" name="Google Shape;782;p15"/>
          <p:cNvSpPr txBox="1">
            <a:spLocks noGrp="1"/>
          </p:cNvSpPr>
          <p:nvPr>
            <p:ph type="subTitle" idx="7"/>
          </p:nvPr>
        </p:nvSpPr>
        <p:spPr>
          <a:xfrm>
            <a:off x="5397299" y="13100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609" name="Google Shape;783;p15"/>
          <p:cNvSpPr txBox="1">
            <a:spLocks noGrp="1"/>
          </p:cNvSpPr>
          <p:nvPr>
            <p:ph type="subTitle" idx="8"/>
          </p:nvPr>
        </p:nvSpPr>
        <p:spPr>
          <a:xfrm>
            <a:off x="5397299" y="29707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610" name="Google Shape;784;p15"/>
          <p:cNvSpPr/>
          <p:nvPr/>
        </p:nvSpPr>
        <p:spPr>
          <a:xfrm rot="5400000" flipH="1">
            <a:off x="331675" y="49827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1" name="Google Shape;785;p15"/>
          <p:cNvSpPr/>
          <p:nvPr/>
        </p:nvSpPr>
        <p:spPr>
          <a:xfrm rot="5400000" flipH="1">
            <a:off x="165841" y="48169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2" name="Google Shape;786;p15"/>
          <p:cNvSpPr/>
          <p:nvPr/>
        </p:nvSpPr>
        <p:spPr>
          <a:xfrm rot="5400000" flipH="1">
            <a:off x="7" y="49827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787;p15"/>
          <p:cNvGrpSpPr/>
          <p:nvPr/>
        </p:nvGrpSpPr>
        <p:grpSpPr>
          <a:xfrm>
            <a:off x="6158916" y="3821892"/>
            <a:ext cx="2985077" cy="1326737"/>
            <a:chOff x="6158916" y="3827472"/>
            <a:chExt cx="2985077" cy="1326737"/>
          </a:xfrm>
        </p:grpSpPr>
        <p:sp>
          <p:nvSpPr>
            <p:cNvPr id="1049613" name="Google Shape;788;p15"/>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4" name="Google Shape;789;p15"/>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5" name="Google Shape;790;p15"/>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6" name="Google Shape;791;p15"/>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7" name="Google Shape;792;p15"/>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8" name="Google Shape;793;p15"/>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9" name="Google Shape;794;p15"/>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0" name="Google Shape;795;p15"/>
            <p:cNvSpPr/>
            <p:nvPr/>
          </p:nvSpPr>
          <p:spPr>
            <a:xfrm rot="-5400000" flipH="1">
              <a:off x="7485588"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1" name="Google Shape;796;p15"/>
            <p:cNvSpPr/>
            <p:nvPr/>
          </p:nvSpPr>
          <p:spPr>
            <a:xfrm rot="-5400000" flipH="1">
              <a:off x="7651422"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2" name="Google Shape;797;p15"/>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3" name="Google Shape;798;p15"/>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4" name="Google Shape;799;p15"/>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5" name="Google Shape;800;p15"/>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6" name="Google Shape;801;p15"/>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7" name="Google Shape;802;p15"/>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8" name="Google Shape;803;p15"/>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9" name="Google Shape;804;p15"/>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0" name="Google Shape;805;p15"/>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1" name="Google Shape;806;p15"/>
            <p:cNvSpPr/>
            <p:nvPr/>
          </p:nvSpPr>
          <p:spPr>
            <a:xfrm rot="-5400000" flipH="1">
              <a:off x="8646425"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2" name="Google Shape;807;p15"/>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3" name="Google Shape;808;p15"/>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4" name="Google Shape;809;p15"/>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5" name="Google Shape;810;p15"/>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6" name="Google Shape;811;p15"/>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7" name="Google Shape;812;p15"/>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8" name="Google Shape;813;p15"/>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9" name="Google Shape;814;p15"/>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0" name="Google Shape;815;p15"/>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1" name="Google Shape;816;p15"/>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2" name="Google Shape;817;p15"/>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818;p15"/>
          <p:cNvGrpSpPr/>
          <p:nvPr/>
        </p:nvGrpSpPr>
        <p:grpSpPr>
          <a:xfrm>
            <a:off x="0" y="0"/>
            <a:ext cx="3300750" cy="2851200"/>
            <a:chOff x="174775" y="0"/>
            <a:chExt cx="3300750" cy="2851200"/>
          </a:xfrm>
        </p:grpSpPr>
        <p:sp>
          <p:nvSpPr>
            <p:cNvPr id="1049643" name="Google Shape;819;p15"/>
            <p:cNvSpPr/>
            <p:nvPr/>
          </p:nvSpPr>
          <p:spPr>
            <a:xfrm>
              <a:off x="174775" y="0"/>
              <a:ext cx="713100" cy="285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4" name="Google Shape;820;p15"/>
            <p:cNvSpPr/>
            <p:nvPr/>
          </p:nvSpPr>
          <p:spPr>
            <a:xfrm>
              <a:off x="569425" y="0"/>
              <a:ext cx="29061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821;p15"/>
          <p:cNvGrpSpPr/>
          <p:nvPr/>
        </p:nvGrpSpPr>
        <p:grpSpPr>
          <a:xfrm>
            <a:off x="5988105" y="5"/>
            <a:ext cx="3150909" cy="497568"/>
            <a:chOff x="5988105" y="5"/>
            <a:chExt cx="3150909" cy="497568"/>
          </a:xfrm>
        </p:grpSpPr>
        <p:sp>
          <p:nvSpPr>
            <p:cNvPr id="1049645" name="Google Shape;822;p15"/>
            <p:cNvSpPr/>
            <p:nvPr/>
          </p:nvSpPr>
          <p:spPr>
            <a:xfrm rot="10800000">
              <a:off x="598810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6" name="Google Shape;823;p15"/>
            <p:cNvSpPr/>
            <p:nvPr/>
          </p:nvSpPr>
          <p:spPr>
            <a:xfrm rot="10800000">
              <a:off x="6319772"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7" name="Google Shape;824;p15"/>
            <p:cNvSpPr/>
            <p:nvPr/>
          </p:nvSpPr>
          <p:spPr>
            <a:xfrm rot="10800000">
              <a:off x="6651440"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8" name="Google Shape;825;p15"/>
            <p:cNvSpPr/>
            <p:nvPr/>
          </p:nvSpPr>
          <p:spPr>
            <a:xfrm rot="10800000">
              <a:off x="698310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9" name="Google Shape;826;p15"/>
            <p:cNvSpPr/>
            <p:nvPr/>
          </p:nvSpPr>
          <p:spPr>
            <a:xfrm rot="10800000">
              <a:off x="731477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0" name="Google Shape;827;p15"/>
            <p:cNvSpPr/>
            <p:nvPr/>
          </p:nvSpPr>
          <p:spPr>
            <a:xfrm rot="10800000">
              <a:off x="7646443"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1" name="Google Shape;828;p15"/>
            <p:cNvSpPr/>
            <p:nvPr/>
          </p:nvSpPr>
          <p:spPr>
            <a:xfrm rot="10800000">
              <a:off x="7978111"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2" name="Google Shape;829;p15"/>
            <p:cNvSpPr/>
            <p:nvPr/>
          </p:nvSpPr>
          <p:spPr>
            <a:xfrm rot="10800000">
              <a:off x="830977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3" name="Google Shape;830;p15"/>
            <p:cNvSpPr/>
            <p:nvPr/>
          </p:nvSpPr>
          <p:spPr>
            <a:xfrm rot="10800000">
              <a:off x="8641446"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4" name="Google Shape;831;p15"/>
            <p:cNvSpPr/>
            <p:nvPr/>
          </p:nvSpPr>
          <p:spPr>
            <a:xfrm rot="10800000">
              <a:off x="8973114"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5" name="Google Shape;832;p15"/>
            <p:cNvSpPr/>
            <p:nvPr/>
          </p:nvSpPr>
          <p:spPr>
            <a:xfrm rot="10800000">
              <a:off x="8143944"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6" name="Google Shape;833;p15"/>
            <p:cNvSpPr/>
            <p:nvPr/>
          </p:nvSpPr>
          <p:spPr>
            <a:xfrm rot="10800000">
              <a:off x="8475612"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7" name="Google Shape;834;p15"/>
            <p:cNvSpPr/>
            <p:nvPr/>
          </p:nvSpPr>
          <p:spPr>
            <a:xfrm rot="10800000">
              <a:off x="8807280"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8" name="Google Shape;835;p15"/>
            <p:cNvSpPr/>
            <p:nvPr/>
          </p:nvSpPr>
          <p:spPr>
            <a:xfrm rot="10800000">
              <a:off x="6153938"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9" name="Google Shape;836;p15"/>
            <p:cNvSpPr/>
            <p:nvPr/>
          </p:nvSpPr>
          <p:spPr>
            <a:xfrm rot="10800000">
              <a:off x="6485606"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0" name="Google Shape;837;p15"/>
            <p:cNvSpPr/>
            <p:nvPr/>
          </p:nvSpPr>
          <p:spPr>
            <a:xfrm rot="10800000">
              <a:off x="6817274"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1" name="Google Shape;838;p15"/>
            <p:cNvSpPr/>
            <p:nvPr/>
          </p:nvSpPr>
          <p:spPr>
            <a:xfrm rot="10800000">
              <a:off x="7148941"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2" name="Google Shape;839;p15"/>
            <p:cNvSpPr/>
            <p:nvPr/>
          </p:nvSpPr>
          <p:spPr>
            <a:xfrm rot="10800000">
              <a:off x="7480609"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3" name="Google Shape;840;p15"/>
            <p:cNvSpPr/>
            <p:nvPr/>
          </p:nvSpPr>
          <p:spPr>
            <a:xfrm rot="10800000">
              <a:off x="7812277"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4" name="Google Shape;841;p15"/>
            <p:cNvSpPr/>
            <p:nvPr/>
          </p:nvSpPr>
          <p:spPr>
            <a:xfrm rot="10800000">
              <a:off x="830977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5" name="Google Shape;842;p15"/>
            <p:cNvSpPr/>
            <p:nvPr/>
          </p:nvSpPr>
          <p:spPr>
            <a:xfrm rot="10800000">
              <a:off x="8641446"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6" name="Google Shape;843;p15"/>
            <p:cNvSpPr/>
            <p:nvPr/>
          </p:nvSpPr>
          <p:spPr>
            <a:xfrm rot="10800000">
              <a:off x="8973114"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7" name="Google Shape;844;p15"/>
            <p:cNvSpPr/>
            <p:nvPr/>
          </p:nvSpPr>
          <p:spPr>
            <a:xfrm rot="10800000">
              <a:off x="598810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8" name="Google Shape;845;p15"/>
            <p:cNvSpPr/>
            <p:nvPr/>
          </p:nvSpPr>
          <p:spPr>
            <a:xfrm rot="10800000">
              <a:off x="6319772"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9" name="Google Shape;846;p15"/>
            <p:cNvSpPr/>
            <p:nvPr/>
          </p:nvSpPr>
          <p:spPr>
            <a:xfrm rot="10800000">
              <a:off x="6651440"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0" name="Google Shape;847;p15"/>
            <p:cNvSpPr/>
            <p:nvPr/>
          </p:nvSpPr>
          <p:spPr>
            <a:xfrm rot="10800000">
              <a:off x="698310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1" name="Google Shape;848;p15"/>
            <p:cNvSpPr/>
            <p:nvPr/>
          </p:nvSpPr>
          <p:spPr>
            <a:xfrm rot="10800000">
              <a:off x="731477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2" name="Google Shape;849;p15"/>
            <p:cNvSpPr/>
            <p:nvPr/>
          </p:nvSpPr>
          <p:spPr>
            <a:xfrm rot="10800000">
              <a:off x="7646443"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3" name="Google Shape;850;p15"/>
            <p:cNvSpPr/>
            <p:nvPr/>
          </p:nvSpPr>
          <p:spPr>
            <a:xfrm rot="10800000">
              <a:off x="7978111"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51"/>
        <p:cNvGrpSpPr/>
        <p:nvPr/>
      </p:nvGrpSpPr>
      <p:grpSpPr>
        <a:xfrm>
          <a:off x="0" y="0"/>
          <a:ext cx="0" cy="0"/>
          <a:chOff x="0" y="0"/>
          <a:chExt cx="0" cy="0"/>
        </a:xfrm>
      </p:grpSpPr>
      <p:sp>
        <p:nvSpPr>
          <p:cNvPr id="1049105" name="Google Shape;85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lvl1pPr>
            <a:lvl2pPr lvl="1" rtl="0">
              <a:spcBef>
                <a:spcPts val="0"/>
              </a:spcBef>
              <a:spcAft>
                <a:spcPts val="0"/>
              </a:spcAft>
              <a:buSzPts val="3800"/>
              <a:buNone/>
            </a:lvl2pPr>
            <a:lvl3pPr lvl="2" rtl="0">
              <a:spcBef>
                <a:spcPts val="0"/>
              </a:spcBef>
              <a:spcAft>
                <a:spcPts val="0"/>
              </a:spcAft>
              <a:buSzPts val="3800"/>
              <a:buNone/>
            </a:lvl3pPr>
            <a:lvl4pPr lvl="3" rtl="0">
              <a:spcBef>
                <a:spcPts val="0"/>
              </a:spcBef>
              <a:spcAft>
                <a:spcPts val="0"/>
              </a:spcAft>
              <a:buSzPts val="3800"/>
              <a:buNone/>
            </a:lvl4pPr>
            <a:lvl5pPr lvl="4" rtl="0">
              <a:spcBef>
                <a:spcPts val="0"/>
              </a:spcBef>
              <a:spcAft>
                <a:spcPts val="0"/>
              </a:spcAft>
              <a:buSzPts val="3800"/>
              <a:buNone/>
            </a:lvl5pPr>
            <a:lvl6pPr lvl="5" rtl="0">
              <a:spcBef>
                <a:spcPts val="0"/>
              </a:spcBef>
              <a:spcAft>
                <a:spcPts val="0"/>
              </a:spcAft>
              <a:buSzPts val="3800"/>
              <a:buNone/>
            </a:lvl6pPr>
            <a:lvl7pPr lvl="6" rtl="0">
              <a:spcBef>
                <a:spcPts val="0"/>
              </a:spcBef>
              <a:spcAft>
                <a:spcPts val="0"/>
              </a:spcAft>
              <a:buSzPts val="3800"/>
              <a:buNone/>
            </a:lvl7pPr>
            <a:lvl8pPr lvl="7" rtl="0">
              <a:spcBef>
                <a:spcPts val="0"/>
              </a:spcBef>
              <a:spcAft>
                <a:spcPts val="0"/>
              </a:spcAft>
              <a:buSzPts val="3800"/>
              <a:buNone/>
            </a:lvl8pPr>
            <a:lvl9pPr lvl="8" rtl="0">
              <a:spcBef>
                <a:spcPts val="0"/>
              </a:spcBef>
              <a:spcAft>
                <a:spcPts val="0"/>
              </a:spcAft>
              <a:buSzPts val="3800"/>
              <a:buNone/>
            </a:lvl9pPr>
          </a:lstStyle>
          <a:p>
            <a:endParaRPr/>
          </a:p>
        </p:txBody>
      </p:sp>
      <p:sp>
        <p:nvSpPr>
          <p:cNvPr id="1049106" name="Google Shape;853;p16"/>
          <p:cNvSpPr txBox="1">
            <a:spLocks noGrp="1"/>
          </p:cNvSpPr>
          <p:nvPr>
            <p:ph type="subTitle" idx="1"/>
          </p:nvPr>
        </p:nvSpPr>
        <p:spPr>
          <a:xfrm>
            <a:off x="709025" y="1557810"/>
            <a:ext cx="2112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107" name="Google Shape;854;p16"/>
          <p:cNvSpPr txBox="1">
            <a:spLocks noGrp="1"/>
          </p:cNvSpPr>
          <p:nvPr>
            <p:ph type="subTitle" idx="2"/>
          </p:nvPr>
        </p:nvSpPr>
        <p:spPr>
          <a:xfrm>
            <a:off x="3513754" y="1557810"/>
            <a:ext cx="2112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108" name="Google Shape;855;p16"/>
          <p:cNvSpPr txBox="1">
            <a:spLocks noGrp="1"/>
          </p:cNvSpPr>
          <p:nvPr>
            <p:ph type="subTitle" idx="3"/>
          </p:nvPr>
        </p:nvSpPr>
        <p:spPr>
          <a:xfrm>
            <a:off x="709025" y="3288092"/>
            <a:ext cx="2112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109" name="Google Shape;856;p16"/>
          <p:cNvSpPr txBox="1">
            <a:spLocks noGrp="1"/>
          </p:cNvSpPr>
          <p:nvPr>
            <p:ph type="subTitle" idx="4"/>
          </p:nvPr>
        </p:nvSpPr>
        <p:spPr>
          <a:xfrm>
            <a:off x="3515830" y="3288092"/>
            <a:ext cx="2112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110" name="Google Shape;857;p16"/>
          <p:cNvSpPr txBox="1">
            <a:spLocks noGrp="1"/>
          </p:cNvSpPr>
          <p:nvPr>
            <p:ph type="subTitle" idx="5"/>
          </p:nvPr>
        </p:nvSpPr>
        <p:spPr>
          <a:xfrm>
            <a:off x="6318482" y="1557810"/>
            <a:ext cx="2112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111" name="Google Shape;858;p16"/>
          <p:cNvSpPr txBox="1">
            <a:spLocks noGrp="1"/>
          </p:cNvSpPr>
          <p:nvPr>
            <p:ph type="subTitle" idx="6"/>
          </p:nvPr>
        </p:nvSpPr>
        <p:spPr>
          <a:xfrm>
            <a:off x="6318482" y="3288092"/>
            <a:ext cx="2112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112" name="Google Shape;859;p16"/>
          <p:cNvSpPr txBox="1">
            <a:spLocks noGrp="1"/>
          </p:cNvSpPr>
          <p:nvPr>
            <p:ph type="subTitle" idx="7"/>
          </p:nvPr>
        </p:nvSpPr>
        <p:spPr>
          <a:xfrm>
            <a:off x="713179" y="1310050"/>
            <a:ext cx="2103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113" name="Google Shape;860;p16"/>
          <p:cNvSpPr txBox="1">
            <a:spLocks noGrp="1"/>
          </p:cNvSpPr>
          <p:nvPr>
            <p:ph type="subTitle" idx="8"/>
          </p:nvPr>
        </p:nvSpPr>
        <p:spPr>
          <a:xfrm>
            <a:off x="3519980" y="1310050"/>
            <a:ext cx="2103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114" name="Google Shape;861;p16"/>
          <p:cNvSpPr txBox="1">
            <a:spLocks noGrp="1"/>
          </p:cNvSpPr>
          <p:nvPr>
            <p:ph type="subTitle" idx="9"/>
          </p:nvPr>
        </p:nvSpPr>
        <p:spPr>
          <a:xfrm>
            <a:off x="6322628" y="1310050"/>
            <a:ext cx="2103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115" name="Google Shape;862;p16"/>
          <p:cNvSpPr txBox="1">
            <a:spLocks noGrp="1"/>
          </p:cNvSpPr>
          <p:nvPr>
            <p:ph type="subTitle" idx="13"/>
          </p:nvPr>
        </p:nvSpPr>
        <p:spPr>
          <a:xfrm>
            <a:off x="713179" y="3037131"/>
            <a:ext cx="2103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116" name="Google Shape;863;p16"/>
          <p:cNvSpPr txBox="1">
            <a:spLocks noGrp="1"/>
          </p:cNvSpPr>
          <p:nvPr>
            <p:ph type="subTitle" idx="14"/>
          </p:nvPr>
        </p:nvSpPr>
        <p:spPr>
          <a:xfrm>
            <a:off x="3519980" y="3037131"/>
            <a:ext cx="2103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117" name="Google Shape;864;p16"/>
          <p:cNvSpPr txBox="1">
            <a:spLocks noGrp="1"/>
          </p:cNvSpPr>
          <p:nvPr>
            <p:ph type="subTitle" idx="15"/>
          </p:nvPr>
        </p:nvSpPr>
        <p:spPr>
          <a:xfrm>
            <a:off x="6322628" y="3037131"/>
            <a:ext cx="2103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89" name="Google Shape;865;p16"/>
          <p:cNvGrpSpPr/>
          <p:nvPr/>
        </p:nvGrpSpPr>
        <p:grpSpPr>
          <a:xfrm rot="10800000">
            <a:off x="0" y="5"/>
            <a:ext cx="2985077" cy="1326737"/>
            <a:chOff x="6158916" y="3827472"/>
            <a:chExt cx="2985077" cy="1326737"/>
          </a:xfrm>
        </p:grpSpPr>
        <p:sp>
          <p:nvSpPr>
            <p:cNvPr id="1049118" name="Google Shape;866;p16"/>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9" name="Google Shape;867;p16"/>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0" name="Google Shape;868;p16"/>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1" name="Google Shape;869;p16"/>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2" name="Google Shape;870;p16"/>
            <p:cNvSpPr/>
            <p:nvPr/>
          </p:nvSpPr>
          <p:spPr>
            <a:xfrm rot="-5400000" flipH="1">
              <a:off x="6822252"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3" name="Google Shape;871;p16"/>
            <p:cNvSpPr/>
            <p:nvPr/>
          </p:nvSpPr>
          <p:spPr>
            <a:xfrm rot="-5400000" flipH="1">
              <a:off x="6988086"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4" name="Google Shape;872;p16"/>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5" name="Google Shape;873;p16"/>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6" name="Google Shape;874;p16"/>
            <p:cNvSpPr/>
            <p:nvPr/>
          </p:nvSpPr>
          <p:spPr>
            <a:xfrm rot="-5400000" flipH="1">
              <a:off x="7319754"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7" name="Google Shape;875;p16"/>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8" name="Google Shape;876;p16"/>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9" name="Google Shape;877;p16"/>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0" name="Google Shape;878;p16"/>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1" name="Google Shape;879;p16"/>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2" name="Google Shape;880;p16"/>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3" name="Google Shape;881;p16"/>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4" name="Google Shape;882;p16"/>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5" name="Google Shape;883;p16"/>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6" name="Google Shape;884;p16"/>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7" name="Google Shape;885;p16"/>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8" name="Google Shape;886;p16"/>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9" name="Google Shape;887;p16"/>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0" name="Google Shape;888;p16"/>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1" name="Google Shape;889;p16"/>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2" name="Google Shape;890;p16"/>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3" name="Google Shape;891;p16"/>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4" name="Google Shape;892;p16"/>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5" name="Google Shape;893;p16"/>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6" name="Google Shape;894;p16"/>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7" name="Google Shape;895;p16"/>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896;p16"/>
          <p:cNvGrpSpPr/>
          <p:nvPr/>
        </p:nvGrpSpPr>
        <p:grpSpPr>
          <a:xfrm rot="10800000">
            <a:off x="8485597" y="646200"/>
            <a:ext cx="663402" cy="4497292"/>
            <a:chOff x="-9" y="0"/>
            <a:chExt cx="663402" cy="4497292"/>
          </a:xfrm>
        </p:grpSpPr>
        <p:sp>
          <p:nvSpPr>
            <p:cNvPr id="1049148" name="Google Shape;897;p16"/>
            <p:cNvSpPr/>
            <p:nvPr/>
          </p:nvSpPr>
          <p:spPr>
            <a:xfrm rot="-5400000">
              <a:off x="-1335903" y="1340700"/>
              <a:ext cx="3337200" cy="6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9" name="Google Shape;898;p16"/>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0" name="Google Shape;899;p16"/>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1" name="Google Shape;900;p16"/>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2" name="Google Shape;901;p16"/>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3" name="Google Shape;902;p16"/>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4" name="Google Shape;903;p16"/>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5" name="Google Shape;904;p16"/>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6" name="Google Shape;905;p16"/>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7" name="Google Shape;906;p16"/>
            <p:cNvSpPr/>
            <p:nvPr/>
          </p:nvSpPr>
          <p:spPr>
            <a:xfrm rot="5400000">
              <a:off x="-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8" name="Google Shape;907;p16"/>
            <p:cNvSpPr/>
            <p:nvPr/>
          </p:nvSpPr>
          <p:spPr>
            <a:xfrm rot="5400000">
              <a:off x="-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9" name="Google Shape;908;p16"/>
            <p:cNvSpPr/>
            <p:nvPr/>
          </p:nvSpPr>
          <p:spPr>
            <a:xfrm rot="5400000">
              <a:off x="-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0" name="Google Shape;909;p16"/>
            <p:cNvSpPr/>
            <p:nvPr/>
          </p:nvSpPr>
          <p:spPr>
            <a:xfrm rot="5400000">
              <a:off x="-9" y="433139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0;p16"/>
          <p:cNvGrpSpPr/>
          <p:nvPr/>
        </p:nvGrpSpPr>
        <p:grpSpPr>
          <a:xfrm>
            <a:off x="-9" y="3982605"/>
            <a:ext cx="1160904" cy="1160903"/>
            <a:chOff x="-9" y="3982780"/>
            <a:chExt cx="1160904" cy="1160903"/>
          </a:xfrm>
        </p:grpSpPr>
        <p:sp>
          <p:nvSpPr>
            <p:cNvPr id="1049161" name="Google Shape;911;p16"/>
            <p:cNvSpPr/>
            <p:nvPr/>
          </p:nvSpPr>
          <p:spPr>
            <a:xfrm rot="5400000">
              <a:off x="994995"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2" name="Google Shape;912;p16"/>
            <p:cNvSpPr/>
            <p:nvPr/>
          </p:nvSpPr>
          <p:spPr>
            <a:xfrm rot="5400000">
              <a:off x="829161"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3" name="Google Shape;913;p16"/>
            <p:cNvSpPr/>
            <p:nvPr/>
          </p:nvSpPr>
          <p:spPr>
            <a:xfrm rot="5400000">
              <a:off x="663327"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4" name="Google Shape;914;p16"/>
            <p:cNvSpPr/>
            <p:nvPr/>
          </p:nvSpPr>
          <p:spPr>
            <a:xfrm rot="5400000">
              <a:off x="497493"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5" name="Google Shape;915;p16"/>
            <p:cNvSpPr/>
            <p:nvPr/>
          </p:nvSpPr>
          <p:spPr>
            <a:xfrm rot="5400000">
              <a:off x="497493"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6" name="Google Shape;916;p16"/>
            <p:cNvSpPr/>
            <p:nvPr/>
          </p:nvSpPr>
          <p:spPr>
            <a:xfrm rot="5400000">
              <a:off x="33165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7" name="Google Shape;917;p16"/>
            <p:cNvSpPr/>
            <p:nvPr/>
          </p:nvSpPr>
          <p:spPr>
            <a:xfrm rot="5400000">
              <a:off x="33165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8" name="Google Shape;918;p16"/>
            <p:cNvSpPr/>
            <p:nvPr/>
          </p:nvSpPr>
          <p:spPr>
            <a:xfrm rot="5400000">
              <a:off x="33165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9" name="Google Shape;919;p16"/>
            <p:cNvSpPr/>
            <p:nvPr/>
          </p:nvSpPr>
          <p:spPr>
            <a:xfrm rot="5400000">
              <a:off x="33165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0" name="Google Shape;920;p16"/>
            <p:cNvSpPr/>
            <p:nvPr/>
          </p:nvSpPr>
          <p:spPr>
            <a:xfrm rot="5400000">
              <a:off x="165825" y="414861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1" name="Google Shape;921;p16"/>
            <p:cNvSpPr/>
            <p:nvPr/>
          </p:nvSpPr>
          <p:spPr>
            <a:xfrm rot="5400000">
              <a:off x="165825"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2" name="Google Shape;922;p16"/>
            <p:cNvSpPr/>
            <p:nvPr/>
          </p:nvSpPr>
          <p:spPr>
            <a:xfrm rot="5400000">
              <a:off x="165825"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3" name="Google Shape;923;p16"/>
            <p:cNvSpPr/>
            <p:nvPr/>
          </p:nvSpPr>
          <p:spPr>
            <a:xfrm rot="5400000">
              <a:off x="-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4" name="Google Shape;924;p16"/>
            <p:cNvSpPr/>
            <p:nvPr/>
          </p:nvSpPr>
          <p:spPr>
            <a:xfrm rot="5400000">
              <a:off x="-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5" name="Google Shape;925;p16"/>
            <p:cNvSpPr/>
            <p:nvPr/>
          </p:nvSpPr>
          <p:spPr>
            <a:xfrm rot="5400000">
              <a:off x="-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6" name="Google Shape;926;p16"/>
            <p:cNvSpPr/>
            <p:nvPr/>
          </p:nvSpPr>
          <p:spPr>
            <a:xfrm rot="5400000">
              <a:off x="-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927"/>
        <p:cNvGrpSpPr/>
        <p:nvPr/>
      </p:nvGrpSpPr>
      <p:grpSpPr>
        <a:xfrm>
          <a:off x="0" y="0"/>
          <a:ext cx="0" cy="0"/>
          <a:chOff x="0" y="0"/>
          <a:chExt cx="0" cy="0"/>
        </a:xfrm>
      </p:grpSpPr>
      <p:sp>
        <p:nvSpPr>
          <p:cNvPr id="1049721" name="Google Shape;928;p17"/>
          <p:cNvSpPr txBox="1">
            <a:spLocks noGrp="1"/>
          </p:cNvSpPr>
          <p:nvPr>
            <p:ph type="title" hasCustomPrompt="1"/>
          </p:nvPr>
        </p:nvSpPr>
        <p:spPr>
          <a:xfrm>
            <a:off x="713225" y="2699103"/>
            <a:ext cx="3717900" cy="768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9722" name="Google Shape;929;p17"/>
          <p:cNvSpPr txBox="1">
            <a:spLocks noGrp="1"/>
          </p:cNvSpPr>
          <p:nvPr>
            <p:ph type="subTitle" idx="1"/>
          </p:nvPr>
        </p:nvSpPr>
        <p:spPr>
          <a:xfrm>
            <a:off x="713225" y="3525000"/>
            <a:ext cx="37179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PT Sans"/>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1049723" name="Google Shape;930;p17"/>
          <p:cNvSpPr txBox="1">
            <a:spLocks noGrp="1"/>
          </p:cNvSpPr>
          <p:nvPr>
            <p:ph type="title" idx="2" hasCustomPrompt="1"/>
          </p:nvPr>
        </p:nvSpPr>
        <p:spPr>
          <a:xfrm>
            <a:off x="2712999" y="1252800"/>
            <a:ext cx="3717900" cy="768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9724" name="Google Shape;931;p17"/>
          <p:cNvSpPr txBox="1">
            <a:spLocks noGrp="1"/>
          </p:cNvSpPr>
          <p:nvPr>
            <p:ph type="subTitle" idx="3"/>
          </p:nvPr>
        </p:nvSpPr>
        <p:spPr>
          <a:xfrm>
            <a:off x="2713000" y="2083950"/>
            <a:ext cx="37179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PT Sans"/>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1049725" name="Google Shape;932;p17"/>
          <p:cNvSpPr txBox="1">
            <a:spLocks noGrp="1"/>
          </p:cNvSpPr>
          <p:nvPr>
            <p:ph type="title" idx="4" hasCustomPrompt="1"/>
          </p:nvPr>
        </p:nvSpPr>
        <p:spPr>
          <a:xfrm>
            <a:off x="4712873" y="2699103"/>
            <a:ext cx="3717900" cy="768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9726" name="Google Shape;933;p17"/>
          <p:cNvSpPr txBox="1">
            <a:spLocks noGrp="1"/>
          </p:cNvSpPr>
          <p:nvPr>
            <p:ph type="subTitle" idx="5"/>
          </p:nvPr>
        </p:nvSpPr>
        <p:spPr>
          <a:xfrm>
            <a:off x="4712875" y="3525000"/>
            <a:ext cx="37179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PT Sans"/>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grpSp>
        <p:nvGrpSpPr>
          <p:cNvPr id="129" name="Google Shape;934;p17"/>
          <p:cNvGrpSpPr/>
          <p:nvPr/>
        </p:nvGrpSpPr>
        <p:grpSpPr>
          <a:xfrm rot="5400000">
            <a:off x="6304350" y="2302250"/>
            <a:ext cx="3337200" cy="2353200"/>
            <a:chOff x="5093563" y="539512"/>
            <a:chExt cx="3337200" cy="2353200"/>
          </a:xfrm>
        </p:grpSpPr>
        <p:sp>
          <p:nvSpPr>
            <p:cNvPr id="1049727" name="Google Shape;935;p17"/>
            <p:cNvSpPr/>
            <p:nvPr/>
          </p:nvSpPr>
          <p:spPr>
            <a:xfrm>
              <a:off x="5093563" y="544313"/>
              <a:ext cx="3337200" cy="48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8" name="Google Shape;936;p17"/>
            <p:cNvSpPr/>
            <p:nvPr/>
          </p:nvSpPr>
          <p:spPr>
            <a:xfrm rot="5400000">
              <a:off x="6979213" y="1441162"/>
              <a:ext cx="2353200" cy="54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937;p17"/>
          <p:cNvGrpSpPr/>
          <p:nvPr/>
        </p:nvGrpSpPr>
        <p:grpSpPr>
          <a:xfrm>
            <a:off x="8148941" y="0"/>
            <a:ext cx="995070" cy="1658405"/>
            <a:chOff x="8148941" y="0"/>
            <a:chExt cx="995070" cy="1658405"/>
          </a:xfrm>
        </p:grpSpPr>
        <p:sp>
          <p:nvSpPr>
            <p:cNvPr id="1049729" name="Google Shape;938;p17"/>
            <p:cNvSpPr/>
            <p:nvPr/>
          </p:nvSpPr>
          <p:spPr>
            <a:xfrm rot="5400000">
              <a:off x="8978111" y="1658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0" name="Google Shape;939;p17"/>
            <p:cNvSpPr/>
            <p:nvPr/>
          </p:nvSpPr>
          <p:spPr>
            <a:xfrm rot="5400000">
              <a:off x="8978111"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1" name="Google Shape;940;p17"/>
            <p:cNvSpPr/>
            <p:nvPr/>
          </p:nvSpPr>
          <p:spPr>
            <a:xfrm rot="5400000">
              <a:off x="8978111" y="82916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2" name="Google Shape;941;p17"/>
            <p:cNvSpPr/>
            <p:nvPr/>
          </p:nvSpPr>
          <p:spPr>
            <a:xfrm rot="5400000">
              <a:off x="8978111" y="116083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3" name="Google Shape;942;p17"/>
            <p:cNvSpPr/>
            <p:nvPr/>
          </p:nvSpPr>
          <p:spPr>
            <a:xfrm rot="5400000">
              <a:off x="8978111"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4" name="Google Shape;943;p17"/>
            <p:cNvSpPr/>
            <p:nvPr/>
          </p:nvSpPr>
          <p:spPr>
            <a:xfrm rot="5400000">
              <a:off x="8812277"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5" name="Google Shape;944;p17"/>
            <p:cNvSpPr/>
            <p:nvPr/>
          </p:nvSpPr>
          <p:spPr>
            <a:xfrm rot="5400000">
              <a:off x="8812277"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6" name="Google Shape;945;p17"/>
            <p:cNvSpPr/>
            <p:nvPr/>
          </p:nvSpPr>
          <p:spPr>
            <a:xfrm rot="5400000">
              <a:off x="8812277" y="99500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7" name="Google Shape;946;p17"/>
            <p:cNvSpPr/>
            <p:nvPr/>
          </p:nvSpPr>
          <p:spPr>
            <a:xfrm rot="5400000">
              <a:off x="8646443" y="1658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8" name="Google Shape;947;p17"/>
            <p:cNvSpPr/>
            <p:nvPr/>
          </p:nvSpPr>
          <p:spPr>
            <a:xfrm rot="5400000">
              <a:off x="8646443"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9" name="Google Shape;948;p17"/>
            <p:cNvSpPr/>
            <p:nvPr/>
          </p:nvSpPr>
          <p:spPr>
            <a:xfrm rot="5400000">
              <a:off x="8646443"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0" name="Google Shape;949;p17"/>
            <p:cNvSpPr/>
            <p:nvPr/>
          </p:nvSpPr>
          <p:spPr>
            <a:xfrm rot="5400000">
              <a:off x="8480609"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1" name="Google Shape;950;p17"/>
            <p:cNvSpPr/>
            <p:nvPr/>
          </p:nvSpPr>
          <p:spPr>
            <a:xfrm rot="5400000">
              <a:off x="8480609" y="3316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2" name="Google Shape;951;p17"/>
            <p:cNvSpPr/>
            <p:nvPr/>
          </p:nvSpPr>
          <p:spPr>
            <a:xfrm rot="5400000">
              <a:off x="8480609"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3" name="Google Shape;952;p17"/>
            <p:cNvSpPr/>
            <p:nvPr/>
          </p:nvSpPr>
          <p:spPr>
            <a:xfrm rot="5400000">
              <a:off x="8314775"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4" name="Google Shape;953;p17"/>
            <p:cNvSpPr/>
            <p:nvPr/>
          </p:nvSpPr>
          <p:spPr>
            <a:xfrm rot="5400000">
              <a:off x="8314775"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5" name="Google Shape;954;p17"/>
            <p:cNvSpPr/>
            <p:nvPr/>
          </p:nvSpPr>
          <p:spPr>
            <a:xfrm rot="5400000">
              <a:off x="8148941"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6" name="Google Shape;955;p17"/>
            <p:cNvSpPr/>
            <p:nvPr/>
          </p:nvSpPr>
          <p:spPr>
            <a:xfrm rot="5400000">
              <a:off x="8148941" y="3316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7" name="Google Shape;956;p17"/>
            <p:cNvSpPr/>
            <p:nvPr/>
          </p:nvSpPr>
          <p:spPr>
            <a:xfrm rot="5400000">
              <a:off x="8148941"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8" name="Google Shape;957;p17"/>
            <p:cNvSpPr/>
            <p:nvPr/>
          </p:nvSpPr>
          <p:spPr>
            <a:xfrm rot="5400000">
              <a:off x="8148941" y="132667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958;p17"/>
          <p:cNvGrpSpPr/>
          <p:nvPr/>
        </p:nvGrpSpPr>
        <p:grpSpPr>
          <a:xfrm>
            <a:off x="-9" y="4272300"/>
            <a:ext cx="2321741" cy="663402"/>
            <a:chOff x="-9" y="4272300"/>
            <a:chExt cx="2321741" cy="663402"/>
          </a:xfrm>
        </p:grpSpPr>
        <p:sp>
          <p:nvSpPr>
            <p:cNvPr id="1049749" name="Google Shape;959;p17"/>
            <p:cNvSpPr/>
            <p:nvPr/>
          </p:nvSpPr>
          <p:spPr>
            <a:xfrm rot="5400000">
              <a:off x="2155832"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0" name="Google Shape;960;p17"/>
            <p:cNvSpPr/>
            <p:nvPr/>
          </p:nvSpPr>
          <p:spPr>
            <a:xfrm rot="5400000">
              <a:off x="2155832"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1" name="Google Shape;961;p17"/>
            <p:cNvSpPr/>
            <p:nvPr/>
          </p:nvSpPr>
          <p:spPr>
            <a:xfrm rot="5400000">
              <a:off x="1989998"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2" name="Google Shape;962;p17"/>
            <p:cNvSpPr/>
            <p:nvPr/>
          </p:nvSpPr>
          <p:spPr>
            <a:xfrm rot="5400000">
              <a:off x="1989998"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3" name="Google Shape;963;p17"/>
            <p:cNvSpPr/>
            <p:nvPr/>
          </p:nvSpPr>
          <p:spPr>
            <a:xfrm rot="5400000">
              <a:off x="1824164"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4" name="Google Shape;964;p17"/>
            <p:cNvSpPr/>
            <p:nvPr/>
          </p:nvSpPr>
          <p:spPr>
            <a:xfrm rot="5400000">
              <a:off x="1824164"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5" name="Google Shape;965;p17"/>
            <p:cNvSpPr/>
            <p:nvPr/>
          </p:nvSpPr>
          <p:spPr>
            <a:xfrm rot="5400000">
              <a:off x="1658331"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6" name="Google Shape;966;p17"/>
            <p:cNvSpPr/>
            <p:nvPr/>
          </p:nvSpPr>
          <p:spPr>
            <a:xfrm rot="5400000">
              <a:off x="1658331"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7" name="Google Shape;967;p17"/>
            <p:cNvSpPr/>
            <p:nvPr/>
          </p:nvSpPr>
          <p:spPr>
            <a:xfrm rot="5400000">
              <a:off x="1492497"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8" name="Google Shape;968;p17"/>
            <p:cNvSpPr/>
            <p:nvPr/>
          </p:nvSpPr>
          <p:spPr>
            <a:xfrm rot="5400000">
              <a:off x="1492497"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9" name="Google Shape;969;p17"/>
            <p:cNvSpPr/>
            <p:nvPr/>
          </p:nvSpPr>
          <p:spPr>
            <a:xfrm rot="5400000">
              <a:off x="1326663"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0" name="Google Shape;970;p17"/>
            <p:cNvSpPr/>
            <p:nvPr/>
          </p:nvSpPr>
          <p:spPr>
            <a:xfrm rot="5400000">
              <a:off x="1326663"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1" name="Google Shape;971;p17"/>
            <p:cNvSpPr/>
            <p:nvPr/>
          </p:nvSpPr>
          <p:spPr>
            <a:xfrm rot="5400000">
              <a:off x="1160829"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2" name="Google Shape;972;p17"/>
            <p:cNvSpPr/>
            <p:nvPr/>
          </p:nvSpPr>
          <p:spPr>
            <a:xfrm rot="5400000">
              <a:off x="1160829"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3" name="Google Shape;973;p17"/>
            <p:cNvSpPr/>
            <p:nvPr/>
          </p:nvSpPr>
          <p:spPr>
            <a:xfrm rot="5400000">
              <a:off x="994995"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4" name="Google Shape;974;p17"/>
            <p:cNvSpPr/>
            <p:nvPr/>
          </p:nvSpPr>
          <p:spPr>
            <a:xfrm rot="5400000">
              <a:off x="994995"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5" name="Google Shape;975;p17"/>
            <p:cNvSpPr/>
            <p:nvPr/>
          </p:nvSpPr>
          <p:spPr>
            <a:xfrm rot="5400000">
              <a:off x="829161"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6" name="Google Shape;976;p17"/>
            <p:cNvSpPr/>
            <p:nvPr/>
          </p:nvSpPr>
          <p:spPr>
            <a:xfrm rot="5400000">
              <a:off x="829161"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7" name="Google Shape;977;p17"/>
            <p:cNvSpPr/>
            <p:nvPr/>
          </p:nvSpPr>
          <p:spPr>
            <a:xfrm rot="5400000">
              <a:off x="663327"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8" name="Google Shape;978;p17"/>
            <p:cNvSpPr/>
            <p:nvPr/>
          </p:nvSpPr>
          <p:spPr>
            <a:xfrm rot="5400000">
              <a:off x="663327"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9" name="Google Shape;979;p17"/>
            <p:cNvSpPr/>
            <p:nvPr/>
          </p:nvSpPr>
          <p:spPr>
            <a:xfrm rot="5400000">
              <a:off x="497493"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70" name="Google Shape;980;p17"/>
            <p:cNvSpPr/>
            <p:nvPr/>
          </p:nvSpPr>
          <p:spPr>
            <a:xfrm rot="5400000">
              <a:off x="497493"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71" name="Google Shape;981;p17"/>
            <p:cNvSpPr/>
            <p:nvPr/>
          </p:nvSpPr>
          <p:spPr>
            <a:xfrm rot="5400000">
              <a:off x="331659"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72" name="Google Shape;982;p17"/>
            <p:cNvSpPr/>
            <p:nvPr/>
          </p:nvSpPr>
          <p:spPr>
            <a:xfrm rot="5400000">
              <a:off x="331659"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73" name="Google Shape;983;p17"/>
            <p:cNvSpPr/>
            <p:nvPr/>
          </p:nvSpPr>
          <p:spPr>
            <a:xfrm rot="5400000">
              <a:off x="165825"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74" name="Google Shape;984;p17"/>
            <p:cNvSpPr/>
            <p:nvPr/>
          </p:nvSpPr>
          <p:spPr>
            <a:xfrm rot="5400000">
              <a:off x="165825"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75" name="Google Shape;985;p17"/>
            <p:cNvSpPr/>
            <p:nvPr/>
          </p:nvSpPr>
          <p:spPr>
            <a:xfrm rot="5400000">
              <a:off x="-9"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76" name="Google Shape;986;p17"/>
            <p:cNvSpPr/>
            <p:nvPr/>
          </p:nvSpPr>
          <p:spPr>
            <a:xfrm rot="5400000">
              <a:off x="-9"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777" name="Google Shape;987;p17"/>
          <p:cNvSpPr/>
          <p:nvPr/>
        </p:nvSpPr>
        <p:spPr>
          <a:xfrm>
            <a:off x="0" y="0"/>
            <a:ext cx="1459200" cy="250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988;p17"/>
          <p:cNvGrpSpPr/>
          <p:nvPr/>
        </p:nvGrpSpPr>
        <p:grpSpPr>
          <a:xfrm>
            <a:off x="1459211" y="8"/>
            <a:ext cx="1824239" cy="1160903"/>
            <a:chOff x="1923311" y="8"/>
            <a:chExt cx="1824239" cy="1160903"/>
          </a:xfrm>
        </p:grpSpPr>
        <p:sp>
          <p:nvSpPr>
            <p:cNvPr id="1049778" name="Google Shape;989;p17"/>
            <p:cNvSpPr/>
            <p:nvPr/>
          </p:nvSpPr>
          <p:spPr>
            <a:xfrm rot="5400000">
              <a:off x="3581650"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79" name="Google Shape;990;p17"/>
            <p:cNvSpPr/>
            <p:nvPr/>
          </p:nvSpPr>
          <p:spPr>
            <a:xfrm rot="5400000">
              <a:off x="3249982"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0" name="Google Shape;991;p17"/>
            <p:cNvSpPr/>
            <p:nvPr/>
          </p:nvSpPr>
          <p:spPr>
            <a:xfrm rot="5400000">
              <a:off x="3249982"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1" name="Google Shape;992;p17"/>
            <p:cNvSpPr/>
            <p:nvPr/>
          </p:nvSpPr>
          <p:spPr>
            <a:xfrm rot="5400000">
              <a:off x="3249982"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2" name="Google Shape;993;p17"/>
            <p:cNvSpPr/>
            <p:nvPr/>
          </p:nvSpPr>
          <p:spPr>
            <a:xfrm rot="5400000">
              <a:off x="3084148"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3" name="Google Shape;994;p17"/>
            <p:cNvSpPr/>
            <p:nvPr/>
          </p:nvSpPr>
          <p:spPr>
            <a:xfrm rot="5400000">
              <a:off x="2918314"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4" name="Google Shape;995;p17"/>
            <p:cNvSpPr/>
            <p:nvPr/>
          </p:nvSpPr>
          <p:spPr>
            <a:xfrm rot="5400000">
              <a:off x="2752481"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5" name="Google Shape;996;p17"/>
            <p:cNvSpPr/>
            <p:nvPr/>
          </p:nvSpPr>
          <p:spPr>
            <a:xfrm rot="5400000">
              <a:off x="2752481"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6" name="Google Shape;997;p17"/>
            <p:cNvSpPr/>
            <p:nvPr/>
          </p:nvSpPr>
          <p:spPr>
            <a:xfrm rot="5400000">
              <a:off x="2586647"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7" name="Google Shape;998;p17"/>
            <p:cNvSpPr/>
            <p:nvPr/>
          </p:nvSpPr>
          <p:spPr>
            <a:xfrm rot="5400000">
              <a:off x="2586647"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8" name="Google Shape;999;p17"/>
            <p:cNvSpPr/>
            <p:nvPr/>
          </p:nvSpPr>
          <p:spPr>
            <a:xfrm rot="5400000">
              <a:off x="2586647"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89" name="Google Shape;1000;p17"/>
            <p:cNvSpPr/>
            <p:nvPr/>
          </p:nvSpPr>
          <p:spPr>
            <a:xfrm rot="5400000">
              <a:off x="2420813"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0" name="Google Shape;1001;p17"/>
            <p:cNvSpPr/>
            <p:nvPr/>
          </p:nvSpPr>
          <p:spPr>
            <a:xfrm rot="5400000">
              <a:off x="2420813" y="33167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1" name="Google Shape;1002;p17"/>
            <p:cNvSpPr/>
            <p:nvPr/>
          </p:nvSpPr>
          <p:spPr>
            <a:xfrm rot="5400000">
              <a:off x="2420813"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2" name="Google Shape;1003;p17"/>
            <p:cNvSpPr/>
            <p:nvPr/>
          </p:nvSpPr>
          <p:spPr>
            <a:xfrm rot="5400000">
              <a:off x="2254979"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3" name="Google Shape;1004;p17"/>
            <p:cNvSpPr/>
            <p:nvPr/>
          </p:nvSpPr>
          <p:spPr>
            <a:xfrm rot="5400000">
              <a:off x="2254979"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4" name="Google Shape;1005;p17"/>
            <p:cNvSpPr/>
            <p:nvPr/>
          </p:nvSpPr>
          <p:spPr>
            <a:xfrm rot="5400000">
              <a:off x="2254979"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5" name="Google Shape;1006;p17"/>
            <p:cNvSpPr/>
            <p:nvPr/>
          </p:nvSpPr>
          <p:spPr>
            <a:xfrm rot="5400000">
              <a:off x="2089145"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6" name="Google Shape;1007;p17"/>
            <p:cNvSpPr/>
            <p:nvPr/>
          </p:nvSpPr>
          <p:spPr>
            <a:xfrm rot="5400000">
              <a:off x="2089145"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7" name="Google Shape;1008;p17"/>
            <p:cNvSpPr/>
            <p:nvPr/>
          </p:nvSpPr>
          <p:spPr>
            <a:xfrm rot="5400000">
              <a:off x="2089145"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8" name="Google Shape;1009;p17"/>
            <p:cNvSpPr/>
            <p:nvPr/>
          </p:nvSpPr>
          <p:spPr>
            <a:xfrm rot="5400000">
              <a:off x="1923311"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9" name="Google Shape;1010;p17"/>
            <p:cNvSpPr/>
            <p:nvPr/>
          </p:nvSpPr>
          <p:spPr>
            <a:xfrm rot="5400000">
              <a:off x="1923311"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0" name="Google Shape;1011;p17"/>
            <p:cNvSpPr/>
            <p:nvPr/>
          </p:nvSpPr>
          <p:spPr>
            <a:xfrm rot="5400000">
              <a:off x="1923311"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012"/>
        <p:cNvGrpSpPr/>
        <p:nvPr/>
      </p:nvGrpSpPr>
      <p:grpSpPr>
        <a:xfrm>
          <a:off x="0" y="0"/>
          <a:ext cx="0" cy="0"/>
          <a:chOff x="0" y="0"/>
          <a:chExt cx="0" cy="0"/>
        </a:xfrm>
      </p:grpSpPr>
      <p:sp>
        <p:nvSpPr>
          <p:cNvPr id="1049290" name="Google Shape;101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lvl1pPr>
            <a:lvl2pPr lvl="1" rtl="0">
              <a:spcBef>
                <a:spcPts val="0"/>
              </a:spcBef>
              <a:spcAft>
                <a:spcPts val="0"/>
              </a:spcAft>
              <a:buSzPts val="3800"/>
              <a:buNone/>
            </a:lvl2pPr>
            <a:lvl3pPr lvl="2" rtl="0">
              <a:spcBef>
                <a:spcPts val="0"/>
              </a:spcBef>
              <a:spcAft>
                <a:spcPts val="0"/>
              </a:spcAft>
              <a:buSzPts val="3800"/>
              <a:buNone/>
            </a:lvl3pPr>
            <a:lvl4pPr lvl="3" rtl="0">
              <a:spcBef>
                <a:spcPts val="0"/>
              </a:spcBef>
              <a:spcAft>
                <a:spcPts val="0"/>
              </a:spcAft>
              <a:buSzPts val="3800"/>
              <a:buNone/>
            </a:lvl4pPr>
            <a:lvl5pPr lvl="4" rtl="0">
              <a:spcBef>
                <a:spcPts val="0"/>
              </a:spcBef>
              <a:spcAft>
                <a:spcPts val="0"/>
              </a:spcAft>
              <a:buSzPts val="3800"/>
              <a:buNone/>
            </a:lvl5pPr>
            <a:lvl6pPr lvl="5" rtl="0">
              <a:spcBef>
                <a:spcPts val="0"/>
              </a:spcBef>
              <a:spcAft>
                <a:spcPts val="0"/>
              </a:spcAft>
              <a:buSzPts val="3800"/>
              <a:buNone/>
            </a:lvl6pPr>
            <a:lvl7pPr lvl="6" rtl="0">
              <a:spcBef>
                <a:spcPts val="0"/>
              </a:spcBef>
              <a:spcAft>
                <a:spcPts val="0"/>
              </a:spcAft>
              <a:buSzPts val="3800"/>
              <a:buNone/>
            </a:lvl7pPr>
            <a:lvl8pPr lvl="7" rtl="0">
              <a:spcBef>
                <a:spcPts val="0"/>
              </a:spcBef>
              <a:spcAft>
                <a:spcPts val="0"/>
              </a:spcAft>
              <a:buSzPts val="3800"/>
              <a:buNone/>
            </a:lvl8pPr>
            <a:lvl9pPr lvl="8" rtl="0">
              <a:spcBef>
                <a:spcPts val="0"/>
              </a:spcBef>
              <a:spcAft>
                <a:spcPts val="0"/>
              </a:spcAft>
              <a:buSzPts val="3800"/>
              <a:buNone/>
            </a:lvl9pPr>
          </a:lstStyle>
          <a:p>
            <a:endParaRPr/>
          </a:p>
        </p:txBody>
      </p:sp>
      <p:grpSp>
        <p:nvGrpSpPr>
          <p:cNvPr id="101" name="Google Shape;1014;p18"/>
          <p:cNvGrpSpPr/>
          <p:nvPr/>
        </p:nvGrpSpPr>
        <p:grpSpPr>
          <a:xfrm flipH="1">
            <a:off x="9" y="-12"/>
            <a:ext cx="2985077" cy="829235"/>
            <a:chOff x="6158918" y="124888"/>
            <a:chExt cx="2985077" cy="829235"/>
          </a:xfrm>
        </p:grpSpPr>
        <p:sp>
          <p:nvSpPr>
            <p:cNvPr id="1049291" name="Google Shape;1015;p18"/>
            <p:cNvSpPr/>
            <p:nvPr/>
          </p:nvSpPr>
          <p:spPr>
            <a:xfrm rot="5400000">
              <a:off x="8978095"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2" name="Google Shape;1016;p18"/>
            <p:cNvSpPr/>
            <p:nvPr/>
          </p:nvSpPr>
          <p:spPr>
            <a:xfrm rot="5400000">
              <a:off x="8978095"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3" name="Google Shape;1017;p18"/>
            <p:cNvSpPr/>
            <p:nvPr/>
          </p:nvSpPr>
          <p:spPr>
            <a:xfrm rot="5400000">
              <a:off x="8978095"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4" name="Google Shape;1018;p18"/>
            <p:cNvSpPr/>
            <p:nvPr/>
          </p:nvSpPr>
          <p:spPr>
            <a:xfrm rot="5400000">
              <a:off x="8812261"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5" name="Google Shape;1019;p18"/>
            <p:cNvSpPr/>
            <p:nvPr/>
          </p:nvSpPr>
          <p:spPr>
            <a:xfrm rot="5400000">
              <a:off x="8812261"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6" name="Google Shape;1020;p18"/>
            <p:cNvSpPr/>
            <p:nvPr/>
          </p:nvSpPr>
          <p:spPr>
            <a:xfrm rot="5400000">
              <a:off x="8646427"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7" name="Google Shape;1021;p18"/>
            <p:cNvSpPr/>
            <p:nvPr/>
          </p:nvSpPr>
          <p:spPr>
            <a:xfrm rot="5400000">
              <a:off x="8646427"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8" name="Google Shape;1022;p18"/>
            <p:cNvSpPr/>
            <p:nvPr/>
          </p:nvSpPr>
          <p:spPr>
            <a:xfrm rot="5400000">
              <a:off x="8646427"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9" name="Google Shape;1023;p18"/>
            <p:cNvSpPr/>
            <p:nvPr/>
          </p:nvSpPr>
          <p:spPr>
            <a:xfrm rot="5400000">
              <a:off x="8480593"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0" name="Google Shape;1024;p18"/>
            <p:cNvSpPr/>
            <p:nvPr/>
          </p:nvSpPr>
          <p:spPr>
            <a:xfrm rot="5400000">
              <a:off x="8480593"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1" name="Google Shape;1025;p18"/>
            <p:cNvSpPr/>
            <p:nvPr/>
          </p:nvSpPr>
          <p:spPr>
            <a:xfrm rot="5400000">
              <a:off x="8314759"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2" name="Google Shape;1026;p18"/>
            <p:cNvSpPr/>
            <p:nvPr/>
          </p:nvSpPr>
          <p:spPr>
            <a:xfrm rot="5400000">
              <a:off x="8314759"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3" name="Google Shape;1027;p18"/>
            <p:cNvSpPr/>
            <p:nvPr/>
          </p:nvSpPr>
          <p:spPr>
            <a:xfrm rot="5400000">
              <a:off x="8148925"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4" name="Google Shape;1028;p18"/>
            <p:cNvSpPr/>
            <p:nvPr/>
          </p:nvSpPr>
          <p:spPr>
            <a:xfrm rot="5400000">
              <a:off x="7983091"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5" name="Google Shape;1029;p18"/>
            <p:cNvSpPr/>
            <p:nvPr/>
          </p:nvSpPr>
          <p:spPr>
            <a:xfrm rot="5400000">
              <a:off x="7817257"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6" name="Google Shape;1030;p18"/>
            <p:cNvSpPr/>
            <p:nvPr/>
          </p:nvSpPr>
          <p:spPr>
            <a:xfrm rot="5400000">
              <a:off x="7651423"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7" name="Google Shape;1031;p18"/>
            <p:cNvSpPr/>
            <p:nvPr/>
          </p:nvSpPr>
          <p:spPr>
            <a:xfrm rot="5400000">
              <a:off x="7485589"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8" name="Google Shape;1032;p18"/>
            <p:cNvSpPr/>
            <p:nvPr/>
          </p:nvSpPr>
          <p:spPr>
            <a:xfrm rot="5400000">
              <a:off x="7319756"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9" name="Google Shape;1033;p18"/>
            <p:cNvSpPr/>
            <p:nvPr/>
          </p:nvSpPr>
          <p:spPr>
            <a:xfrm rot="5400000">
              <a:off x="7319756"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0" name="Google Shape;1034;p18"/>
            <p:cNvSpPr/>
            <p:nvPr/>
          </p:nvSpPr>
          <p:spPr>
            <a:xfrm rot="5400000">
              <a:off x="7153922"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1" name="Google Shape;1035;p18"/>
            <p:cNvSpPr/>
            <p:nvPr/>
          </p:nvSpPr>
          <p:spPr>
            <a:xfrm rot="5400000">
              <a:off x="6988088"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2" name="Google Shape;1036;p18"/>
            <p:cNvSpPr/>
            <p:nvPr/>
          </p:nvSpPr>
          <p:spPr>
            <a:xfrm rot="5400000">
              <a:off x="6988088"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3" name="Google Shape;1037;p18"/>
            <p:cNvSpPr/>
            <p:nvPr/>
          </p:nvSpPr>
          <p:spPr>
            <a:xfrm rot="5400000">
              <a:off x="6822254"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4" name="Google Shape;1038;p18"/>
            <p:cNvSpPr/>
            <p:nvPr/>
          </p:nvSpPr>
          <p:spPr>
            <a:xfrm rot="5400000">
              <a:off x="6656420"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5" name="Google Shape;1039;p18"/>
            <p:cNvSpPr/>
            <p:nvPr/>
          </p:nvSpPr>
          <p:spPr>
            <a:xfrm rot="5400000">
              <a:off x="6490586"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6" name="Google Shape;1040;p18"/>
            <p:cNvSpPr/>
            <p:nvPr/>
          </p:nvSpPr>
          <p:spPr>
            <a:xfrm rot="5400000">
              <a:off x="6324752"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7" name="Google Shape;1041;p18"/>
            <p:cNvSpPr/>
            <p:nvPr/>
          </p:nvSpPr>
          <p:spPr>
            <a:xfrm rot="5400000">
              <a:off x="6158918"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42;p18"/>
          <p:cNvGrpSpPr/>
          <p:nvPr/>
        </p:nvGrpSpPr>
        <p:grpSpPr>
          <a:xfrm rot="-5400000">
            <a:off x="1916959" y="2728981"/>
            <a:ext cx="497568" cy="4331464"/>
            <a:chOff x="165825" y="-6"/>
            <a:chExt cx="497568" cy="4331464"/>
          </a:xfrm>
        </p:grpSpPr>
        <p:sp>
          <p:nvSpPr>
            <p:cNvPr id="1049318" name="Google Shape;1043;p18"/>
            <p:cNvSpPr/>
            <p:nvPr/>
          </p:nvSpPr>
          <p:spPr>
            <a:xfrm rot="-5400000">
              <a:off x="-1255354" y="1421244"/>
              <a:ext cx="3337200" cy="49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9" name="Google Shape;1044;p18"/>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0" name="Google Shape;1045;p18"/>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1" name="Google Shape;1046;p18"/>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2" name="Google Shape;1047;p18"/>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3" name="Google Shape;1048;p18"/>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4" name="Google Shape;1049;p18"/>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5" name="Google Shape;1050;p18"/>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6" name="Google Shape;1051;p18"/>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52;p18"/>
          <p:cNvGrpSpPr/>
          <p:nvPr/>
        </p:nvGrpSpPr>
        <p:grpSpPr>
          <a:xfrm>
            <a:off x="7651418" y="-11"/>
            <a:ext cx="1492571" cy="1160903"/>
            <a:chOff x="7651418" y="-11"/>
            <a:chExt cx="1492571" cy="1160903"/>
          </a:xfrm>
        </p:grpSpPr>
        <p:sp>
          <p:nvSpPr>
            <p:cNvPr id="1049327" name="Google Shape;1053;p18"/>
            <p:cNvSpPr/>
            <p:nvPr/>
          </p:nvSpPr>
          <p:spPr>
            <a:xfrm rot="-5400000">
              <a:off x="7651418"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8" name="Google Shape;1054;p18"/>
            <p:cNvSpPr/>
            <p:nvPr/>
          </p:nvSpPr>
          <p:spPr>
            <a:xfrm rot="-5400000">
              <a:off x="7817252"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9" name="Google Shape;1055;p18"/>
            <p:cNvSpPr/>
            <p:nvPr/>
          </p:nvSpPr>
          <p:spPr>
            <a:xfrm rot="-5400000">
              <a:off x="7983086"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0" name="Google Shape;1056;p18"/>
            <p:cNvSpPr/>
            <p:nvPr/>
          </p:nvSpPr>
          <p:spPr>
            <a:xfrm rot="-5400000">
              <a:off x="8148920"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1" name="Google Shape;1057;p18"/>
            <p:cNvSpPr/>
            <p:nvPr/>
          </p:nvSpPr>
          <p:spPr>
            <a:xfrm rot="-5400000">
              <a:off x="8314754"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2" name="Google Shape;1058;p18"/>
            <p:cNvSpPr/>
            <p:nvPr/>
          </p:nvSpPr>
          <p:spPr>
            <a:xfrm rot="-5400000">
              <a:off x="8480588" y="99499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3" name="Google Shape;1059;p18"/>
            <p:cNvSpPr/>
            <p:nvPr/>
          </p:nvSpPr>
          <p:spPr>
            <a:xfrm rot="-5400000">
              <a:off x="8480588" y="66332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4" name="Google Shape;1060;p18"/>
            <p:cNvSpPr/>
            <p:nvPr/>
          </p:nvSpPr>
          <p:spPr>
            <a:xfrm rot="-5400000">
              <a:off x="8480588" y="-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5" name="Google Shape;1061;p18"/>
            <p:cNvSpPr/>
            <p:nvPr/>
          </p:nvSpPr>
          <p:spPr>
            <a:xfrm rot="-5400000">
              <a:off x="8646421" y="82915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6" name="Google Shape;1062;p18"/>
            <p:cNvSpPr/>
            <p:nvPr/>
          </p:nvSpPr>
          <p:spPr>
            <a:xfrm rot="-5400000">
              <a:off x="8646421" y="49749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7" name="Google Shape;1063;p18"/>
            <p:cNvSpPr/>
            <p:nvPr/>
          </p:nvSpPr>
          <p:spPr>
            <a:xfrm rot="-5400000">
              <a:off x="8646421"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8" name="Google Shape;1064;p18"/>
            <p:cNvSpPr/>
            <p:nvPr/>
          </p:nvSpPr>
          <p:spPr>
            <a:xfrm rot="-5400000">
              <a:off x="8812255" y="99499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9" name="Google Shape;1065;p18"/>
            <p:cNvSpPr/>
            <p:nvPr/>
          </p:nvSpPr>
          <p:spPr>
            <a:xfrm rot="-5400000">
              <a:off x="8812255"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0" name="Google Shape;1066;p18"/>
            <p:cNvSpPr/>
            <p:nvPr/>
          </p:nvSpPr>
          <p:spPr>
            <a:xfrm rot="-5400000">
              <a:off x="8812255" y="-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1" name="Google Shape;1067;p18"/>
            <p:cNvSpPr/>
            <p:nvPr/>
          </p:nvSpPr>
          <p:spPr>
            <a:xfrm rot="-5400000">
              <a:off x="8978089" y="82915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2" name="Google Shape;1068;p18"/>
            <p:cNvSpPr/>
            <p:nvPr/>
          </p:nvSpPr>
          <p:spPr>
            <a:xfrm rot="-5400000">
              <a:off x="8978089" y="49749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3" name="Google Shape;1069;p18"/>
            <p:cNvSpPr/>
            <p:nvPr/>
          </p:nvSpPr>
          <p:spPr>
            <a:xfrm rot="-5400000">
              <a:off x="8978089"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070"/>
        <p:cNvGrpSpPr/>
        <p:nvPr/>
      </p:nvGrpSpPr>
      <p:grpSpPr>
        <a:xfrm>
          <a:off x="0" y="0"/>
          <a:ext cx="0" cy="0"/>
          <a:chOff x="0" y="0"/>
          <a:chExt cx="0" cy="0"/>
        </a:xfrm>
      </p:grpSpPr>
      <p:sp>
        <p:nvSpPr>
          <p:cNvPr id="1048873" name="Google Shape;1071;p19"/>
          <p:cNvSpPr txBox="1">
            <a:spLocks noGrp="1"/>
          </p:cNvSpPr>
          <p:nvPr>
            <p:ph type="title"/>
          </p:nvPr>
        </p:nvSpPr>
        <p:spPr>
          <a:xfrm>
            <a:off x="3188609" y="717708"/>
            <a:ext cx="52422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800"/>
              <a:buNone/>
              <a:defRPr sz="8500"/>
            </a:lvl1pPr>
            <a:lvl2pPr lvl="1" rtl="0">
              <a:spcBef>
                <a:spcPts val="0"/>
              </a:spcBef>
              <a:spcAft>
                <a:spcPts val="0"/>
              </a:spcAft>
              <a:buSzPts val="3800"/>
              <a:buNone/>
            </a:lvl2pPr>
            <a:lvl3pPr lvl="2" rtl="0">
              <a:spcBef>
                <a:spcPts val="0"/>
              </a:spcBef>
              <a:spcAft>
                <a:spcPts val="0"/>
              </a:spcAft>
              <a:buSzPts val="3800"/>
              <a:buNone/>
            </a:lvl3pPr>
            <a:lvl4pPr lvl="3" rtl="0">
              <a:spcBef>
                <a:spcPts val="0"/>
              </a:spcBef>
              <a:spcAft>
                <a:spcPts val="0"/>
              </a:spcAft>
              <a:buSzPts val="3800"/>
              <a:buNone/>
            </a:lvl4pPr>
            <a:lvl5pPr lvl="4" rtl="0">
              <a:spcBef>
                <a:spcPts val="0"/>
              </a:spcBef>
              <a:spcAft>
                <a:spcPts val="0"/>
              </a:spcAft>
              <a:buSzPts val="3800"/>
              <a:buNone/>
            </a:lvl5pPr>
            <a:lvl6pPr lvl="5" rtl="0">
              <a:spcBef>
                <a:spcPts val="0"/>
              </a:spcBef>
              <a:spcAft>
                <a:spcPts val="0"/>
              </a:spcAft>
              <a:buSzPts val="3800"/>
              <a:buNone/>
            </a:lvl6pPr>
            <a:lvl7pPr lvl="6" rtl="0">
              <a:spcBef>
                <a:spcPts val="0"/>
              </a:spcBef>
              <a:spcAft>
                <a:spcPts val="0"/>
              </a:spcAft>
              <a:buSzPts val="3800"/>
              <a:buNone/>
            </a:lvl7pPr>
            <a:lvl8pPr lvl="7" rtl="0">
              <a:spcBef>
                <a:spcPts val="0"/>
              </a:spcBef>
              <a:spcAft>
                <a:spcPts val="0"/>
              </a:spcAft>
              <a:buSzPts val="3800"/>
              <a:buNone/>
            </a:lvl8pPr>
            <a:lvl9pPr lvl="8" rtl="0">
              <a:spcBef>
                <a:spcPts val="0"/>
              </a:spcBef>
              <a:spcAft>
                <a:spcPts val="0"/>
              </a:spcAft>
              <a:buSzPts val="3800"/>
              <a:buNone/>
            </a:lvl9pPr>
          </a:lstStyle>
          <a:p>
            <a:endParaRPr/>
          </a:p>
        </p:txBody>
      </p:sp>
      <p:sp>
        <p:nvSpPr>
          <p:cNvPr id="1048874" name="Google Shape;1072;p19"/>
          <p:cNvSpPr txBox="1">
            <a:spLocks noGrp="1"/>
          </p:cNvSpPr>
          <p:nvPr>
            <p:ph type="subTitle" idx="1"/>
          </p:nvPr>
        </p:nvSpPr>
        <p:spPr>
          <a:xfrm>
            <a:off x="3188603" y="1914753"/>
            <a:ext cx="5242200" cy="105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8875" name="Google Shape;1073;p19"/>
          <p:cNvSpPr txBox="1"/>
          <p:nvPr/>
        </p:nvSpPr>
        <p:spPr>
          <a:xfrm>
            <a:off x="3188575" y="3664869"/>
            <a:ext cx="5242200" cy="556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u="sng">
                <a:solidFill>
                  <a:schemeClr val="dk1"/>
                </a:solid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lang="en" sz="1200" b="1" u="sng">
                <a:solidFill>
                  <a:schemeClr val="dk1"/>
                </a:solidFill>
                <a:latin typeface="Roboto"/>
                <a:ea typeface="Roboto"/>
                <a:cs typeface="Roboto"/>
                <a:sym typeface="Roboto"/>
                <a:hlinkClick r:id="rId3"/>
              </a:rPr>
              <a:t>Flaticon</a:t>
            </a:r>
            <a:r>
              <a:rPr lang="en" sz="1200">
                <a:solidFill>
                  <a:schemeClr val="dk1"/>
                </a:solidFill>
                <a:latin typeface="Roboto"/>
                <a:ea typeface="Roboto"/>
                <a:cs typeface="Roboto"/>
                <a:sym typeface="Roboto"/>
              </a:rPr>
              <a:t>, and infographics &amp; images by </a:t>
            </a:r>
            <a:r>
              <a:rPr lang="en" sz="1200" b="1" u="sng">
                <a:solidFill>
                  <a:schemeClr val="dk1"/>
                </a:solidFill>
                <a:latin typeface="Roboto"/>
                <a:ea typeface="Roboto"/>
                <a:cs typeface="Roboto"/>
                <a:sym typeface="Roboto"/>
                <a:hlinkClick r:id="rId4"/>
              </a:rPr>
              <a:t>Freepik</a:t>
            </a:r>
            <a:r>
              <a:rPr lang="en" sz="1200" b="1" u="sng">
                <a:solidFill>
                  <a:schemeClr val="dk1"/>
                </a:solidFill>
                <a:latin typeface="Roboto"/>
                <a:ea typeface="Roboto"/>
                <a:cs typeface="Roboto"/>
                <a:sym typeface="Roboto"/>
              </a:rPr>
              <a:t> </a:t>
            </a:r>
            <a:endParaRPr sz="1200" b="1" u="sng">
              <a:solidFill>
                <a:schemeClr val="dk1"/>
              </a:solidFill>
              <a:latin typeface="Roboto"/>
              <a:ea typeface="Roboto"/>
              <a:cs typeface="Roboto"/>
              <a:sym typeface="Roboto"/>
            </a:endParaRPr>
          </a:p>
        </p:txBody>
      </p:sp>
      <p:grpSp>
        <p:nvGrpSpPr>
          <p:cNvPr id="73" name="Google Shape;1074;p19"/>
          <p:cNvGrpSpPr/>
          <p:nvPr/>
        </p:nvGrpSpPr>
        <p:grpSpPr>
          <a:xfrm rot="10800000">
            <a:off x="9" y="4314263"/>
            <a:ext cx="2985077" cy="829235"/>
            <a:chOff x="6158918" y="124888"/>
            <a:chExt cx="2985077" cy="829235"/>
          </a:xfrm>
        </p:grpSpPr>
        <p:sp>
          <p:nvSpPr>
            <p:cNvPr id="1048876" name="Google Shape;1075;p19"/>
            <p:cNvSpPr/>
            <p:nvPr/>
          </p:nvSpPr>
          <p:spPr>
            <a:xfrm rot="5400000">
              <a:off x="8978095"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7" name="Google Shape;1076;p19"/>
            <p:cNvSpPr/>
            <p:nvPr/>
          </p:nvSpPr>
          <p:spPr>
            <a:xfrm rot="5400000">
              <a:off x="8978095"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8" name="Google Shape;1077;p19"/>
            <p:cNvSpPr/>
            <p:nvPr/>
          </p:nvSpPr>
          <p:spPr>
            <a:xfrm rot="5400000">
              <a:off x="8978095"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9" name="Google Shape;1078;p19"/>
            <p:cNvSpPr/>
            <p:nvPr/>
          </p:nvSpPr>
          <p:spPr>
            <a:xfrm rot="5400000">
              <a:off x="8812261"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0" name="Google Shape;1079;p19"/>
            <p:cNvSpPr/>
            <p:nvPr/>
          </p:nvSpPr>
          <p:spPr>
            <a:xfrm rot="5400000">
              <a:off x="8812261"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1" name="Google Shape;1080;p19"/>
            <p:cNvSpPr/>
            <p:nvPr/>
          </p:nvSpPr>
          <p:spPr>
            <a:xfrm rot="5400000">
              <a:off x="8646427"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2" name="Google Shape;1081;p19"/>
            <p:cNvSpPr/>
            <p:nvPr/>
          </p:nvSpPr>
          <p:spPr>
            <a:xfrm rot="5400000">
              <a:off x="8646427"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3" name="Google Shape;1082;p19"/>
            <p:cNvSpPr/>
            <p:nvPr/>
          </p:nvSpPr>
          <p:spPr>
            <a:xfrm rot="5400000">
              <a:off x="8646427"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4" name="Google Shape;1083;p19"/>
            <p:cNvSpPr/>
            <p:nvPr/>
          </p:nvSpPr>
          <p:spPr>
            <a:xfrm rot="5400000">
              <a:off x="8480593"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5" name="Google Shape;1084;p19"/>
            <p:cNvSpPr/>
            <p:nvPr/>
          </p:nvSpPr>
          <p:spPr>
            <a:xfrm rot="5400000">
              <a:off x="8480593"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6" name="Google Shape;1085;p19"/>
            <p:cNvSpPr/>
            <p:nvPr/>
          </p:nvSpPr>
          <p:spPr>
            <a:xfrm rot="5400000">
              <a:off x="8314759"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7" name="Google Shape;1086;p19"/>
            <p:cNvSpPr/>
            <p:nvPr/>
          </p:nvSpPr>
          <p:spPr>
            <a:xfrm rot="5400000">
              <a:off x="8314759"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8" name="Google Shape;1087;p19"/>
            <p:cNvSpPr/>
            <p:nvPr/>
          </p:nvSpPr>
          <p:spPr>
            <a:xfrm rot="5400000">
              <a:off x="8148925"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9" name="Google Shape;1088;p19"/>
            <p:cNvSpPr/>
            <p:nvPr/>
          </p:nvSpPr>
          <p:spPr>
            <a:xfrm rot="5400000">
              <a:off x="7983091"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0" name="Google Shape;1089;p19"/>
            <p:cNvSpPr/>
            <p:nvPr/>
          </p:nvSpPr>
          <p:spPr>
            <a:xfrm rot="5400000">
              <a:off x="7817257"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1" name="Google Shape;1090;p19"/>
            <p:cNvSpPr/>
            <p:nvPr/>
          </p:nvSpPr>
          <p:spPr>
            <a:xfrm rot="5400000">
              <a:off x="7651423"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2" name="Google Shape;1091;p19"/>
            <p:cNvSpPr/>
            <p:nvPr/>
          </p:nvSpPr>
          <p:spPr>
            <a:xfrm rot="5400000">
              <a:off x="7485589"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3" name="Google Shape;1092;p19"/>
            <p:cNvSpPr/>
            <p:nvPr/>
          </p:nvSpPr>
          <p:spPr>
            <a:xfrm rot="5400000">
              <a:off x="7319756"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4" name="Google Shape;1093;p19"/>
            <p:cNvSpPr/>
            <p:nvPr/>
          </p:nvSpPr>
          <p:spPr>
            <a:xfrm rot="5400000">
              <a:off x="7319756"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5" name="Google Shape;1094;p19"/>
            <p:cNvSpPr/>
            <p:nvPr/>
          </p:nvSpPr>
          <p:spPr>
            <a:xfrm rot="5400000">
              <a:off x="7153922"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6" name="Google Shape;1095;p19"/>
            <p:cNvSpPr/>
            <p:nvPr/>
          </p:nvSpPr>
          <p:spPr>
            <a:xfrm rot="5400000">
              <a:off x="6988088"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7" name="Google Shape;1096;p19"/>
            <p:cNvSpPr/>
            <p:nvPr/>
          </p:nvSpPr>
          <p:spPr>
            <a:xfrm rot="5400000">
              <a:off x="6988088"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8" name="Google Shape;1097;p19"/>
            <p:cNvSpPr/>
            <p:nvPr/>
          </p:nvSpPr>
          <p:spPr>
            <a:xfrm rot="5400000">
              <a:off x="6822254"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9" name="Google Shape;1098;p19"/>
            <p:cNvSpPr/>
            <p:nvPr/>
          </p:nvSpPr>
          <p:spPr>
            <a:xfrm rot="5400000">
              <a:off x="6656420"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0" name="Google Shape;1099;p19"/>
            <p:cNvSpPr/>
            <p:nvPr/>
          </p:nvSpPr>
          <p:spPr>
            <a:xfrm rot="5400000">
              <a:off x="6490586"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1" name="Google Shape;1100;p19"/>
            <p:cNvSpPr/>
            <p:nvPr/>
          </p:nvSpPr>
          <p:spPr>
            <a:xfrm rot="5400000">
              <a:off x="6324752"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2" name="Google Shape;1101;p19"/>
            <p:cNvSpPr/>
            <p:nvPr/>
          </p:nvSpPr>
          <p:spPr>
            <a:xfrm rot="5400000">
              <a:off x="6158918"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03" name="Google Shape;1102;p19"/>
          <p:cNvSpPr/>
          <p:nvPr/>
        </p:nvSpPr>
        <p:spPr>
          <a:xfrm>
            <a:off x="5000" y="0"/>
            <a:ext cx="1603500" cy="3886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1103;p19"/>
          <p:cNvGrpSpPr/>
          <p:nvPr/>
        </p:nvGrpSpPr>
        <p:grpSpPr>
          <a:xfrm>
            <a:off x="5993084" y="-12"/>
            <a:ext cx="3150911" cy="829235"/>
            <a:chOff x="5993084" y="124888"/>
            <a:chExt cx="3150911" cy="829235"/>
          </a:xfrm>
        </p:grpSpPr>
        <p:sp>
          <p:nvSpPr>
            <p:cNvPr id="1048904" name="Google Shape;1104;p19"/>
            <p:cNvSpPr/>
            <p:nvPr/>
          </p:nvSpPr>
          <p:spPr>
            <a:xfrm rot="5400000">
              <a:off x="8978095" y="12488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5" name="Google Shape;1105;p19"/>
            <p:cNvSpPr/>
            <p:nvPr/>
          </p:nvSpPr>
          <p:spPr>
            <a:xfrm rot="5400000">
              <a:off x="8978095"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6" name="Google Shape;1106;p19"/>
            <p:cNvSpPr/>
            <p:nvPr/>
          </p:nvSpPr>
          <p:spPr>
            <a:xfrm rot="5400000">
              <a:off x="8978095" y="7882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7" name="Google Shape;1107;p19"/>
            <p:cNvSpPr/>
            <p:nvPr/>
          </p:nvSpPr>
          <p:spPr>
            <a:xfrm rot="5400000">
              <a:off x="8812261" y="29072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8" name="Google Shape;1108;p19"/>
            <p:cNvSpPr/>
            <p:nvPr/>
          </p:nvSpPr>
          <p:spPr>
            <a:xfrm rot="5400000">
              <a:off x="8812261" y="62238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9" name="Google Shape;1109;p19"/>
            <p:cNvSpPr/>
            <p:nvPr/>
          </p:nvSpPr>
          <p:spPr>
            <a:xfrm rot="5400000">
              <a:off x="8646427" y="12488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0" name="Google Shape;1110;p19"/>
            <p:cNvSpPr/>
            <p:nvPr/>
          </p:nvSpPr>
          <p:spPr>
            <a:xfrm rot="5400000">
              <a:off x="8646427"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1" name="Google Shape;1111;p19"/>
            <p:cNvSpPr/>
            <p:nvPr/>
          </p:nvSpPr>
          <p:spPr>
            <a:xfrm rot="5400000">
              <a:off x="8646427" y="7882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2" name="Google Shape;1112;p19"/>
            <p:cNvSpPr/>
            <p:nvPr/>
          </p:nvSpPr>
          <p:spPr>
            <a:xfrm rot="5400000">
              <a:off x="8480593" y="29072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3" name="Google Shape;1113;p19"/>
            <p:cNvSpPr/>
            <p:nvPr/>
          </p:nvSpPr>
          <p:spPr>
            <a:xfrm rot="5400000">
              <a:off x="8480593" y="62238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4" name="Google Shape;1114;p19"/>
            <p:cNvSpPr/>
            <p:nvPr/>
          </p:nvSpPr>
          <p:spPr>
            <a:xfrm rot="5400000">
              <a:off x="8314759" y="12488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5" name="Google Shape;1115;p19"/>
            <p:cNvSpPr/>
            <p:nvPr/>
          </p:nvSpPr>
          <p:spPr>
            <a:xfrm rot="5400000">
              <a:off x="8314759"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6" name="Google Shape;1116;p19"/>
            <p:cNvSpPr/>
            <p:nvPr/>
          </p:nvSpPr>
          <p:spPr>
            <a:xfrm rot="5400000">
              <a:off x="8314759" y="7882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7" name="Google Shape;1117;p19"/>
            <p:cNvSpPr/>
            <p:nvPr/>
          </p:nvSpPr>
          <p:spPr>
            <a:xfrm rot="5400000">
              <a:off x="8148925" y="29072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8" name="Google Shape;1118;p19"/>
            <p:cNvSpPr/>
            <p:nvPr/>
          </p:nvSpPr>
          <p:spPr>
            <a:xfrm rot="5400000">
              <a:off x="8148925" y="62238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9" name="Google Shape;1119;p19"/>
            <p:cNvSpPr/>
            <p:nvPr/>
          </p:nvSpPr>
          <p:spPr>
            <a:xfrm rot="5400000">
              <a:off x="7983091" y="12488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0" name="Google Shape;1120;p19"/>
            <p:cNvSpPr/>
            <p:nvPr/>
          </p:nvSpPr>
          <p:spPr>
            <a:xfrm rot="5400000">
              <a:off x="7983091"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1" name="Google Shape;1121;p19"/>
            <p:cNvSpPr/>
            <p:nvPr/>
          </p:nvSpPr>
          <p:spPr>
            <a:xfrm rot="5400000">
              <a:off x="7983091" y="7882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2" name="Google Shape;1122;p19"/>
            <p:cNvSpPr/>
            <p:nvPr/>
          </p:nvSpPr>
          <p:spPr>
            <a:xfrm rot="5400000">
              <a:off x="7817257" y="29072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3" name="Google Shape;1123;p19"/>
            <p:cNvSpPr/>
            <p:nvPr/>
          </p:nvSpPr>
          <p:spPr>
            <a:xfrm rot="5400000">
              <a:off x="7817257" y="62238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4" name="Google Shape;1124;p19"/>
            <p:cNvSpPr/>
            <p:nvPr/>
          </p:nvSpPr>
          <p:spPr>
            <a:xfrm rot="5400000">
              <a:off x="7651423" y="12488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5" name="Google Shape;1125;p19"/>
            <p:cNvSpPr/>
            <p:nvPr/>
          </p:nvSpPr>
          <p:spPr>
            <a:xfrm rot="5400000">
              <a:off x="7651423"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6" name="Google Shape;1126;p19"/>
            <p:cNvSpPr/>
            <p:nvPr/>
          </p:nvSpPr>
          <p:spPr>
            <a:xfrm rot="5400000">
              <a:off x="7651423" y="7882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7" name="Google Shape;1127;p19"/>
            <p:cNvSpPr/>
            <p:nvPr/>
          </p:nvSpPr>
          <p:spPr>
            <a:xfrm rot="5400000">
              <a:off x="7485589" y="29072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8" name="Google Shape;1128;p19"/>
            <p:cNvSpPr/>
            <p:nvPr/>
          </p:nvSpPr>
          <p:spPr>
            <a:xfrm rot="5400000">
              <a:off x="7485589" y="62238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9" name="Google Shape;1129;p19"/>
            <p:cNvSpPr/>
            <p:nvPr/>
          </p:nvSpPr>
          <p:spPr>
            <a:xfrm rot="5400000">
              <a:off x="7319756" y="12488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0" name="Google Shape;1130;p19"/>
            <p:cNvSpPr/>
            <p:nvPr/>
          </p:nvSpPr>
          <p:spPr>
            <a:xfrm rot="5400000">
              <a:off x="7319756"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1" name="Google Shape;1131;p19"/>
            <p:cNvSpPr/>
            <p:nvPr/>
          </p:nvSpPr>
          <p:spPr>
            <a:xfrm rot="5400000">
              <a:off x="7319756" y="7882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2" name="Google Shape;1132;p19"/>
            <p:cNvSpPr/>
            <p:nvPr/>
          </p:nvSpPr>
          <p:spPr>
            <a:xfrm rot="5400000">
              <a:off x="7153922" y="29072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3" name="Google Shape;1133;p19"/>
            <p:cNvSpPr/>
            <p:nvPr/>
          </p:nvSpPr>
          <p:spPr>
            <a:xfrm rot="5400000">
              <a:off x="7153922" y="62238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4" name="Google Shape;1134;p19"/>
            <p:cNvSpPr/>
            <p:nvPr/>
          </p:nvSpPr>
          <p:spPr>
            <a:xfrm rot="5400000">
              <a:off x="6988088" y="12488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5" name="Google Shape;1135;p19"/>
            <p:cNvSpPr/>
            <p:nvPr/>
          </p:nvSpPr>
          <p:spPr>
            <a:xfrm rot="5400000">
              <a:off x="6988088"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6" name="Google Shape;1136;p19"/>
            <p:cNvSpPr/>
            <p:nvPr/>
          </p:nvSpPr>
          <p:spPr>
            <a:xfrm rot="5400000">
              <a:off x="6988088" y="7882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7" name="Google Shape;1137;p19"/>
            <p:cNvSpPr/>
            <p:nvPr/>
          </p:nvSpPr>
          <p:spPr>
            <a:xfrm rot="5400000">
              <a:off x="6822254" y="29072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8" name="Google Shape;1138;p19"/>
            <p:cNvSpPr/>
            <p:nvPr/>
          </p:nvSpPr>
          <p:spPr>
            <a:xfrm rot="5400000">
              <a:off x="6822254" y="62238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9" name="Google Shape;1139;p19"/>
            <p:cNvSpPr/>
            <p:nvPr/>
          </p:nvSpPr>
          <p:spPr>
            <a:xfrm rot="5400000">
              <a:off x="6656420" y="12488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0" name="Google Shape;1140;p19"/>
            <p:cNvSpPr/>
            <p:nvPr/>
          </p:nvSpPr>
          <p:spPr>
            <a:xfrm rot="5400000">
              <a:off x="6656420"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1" name="Google Shape;1141;p19"/>
            <p:cNvSpPr/>
            <p:nvPr/>
          </p:nvSpPr>
          <p:spPr>
            <a:xfrm rot="5400000">
              <a:off x="6490586" y="29072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2" name="Google Shape;1142;p19"/>
            <p:cNvSpPr/>
            <p:nvPr/>
          </p:nvSpPr>
          <p:spPr>
            <a:xfrm rot="5400000">
              <a:off x="6490586" y="62238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3" name="Google Shape;1143;p19"/>
            <p:cNvSpPr/>
            <p:nvPr/>
          </p:nvSpPr>
          <p:spPr>
            <a:xfrm rot="5400000">
              <a:off x="6324752" y="12488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4" name="Google Shape;1144;p19"/>
            <p:cNvSpPr/>
            <p:nvPr/>
          </p:nvSpPr>
          <p:spPr>
            <a:xfrm rot="5400000">
              <a:off x="6324752"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5" name="Google Shape;1145;p19"/>
            <p:cNvSpPr/>
            <p:nvPr/>
          </p:nvSpPr>
          <p:spPr>
            <a:xfrm rot="5400000">
              <a:off x="6158918" y="29072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6" name="Google Shape;1146;p19"/>
            <p:cNvSpPr/>
            <p:nvPr/>
          </p:nvSpPr>
          <p:spPr>
            <a:xfrm rot="5400000">
              <a:off x="5993084" y="45655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147;p19"/>
          <p:cNvGrpSpPr/>
          <p:nvPr/>
        </p:nvGrpSpPr>
        <p:grpSpPr>
          <a:xfrm rot="10800000">
            <a:off x="6201325" y="4652049"/>
            <a:ext cx="1824239" cy="497568"/>
            <a:chOff x="2636536" y="8"/>
            <a:chExt cx="1824239" cy="497568"/>
          </a:xfrm>
        </p:grpSpPr>
        <p:sp>
          <p:nvSpPr>
            <p:cNvPr id="1048947" name="Google Shape;1148;p19"/>
            <p:cNvSpPr/>
            <p:nvPr/>
          </p:nvSpPr>
          <p:spPr>
            <a:xfrm rot="5400000">
              <a:off x="4294875"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8" name="Google Shape;1149;p19"/>
            <p:cNvSpPr/>
            <p:nvPr/>
          </p:nvSpPr>
          <p:spPr>
            <a:xfrm rot="5400000">
              <a:off x="3465706"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9" name="Google Shape;1150;p19"/>
            <p:cNvSpPr/>
            <p:nvPr/>
          </p:nvSpPr>
          <p:spPr>
            <a:xfrm rot="5400000">
              <a:off x="3299872"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0" name="Google Shape;1151;p19"/>
            <p:cNvSpPr/>
            <p:nvPr/>
          </p:nvSpPr>
          <p:spPr>
            <a:xfrm rot="5400000">
              <a:off x="3134038"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1" name="Google Shape;1152;p19"/>
            <p:cNvSpPr/>
            <p:nvPr/>
          </p:nvSpPr>
          <p:spPr>
            <a:xfrm rot="5400000">
              <a:off x="3134038" y="33167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2" name="Google Shape;1153;p19"/>
            <p:cNvSpPr/>
            <p:nvPr/>
          </p:nvSpPr>
          <p:spPr>
            <a:xfrm rot="5400000">
              <a:off x="2968204"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3" name="Google Shape;1154;p19"/>
            <p:cNvSpPr/>
            <p:nvPr/>
          </p:nvSpPr>
          <p:spPr>
            <a:xfrm rot="5400000">
              <a:off x="2802370"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4" name="Google Shape;1155;p19"/>
            <p:cNvSpPr/>
            <p:nvPr/>
          </p:nvSpPr>
          <p:spPr>
            <a:xfrm rot="5400000">
              <a:off x="2636536"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156;p19"/>
          <p:cNvGrpSpPr/>
          <p:nvPr/>
        </p:nvGrpSpPr>
        <p:grpSpPr>
          <a:xfrm rot="10800000">
            <a:off x="3837811" y="120887"/>
            <a:ext cx="274627" cy="274627"/>
            <a:chOff x="4873850" y="1253425"/>
            <a:chExt cx="734100" cy="734100"/>
          </a:xfrm>
        </p:grpSpPr>
        <p:cxnSp>
          <p:nvCxnSpPr>
            <p:cNvPr id="3145737" name="Google Shape;1157;p19"/>
            <p:cNvCxnSpPr>
              <a:cxnSpLocks/>
            </p:cNvCxnSpPr>
            <p:nvPr/>
          </p:nvCxnSpPr>
          <p:spPr>
            <a:xfrm>
              <a:off x="5240900" y="1253425"/>
              <a:ext cx="0" cy="734100"/>
            </a:xfrm>
            <a:prstGeom prst="straightConnector1">
              <a:avLst/>
            </a:prstGeom>
            <a:noFill/>
            <a:ln w="19050" cap="flat" cmpd="sng">
              <a:solidFill>
                <a:schemeClr val="dk1"/>
              </a:solidFill>
              <a:prstDash val="solid"/>
              <a:round/>
              <a:headEnd type="none" w="med" len="med"/>
              <a:tailEnd type="none" w="med" len="med"/>
            </a:ln>
          </p:spPr>
        </p:cxnSp>
        <p:cxnSp>
          <p:nvCxnSpPr>
            <p:cNvPr id="3145738" name="Google Shape;1158;p19"/>
            <p:cNvCxnSpPr>
              <a:cxnSpLocks/>
            </p:cNvCxnSpPr>
            <p:nvPr/>
          </p:nvCxnSpPr>
          <p:spPr>
            <a:xfrm rot="10800000">
              <a:off x="4873850" y="1620475"/>
              <a:ext cx="734100" cy="0"/>
            </a:xfrm>
            <a:prstGeom prst="straightConnector1">
              <a:avLst/>
            </a:prstGeom>
            <a:noFill/>
            <a:ln w="19050" cap="flat" cmpd="sng">
              <a:solidFill>
                <a:schemeClr val="dk1"/>
              </a:solidFill>
              <a:prstDash val="solid"/>
              <a:round/>
              <a:headEnd type="none" w="med" len="med"/>
              <a:tailEnd type="none" w="med" len="med"/>
            </a:ln>
          </p:spPr>
        </p:cxnSp>
      </p:grpSp>
      <p:grpSp>
        <p:nvGrpSpPr>
          <p:cNvPr id="77" name="Google Shape;1159;p19"/>
          <p:cNvGrpSpPr/>
          <p:nvPr/>
        </p:nvGrpSpPr>
        <p:grpSpPr>
          <a:xfrm rot="10800000">
            <a:off x="3521614" y="120887"/>
            <a:ext cx="274627" cy="274627"/>
            <a:chOff x="4873850" y="1253425"/>
            <a:chExt cx="734100" cy="734100"/>
          </a:xfrm>
        </p:grpSpPr>
        <p:cxnSp>
          <p:nvCxnSpPr>
            <p:cNvPr id="3145739" name="Google Shape;1160;p19"/>
            <p:cNvCxnSpPr>
              <a:cxnSpLocks/>
            </p:cNvCxnSpPr>
            <p:nvPr/>
          </p:nvCxnSpPr>
          <p:spPr>
            <a:xfrm>
              <a:off x="5240900" y="1253425"/>
              <a:ext cx="0" cy="734100"/>
            </a:xfrm>
            <a:prstGeom prst="straightConnector1">
              <a:avLst/>
            </a:prstGeom>
            <a:noFill/>
            <a:ln w="19050" cap="flat" cmpd="sng">
              <a:solidFill>
                <a:schemeClr val="dk1"/>
              </a:solidFill>
              <a:prstDash val="solid"/>
              <a:round/>
              <a:headEnd type="none" w="med" len="med"/>
              <a:tailEnd type="none" w="med" len="med"/>
            </a:ln>
          </p:spPr>
        </p:cxnSp>
        <p:cxnSp>
          <p:nvCxnSpPr>
            <p:cNvPr id="3145740" name="Google Shape;1161;p19"/>
            <p:cNvCxnSpPr>
              <a:cxnSpLocks/>
            </p:cNvCxnSpPr>
            <p:nvPr/>
          </p:nvCxnSpPr>
          <p:spPr>
            <a:xfrm rot="10800000">
              <a:off x="4873850" y="1620475"/>
              <a:ext cx="734100" cy="0"/>
            </a:xfrm>
            <a:prstGeom prst="straightConnector1">
              <a:avLst/>
            </a:prstGeom>
            <a:noFill/>
            <a:ln w="19050" cap="flat" cmpd="sng">
              <a:solidFill>
                <a:schemeClr val="dk1"/>
              </a:solidFill>
              <a:prstDash val="solid"/>
              <a:round/>
              <a:headEnd type="none" w="med" len="med"/>
              <a:tailEnd type="none" w="med" len="med"/>
            </a:ln>
          </p:spPr>
        </p:cxnSp>
      </p:grpSp>
      <p:grpSp>
        <p:nvGrpSpPr>
          <p:cNvPr id="78" name="Google Shape;1162;p19"/>
          <p:cNvGrpSpPr/>
          <p:nvPr/>
        </p:nvGrpSpPr>
        <p:grpSpPr>
          <a:xfrm rot="10800000">
            <a:off x="3188612" y="120887"/>
            <a:ext cx="274627" cy="274627"/>
            <a:chOff x="4873850" y="1253425"/>
            <a:chExt cx="734100" cy="734100"/>
          </a:xfrm>
        </p:grpSpPr>
        <p:cxnSp>
          <p:nvCxnSpPr>
            <p:cNvPr id="3145741" name="Google Shape;1163;p19"/>
            <p:cNvCxnSpPr>
              <a:cxnSpLocks/>
            </p:cNvCxnSpPr>
            <p:nvPr/>
          </p:nvCxnSpPr>
          <p:spPr>
            <a:xfrm>
              <a:off x="5240900" y="1253425"/>
              <a:ext cx="0" cy="734100"/>
            </a:xfrm>
            <a:prstGeom prst="straightConnector1">
              <a:avLst/>
            </a:prstGeom>
            <a:noFill/>
            <a:ln w="19050" cap="flat" cmpd="sng">
              <a:solidFill>
                <a:schemeClr val="dk1"/>
              </a:solidFill>
              <a:prstDash val="solid"/>
              <a:round/>
              <a:headEnd type="none" w="med" len="med"/>
              <a:tailEnd type="none" w="med" len="med"/>
            </a:ln>
          </p:spPr>
        </p:cxnSp>
        <p:cxnSp>
          <p:nvCxnSpPr>
            <p:cNvPr id="3145742" name="Google Shape;1164;p19"/>
            <p:cNvCxnSpPr>
              <a:cxnSpLocks/>
            </p:cNvCxnSpPr>
            <p:nvPr/>
          </p:nvCxnSpPr>
          <p:spPr>
            <a:xfrm rot="10800000">
              <a:off x="4873850" y="1620475"/>
              <a:ext cx="7341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65"/>
        <p:cNvGrpSpPr/>
        <p:nvPr/>
      </p:nvGrpSpPr>
      <p:grpSpPr>
        <a:xfrm>
          <a:off x="0" y="0"/>
          <a:ext cx="0" cy="0"/>
          <a:chOff x="0" y="0"/>
          <a:chExt cx="0" cy="0"/>
        </a:xfrm>
      </p:grpSpPr>
      <p:grpSp>
        <p:nvGrpSpPr>
          <p:cNvPr id="93" name="Google Shape;1166;p20"/>
          <p:cNvGrpSpPr/>
          <p:nvPr/>
        </p:nvGrpSpPr>
        <p:grpSpPr>
          <a:xfrm flipH="1">
            <a:off x="9" y="-12"/>
            <a:ext cx="2985077" cy="829235"/>
            <a:chOff x="6158918" y="124888"/>
            <a:chExt cx="2985077" cy="829235"/>
          </a:xfrm>
        </p:grpSpPr>
        <p:sp>
          <p:nvSpPr>
            <p:cNvPr id="1049177" name="Google Shape;1167;p20"/>
            <p:cNvSpPr/>
            <p:nvPr/>
          </p:nvSpPr>
          <p:spPr>
            <a:xfrm rot="5400000">
              <a:off x="8978095"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8" name="Google Shape;1168;p20"/>
            <p:cNvSpPr/>
            <p:nvPr/>
          </p:nvSpPr>
          <p:spPr>
            <a:xfrm rot="5400000">
              <a:off x="8978095"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9" name="Google Shape;1169;p20"/>
            <p:cNvSpPr/>
            <p:nvPr/>
          </p:nvSpPr>
          <p:spPr>
            <a:xfrm rot="5400000">
              <a:off x="8978095"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0" name="Google Shape;1170;p20"/>
            <p:cNvSpPr/>
            <p:nvPr/>
          </p:nvSpPr>
          <p:spPr>
            <a:xfrm rot="5400000">
              <a:off x="8812261"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1" name="Google Shape;1171;p20"/>
            <p:cNvSpPr/>
            <p:nvPr/>
          </p:nvSpPr>
          <p:spPr>
            <a:xfrm rot="5400000">
              <a:off x="8812261"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2" name="Google Shape;1172;p20"/>
            <p:cNvSpPr/>
            <p:nvPr/>
          </p:nvSpPr>
          <p:spPr>
            <a:xfrm rot="5400000">
              <a:off x="8646427"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3" name="Google Shape;1173;p20"/>
            <p:cNvSpPr/>
            <p:nvPr/>
          </p:nvSpPr>
          <p:spPr>
            <a:xfrm rot="5400000">
              <a:off x="8646427"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4" name="Google Shape;1174;p20"/>
            <p:cNvSpPr/>
            <p:nvPr/>
          </p:nvSpPr>
          <p:spPr>
            <a:xfrm rot="5400000">
              <a:off x="8646427"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5" name="Google Shape;1175;p20"/>
            <p:cNvSpPr/>
            <p:nvPr/>
          </p:nvSpPr>
          <p:spPr>
            <a:xfrm rot="5400000">
              <a:off x="8480593"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6" name="Google Shape;1176;p20"/>
            <p:cNvSpPr/>
            <p:nvPr/>
          </p:nvSpPr>
          <p:spPr>
            <a:xfrm rot="5400000">
              <a:off x="8480593"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7" name="Google Shape;1177;p20"/>
            <p:cNvSpPr/>
            <p:nvPr/>
          </p:nvSpPr>
          <p:spPr>
            <a:xfrm rot="5400000">
              <a:off x="8314759"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8" name="Google Shape;1178;p20"/>
            <p:cNvSpPr/>
            <p:nvPr/>
          </p:nvSpPr>
          <p:spPr>
            <a:xfrm rot="5400000">
              <a:off x="8314759"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9" name="Google Shape;1179;p20"/>
            <p:cNvSpPr/>
            <p:nvPr/>
          </p:nvSpPr>
          <p:spPr>
            <a:xfrm rot="5400000">
              <a:off x="8148925"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0" name="Google Shape;1180;p20"/>
            <p:cNvSpPr/>
            <p:nvPr/>
          </p:nvSpPr>
          <p:spPr>
            <a:xfrm rot="5400000">
              <a:off x="7983091"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1" name="Google Shape;1181;p20"/>
            <p:cNvSpPr/>
            <p:nvPr/>
          </p:nvSpPr>
          <p:spPr>
            <a:xfrm rot="5400000">
              <a:off x="7817257"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2" name="Google Shape;1182;p20"/>
            <p:cNvSpPr/>
            <p:nvPr/>
          </p:nvSpPr>
          <p:spPr>
            <a:xfrm rot="5400000">
              <a:off x="7651423"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3" name="Google Shape;1183;p20"/>
            <p:cNvSpPr/>
            <p:nvPr/>
          </p:nvSpPr>
          <p:spPr>
            <a:xfrm rot="5400000">
              <a:off x="7485589"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4" name="Google Shape;1184;p20"/>
            <p:cNvSpPr/>
            <p:nvPr/>
          </p:nvSpPr>
          <p:spPr>
            <a:xfrm rot="5400000">
              <a:off x="7319756"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5" name="Google Shape;1185;p20"/>
            <p:cNvSpPr/>
            <p:nvPr/>
          </p:nvSpPr>
          <p:spPr>
            <a:xfrm rot="5400000">
              <a:off x="7319756"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6" name="Google Shape;1186;p20"/>
            <p:cNvSpPr/>
            <p:nvPr/>
          </p:nvSpPr>
          <p:spPr>
            <a:xfrm rot="5400000">
              <a:off x="7153922"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7" name="Google Shape;1187;p20"/>
            <p:cNvSpPr/>
            <p:nvPr/>
          </p:nvSpPr>
          <p:spPr>
            <a:xfrm rot="5400000">
              <a:off x="6988088"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8" name="Google Shape;1188;p20"/>
            <p:cNvSpPr/>
            <p:nvPr/>
          </p:nvSpPr>
          <p:spPr>
            <a:xfrm rot="5400000">
              <a:off x="6988088"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9" name="Google Shape;1189;p20"/>
            <p:cNvSpPr/>
            <p:nvPr/>
          </p:nvSpPr>
          <p:spPr>
            <a:xfrm rot="5400000">
              <a:off x="6822254"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0" name="Google Shape;1190;p20"/>
            <p:cNvSpPr/>
            <p:nvPr/>
          </p:nvSpPr>
          <p:spPr>
            <a:xfrm rot="5400000">
              <a:off x="6656420"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1" name="Google Shape;1191;p20"/>
            <p:cNvSpPr/>
            <p:nvPr/>
          </p:nvSpPr>
          <p:spPr>
            <a:xfrm rot="5400000">
              <a:off x="6490586"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2" name="Google Shape;1192;p20"/>
            <p:cNvSpPr/>
            <p:nvPr/>
          </p:nvSpPr>
          <p:spPr>
            <a:xfrm rot="5400000">
              <a:off x="6324752"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3" name="Google Shape;1193;p20"/>
            <p:cNvSpPr/>
            <p:nvPr/>
          </p:nvSpPr>
          <p:spPr>
            <a:xfrm rot="5400000">
              <a:off x="6158918"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1194;p20"/>
          <p:cNvGrpSpPr/>
          <p:nvPr/>
        </p:nvGrpSpPr>
        <p:grpSpPr>
          <a:xfrm rot="-5400000">
            <a:off x="1916959" y="2728981"/>
            <a:ext cx="497568" cy="4331464"/>
            <a:chOff x="165825" y="-6"/>
            <a:chExt cx="497568" cy="4331464"/>
          </a:xfrm>
        </p:grpSpPr>
        <p:sp>
          <p:nvSpPr>
            <p:cNvPr id="1049204" name="Google Shape;1195;p20"/>
            <p:cNvSpPr/>
            <p:nvPr/>
          </p:nvSpPr>
          <p:spPr>
            <a:xfrm rot="-5400000">
              <a:off x="-1255354" y="1421244"/>
              <a:ext cx="3337200" cy="49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5" name="Google Shape;1196;p20"/>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6" name="Google Shape;1197;p20"/>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7" name="Google Shape;1198;p20"/>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8" name="Google Shape;1199;p20"/>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9" name="Google Shape;1200;p20"/>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0" name="Google Shape;1201;p20"/>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1" name="Google Shape;1202;p20"/>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2" name="Google Shape;1203;p20"/>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1204;p20"/>
          <p:cNvGrpSpPr/>
          <p:nvPr/>
        </p:nvGrpSpPr>
        <p:grpSpPr>
          <a:xfrm>
            <a:off x="7651418" y="-11"/>
            <a:ext cx="1492571" cy="1160903"/>
            <a:chOff x="7651418" y="-11"/>
            <a:chExt cx="1492571" cy="1160903"/>
          </a:xfrm>
        </p:grpSpPr>
        <p:sp>
          <p:nvSpPr>
            <p:cNvPr id="1049213" name="Google Shape;1205;p20"/>
            <p:cNvSpPr/>
            <p:nvPr/>
          </p:nvSpPr>
          <p:spPr>
            <a:xfrm rot="-5400000">
              <a:off x="7651418"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4" name="Google Shape;1206;p20"/>
            <p:cNvSpPr/>
            <p:nvPr/>
          </p:nvSpPr>
          <p:spPr>
            <a:xfrm rot="-5400000">
              <a:off x="7817252"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5" name="Google Shape;1207;p20"/>
            <p:cNvSpPr/>
            <p:nvPr/>
          </p:nvSpPr>
          <p:spPr>
            <a:xfrm rot="-5400000">
              <a:off x="7983086"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6" name="Google Shape;1208;p20"/>
            <p:cNvSpPr/>
            <p:nvPr/>
          </p:nvSpPr>
          <p:spPr>
            <a:xfrm rot="-5400000">
              <a:off x="8148920"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7" name="Google Shape;1209;p20"/>
            <p:cNvSpPr/>
            <p:nvPr/>
          </p:nvSpPr>
          <p:spPr>
            <a:xfrm rot="-5400000">
              <a:off x="8314754"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8" name="Google Shape;1210;p20"/>
            <p:cNvSpPr/>
            <p:nvPr/>
          </p:nvSpPr>
          <p:spPr>
            <a:xfrm rot="-5400000">
              <a:off x="8480588" y="99499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9" name="Google Shape;1211;p20"/>
            <p:cNvSpPr/>
            <p:nvPr/>
          </p:nvSpPr>
          <p:spPr>
            <a:xfrm rot="-5400000">
              <a:off x="8480588" y="66332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0" name="Google Shape;1212;p20"/>
            <p:cNvSpPr/>
            <p:nvPr/>
          </p:nvSpPr>
          <p:spPr>
            <a:xfrm rot="-5400000">
              <a:off x="8480588" y="-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1" name="Google Shape;1213;p20"/>
            <p:cNvSpPr/>
            <p:nvPr/>
          </p:nvSpPr>
          <p:spPr>
            <a:xfrm rot="-5400000">
              <a:off x="8646421" y="82915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2" name="Google Shape;1214;p20"/>
            <p:cNvSpPr/>
            <p:nvPr/>
          </p:nvSpPr>
          <p:spPr>
            <a:xfrm rot="-5400000">
              <a:off x="8646421" y="49749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3" name="Google Shape;1215;p20"/>
            <p:cNvSpPr/>
            <p:nvPr/>
          </p:nvSpPr>
          <p:spPr>
            <a:xfrm rot="-5400000">
              <a:off x="8646421"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4" name="Google Shape;1216;p20"/>
            <p:cNvSpPr/>
            <p:nvPr/>
          </p:nvSpPr>
          <p:spPr>
            <a:xfrm rot="-5400000">
              <a:off x="8812255" y="99499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5" name="Google Shape;1217;p20"/>
            <p:cNvSpPr/>
            <p:nvPr/>
          </p:nvSpPr>
          <p:spPr>
            <a:xfrm rot="-5400000">
              <a:off x="8812255"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6" name="Google Shape;1218;p20"/>
            <p:cNvSpPr/>
            <p:nvPr/>
          </p:nvSpPr>
          <p:spPr>
            <a:xfrm rot="-5400000">
              <a:off x="8812255" y="-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7" name="Google Shape;1219;p20"/>
            <p:cNvSpPr/>
            <p:nvPr/>
          </p:nvSpPr>
          <p:spPr>
            <a:xfrm rot="-5400000">
              <a:off x="8978089" y="82915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8" name="Google Shape;1220;p20"/>
            <p:cNvSpPr/>
            <p:nvPr/>
          </p:nvSpPr>
          <p:spPr>
            <a:xfrm rot="-5400000">
              <a:off x="8978089" y="49749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9" name="Google Shape;1221;p20"/>
            <p:cNvSpPr/>
            <p:nvPr/>
          </p:nvSpPr>
          <p:spPr>
            <a:xfrm rot="-5400000">
              <a:off x="8978089"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grpSp>
        <p:nvGrpSpPr>
          <p:cNvPr id="109" name="Google Shape;90;p3"/>
          <p:cNvGrpSpPr/>
          <p:nvPr/>
        </p:nvGrpSpPr>
        <p:grpSpPr>
          <a:xfrm>
            <a:off x="5000" y="0"/>
            <a:ext cx="3742800" cy="4604100"/>
            <a:chOff x="5000" y="0"/>
            <a:chExt cx="3742800" cy="4604100"/>
          </a:xfrm>
        </p:grpSpPr>
        <p:sp>
          <p:nvSpPr>
            <p:cNvPr id="1049408" name="Google Shape;91;p3"/>
            <p:cNvSpPr/>
            <p:nvPr/>
          </p:nvSpPr>
          <p:spPr>
            <a:xfrm>
              <a:off x="5000" y="0"/>
              <a:ext cx="2656200" cy="21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9" name="Google Shape;92;p3"/>
            <p:cNvSpPr/>
            <p:nvPr/>
          </p:nvSpPr>
          <p:spPr>
            <a:xfrm>
              <a:off x="713225" y="0"/>
              <a:ext cx="21573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0" name="Google Shape;93;p3"/>
            <p:cNvSpPr/>
            <p:nvPr/>
          </p:nvSpPr>
          <p:spPr>
            <a:xfrm>
              <a:off x="1663400" y="2734550"/>
              <a:ext cx="2084400" cy="93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94;p3"/>
          <p:cNvGrpSpPr/>
          <p:nvPr/>
        </p:nvGrpSpPr>
        <p:grpSpPr>
          <a:xfrm rot="10800000">
            <a:off x="6201325" y="2641325"/>
            <a:ext cx="2942675" cy="2508300"/>
            <a:chOff x="1518100" y="0"/>
            <a:chExt cx="2942675" cy="2508300"/>
          </a:xfrm>
        </p:grpSpPr>
        <p:sp>
          <p:nvSpPr>
            <p:cNvPr id="1049411" name="Google Shape;95;p3"/>
            <p:cNvSpPr/>
            <p:nvPr/>
          </p:nvSpPr>
          <p:spPr>
            <a:xfrm>
              <a:off x="1518100" y="0"/>
              <a:ext cx="1118400" cy="250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2" name="Google Shape;96;p3"/>
            <p:cNvSpPr/>
            <p:nvPr/>
          </p:nvSpPr>
          <p:spPr>
            <a:xfrm rot="5400000">
              <a:off x="4294875"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3" name="Google Shape;97;p3"/>
            <p:cNvSpPr/>
            <p:nvPr/>
          </p:nvSpPr>
          <p:spPr>
            <a:xfrm rot="5400000">
              <a:off x="3465706"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4" name="Google Shape;98;p3"/>
            <p:cNvSpPr/>
            <p:nvPr/>
          </p:nvSpPr>
          <p:spPr>
            <a:xfrm rot="5400000">
              <a:off x="3299872"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5" name="Google Shape;99;p3"/>
            <p:cNvSpPr/>
            <p:nvPr/>
          </p:nvSpPr>
          <p:spPr>
            <a:xfrm rot="5400000">
              <a:off x="3134038"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6" name="Google Shape;100;p3"/>
            <p:cNvSpPr/>
            <p:nvPr/>
          </p:nvSpPr>
          <p:spPr>
            <a:xfrm rot="5400000">
              <a:off x="3134038" y="33167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7" name="Google Shape;101;p3"/>
            <p:cNvSpPr/>
            <p:nvPr/>
          </p:nvSpPr>
          <p:spPr>
            <a:xfrm rot="5400000">
              <a:off x="2968204"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8" name="Google Shape;102;p3"/>
            <p:cNvSpPr/>
            <p:nvPr/>
          </p:nvSpPr>
          <p:spPr>
            <a:xfrm rot="5400000">
              <a:off x="2802370"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9" name="Google Shape;103;p3"/>
            <p:cNvSpPr/>
            <p:nvPr/>
          </p:nvSpPr>
          <p:spPr>
            <a:xfrm rot="5400000">
              <a:off x="2636536"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04;p3"/>
          <p:cNvGrpSpPr/>
          <p:nvPr/>
        </p:nvGrpSpPr>
        <p:grpSpPr>
          <a:xfrm>
            <a:off x="5993084" y="124888"/>
            <a:ext cx="3150911" cy="829235"/>
            <a:chOff x="5993084" y="124888"/>
            <a:chExt cx="3150911" cy="829235"/>
          </a:xfrm>
        </p:grpSpPr>
        <p:sp>
          <p:nvSpPr>
            <p:cNvPr id="1049420" name="Google Shape;105;p3"/>
            <p:cNvSpPr/>
            <p:nvPr/>
          </p:nvSpPr>
          <p:spPr>
            <a:xfrm rot="5400000">
              <a:off x="8978095"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1" name="Google Shape;106;p3"/>
            <p:cNvSpPr/>
            <p:nvPr/>
          </p:nvSpPr>
          <p:spPr>
            <a:xfrm rot="5400000">
              <a:off x="8978095"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2" name="Google Shape;107;p3"/>
            <p:cNvSpPr/>
            <p:nvPr/>
          </p:nvSpPr>
          <p:spPr>
            <a:xfrm rot="5400000">
              <a:off x="8978095"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3" name="Google Shape;108;p3"/>
            <p:cNvSpPr/>
            <p:nvPr/>
          </p:nvSpPr>
          <p:spPr>
            <a:xfrm rot="5400000">
              <a:off x="8812261"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4" name="Google Shape;109;p3"/>
            <p:cNvSpPr/>
            <p:nvPr/>
          </p:nvSpPr>
          <p:spPr>
            <a:xfrm rot="5400000">
              <a:off x="8812261"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5" name="Google Shape;110;p3"/>
            <p:cNvSpPr/>
            <p:nvPr/>
          </p:nvSpPr>
          <p:spPr>
            <a:xfrm rot="5400000">
              <a:off x="8646427"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6" name="Google Shape;111;p3"/>
            <p:cNvSpPr/>
            <p:nvPr/>
          </p:nvSpPr>
          <p:spPr>
            <a:xfrm rot="5400000">
              <a:off x="8646427"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7" name="Google Shape;112;p3"/>
            <p:cNvSpPr/>
            <p:nvPr/>
          </p:nvSpPr>
          <p:spPr>
            <a:xfrm rot="5400000">
              <a:off x="8646427"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8" name="Google Shape;113;p3"/>
            <p:cNvSpPr/>
            <p:nvPr/>
          </p:nvSpPr>
          <p:spPr>
            <a:xfrm rot="5400000">
              <a:off x="8480593"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9" name="Google Shape;114;p3"/>
            <p:cNvSpPr/>
            <p:nvPr/>
          </p:nvSpPr>
          <p:spPr>
            <a:xfrm rot="5400000">
              <a:off x="8480593"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0" name="Google Shape;115;p3"/>
            <p:cNvSpPr/>
            <p:nvPr/>
          </p:nvSpPr>
          <p:spPr>
            <a:xfrm rot="5400000">
              <a:off x="8314759"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1" name="Google Shape;116;p3"/>
            <p:cNvSpPr/>
            <p:nvPr/>
          </p:nvSpPr>
          <p:spPr>
            <a:xfrm rot="5400000">
              <a:off x="8314759"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2" name="Google Shape;117;p3"/>
            <p:cNvSpPr/>
            <p:nvPr/>
          </p:nvSpPr>
          <p:spPr>
            <a:xfrm rot="5400000">
              <a:off x="8314759"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3" name="Google Shape;118;p3"/>
            <p:cNvSpPr/>
            <p:nvPr/>
          </p:nvSpPr>
          <p:spPr>
            <a:xfrm rot="5400000">
              <a:off x="8148925"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4" name="Google Shape;119;p3"/>
            <p:cNvSpPr/>
            <p:nvPr/>
          </p:nvSpPr>
          <p:spPr>
            <a:xfrm rot="5400000">
              <a:off x="8148925"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5" name="Google Shape;120;p3"/>
            <p:cNvSpPr/>
            <p:nvPr/>
          </p:nvSpPr>
          <p:spPr>
            <a:xfrm rot="5400000">
              <a:off x="7983091"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6" name="Google Shape;121;p3"/>
            <p:cNvSpPr/>
            <p:nvPr/>
          </p:nvSpPr>
          <p:spPr>
            <a:xfrm rot="5400000">
              <a:off x="7983091"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7" name="Google Shape;122;p3"/>
            <p:cNvSpPr/>
            <p:nvPr/>
          </p:nvSpPr>
          <p:spPr>
            <a:xfrm rot="5400000">
              <a:off x="7983091"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8" name="Google Shape;123;p3"/>
            <p:cNvSpPr/>
            <p:nvPr/>
          </p:nvSpPr>
          <p:spPr>
            <a:xfrm rot="5400000">
              <a:off x="7817257"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9" name="Google Shape;124;p3"/>
            <p:cNvSpPr/>
            <p:nvPr/>
          </p:nvSpPr>
          <p:spPr>
            <a:xfrm rot="5400000">
              <a:off x="7817257"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0" name="Google Shape;125;p3"/>
            <p:cNvSpPr/>
            <p:nvPr/>
          </p:nvSpPr>
          <p:spPr>
            <a:xfrm rot="5400000">
              <a:off x="7651423"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1" name="Google Shape;126;p3"/>
            <p:cNvSpPr/>
            <p:nvPr/>
          </p:nvSpPr>
          <p:spPr>
            <a:xfrm rot="5400000">
              <a:off x="7651423"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2" name="Google Shape;127;p3"/>
            <p:cNvSpPr/>
            <p:nvPr/>
          </p:nvSpPr>
          <p:spPr>
            <a:xfrm rot="5400000">
              <a:off x="7651423"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3" name="Google Shape;128;p3"/>
            <p:cNvSpPr/>
            <p:nvPr/>
          </p:nvSpPr>
          <p:spPr>
            <a:xfrm rot="5400000">
              <a:off x="7485589"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4" name="Google Shape;129;p3"/>
            <p:cNvSpPr/>
            <p:nvPr/>
          </p:nvSpPr>
          <p:spPr>
            <a:xfrm rot="5400000">
              <a:off x="7485589"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5" name="Google Shape;130;p3"/>
            <p:cNvSpPr/>
            <p:nvPr/>
          </p:nvSpPr>
          <p:spPr>
            <a:xfrm rot="5400000">
              <a:off x="7319756"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6" name="Google Shape;131;p3"/>
            <p:cNvSpPr/>
            <p:nvPr/>
          </p:nvSpPr>
          <p:spPr>
            <a:xfrm rot="5400000">
              <a:off x="7319756"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7" name="Google Shape;132;p3"/>
            <p:cNvSpPr/>
            <p:nvPr/>
          </p:nvSpPr>
          <p:spPr>
            <a:xfrm rot="5400000">
              <a:off x="7319756"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8" name="Google Shape;133;p3"/>
            <p:cNvSpPr/>
            <p:nvPr/>
          </p:nvSpPr>
          <p:spPr>
            <a:xfrm rot="5400000">
              <a:off x="7153922"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9" name="Google Shape;134;p3"/>
            <p:cNvSpPr/>
            <p:nvPr/>
          </p:nvSpPr>
          <p:spPr>
            <a:xfrm rot="5400000">
              <a:off x="7153922"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0" name="Google Shape;135;p3"/>
            <p:cNvSpPr/>
            <p:nvPr/>
          </p:nvSpPr>
          <p:spPr>
            <a:xfrm rot="5400000">
              <a:off x="6988088"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1" name="Google Shape;136;p3"/>
            <p:cNvSpPr/>
            <p:nvPr/>
          </p:nvSpPr>
          <p:spPr>
            <a:xfrm rot="5400000">
              <a:off x="6988088"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2" name="Google Shape;137;p3"/>
            <p:cNvSpPr/>
            <p:nvPr/>
          </p:nvSpPr>
          <p:spPr>
            <a:xfrm rot="5400000">
              <a:off x="6988088"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3" name="Google Shape;138;p3"/>
            <p:cNvSpPr/>
            <p:nvPr/>
          </p:nvSpPr>
          <p:spPr>
            <a:xfrm rot="5400000">
              <a:off x="6822254"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4" name="Google Shape;139;p3"/>
            <p:cNvSpPr/>
            <p:nvPr/>
          </p:nvSpPr>
          <p:spPr>
            <a:xfrm rot="5400000">
              <a:off x="6822254"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5" name="Google Shape;140;p3"/>
            <p:cNvSpPr/>
            <p:nvPr/>
          </p:nvSpPr>
          <p:spPr>
            <a:xfrm rot="5400000">
              <a:off x="6656420"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6" name="Google Shape;141;p3"/>
            <p:cNvSpPr/>
            <p:nvPr/>
          </p:nvSpPr>
          <p:spPr>
            <a:xfrm rot="5400000">
              <a:off x="6656420"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7" name="Google Shape;142;p3"/>
            <p:cNvSpPr/>
            <p:nvPr/>
          </p:nvSpPr>
          <p:spPr>
            <a:xfrm rot="5400000">
              <a:off x="6490586"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8" name="Google Shape;143;p3"/>
            <p:cNvSpPr/>
            <p:nvPr/>
          </p:nvSpPr>
          <p:spPr>
            <a:xfrm rot="5400000">
              <a:off x="6490586"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9" name="Google Shape;144;p3"/>
            <p:cNvSpPr/>
            <p:nvPr/>
          </p:nvSpPr>
          <p:spPr>
            <a:xfrm rot="5400000">
              <a:off x="6324752"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0" name="Google Shape;145;p3"/>
            <p:cNvSpPr/>
            <p:nvPr/>
          </p:nvSpPr>
          <p:spPr>
            <a:xfrm rot="5400000">
              <a:off x="6324752"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1" name="Google Shape;146;p3"/>
            <p:cNvSpPr/>
            <p:nvPr/>
          </p:nvSpPr>
          <p:spPr>
            <a:xfrm rot="5400000">
              <a:off x="6158918"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2" name="Google Shape;147;p3"/>
            <p:cNvSpPr/>
            <p:nvPr/>
          </p:nvSpPr>
          <p:spPr>
            <a:xfrm rot="5400000">
              <a:off x="5993084"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463" name="Google Shape;148;p3"/>
          <p:cNvSpPr txBox="1">
            <a:spLocks noGrp="1"/>
          </p:cNvSpPr>
          <p:nvPr>
            <p:ph type="subTitle" idx="1"/>
          </p:nvPr>
        </p:nvSpPr>
        <p:spPr>
          <a:xfrm>
            <a:off x="3950575" y="3845625"/>
            <a:ext cx="4480200" cy="428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464" name="Google Shape;149;p3"/>
          <p:cNvSpPr>
            <a:spLocks noGrp="1"/>
          </p:cNvSpPr>
          <p:nvPr>
            <p:ph type="pic" idx="2"/>
          </p:nvPr>
        </p:nvSpPr>
        <p:spPr>
          <a:xfrm>
            <a:off x="805475" y="686475"/>
            <a:ext cx="2554500" cy="3725400"/>
          </a:xfrm>
          <a:prstGeom prst="rect">
            <a:avLst/>
          </a:prstGeom>
          <a:noFill/>
          <a:ln>
            <a:noFill/>
          </a:ln>
        </p:spPr>
      </p:sp>
      <p:sp>
        <p:nvSpPr>
          <p:cNvPr id="1049465" name="Google Shape;150;p3"/>
          <p:cNvSpPr txBox="1">
            <a:spLocks noGrp="1"/>
          </p:cNvSpPr>
          <p:nvPr>
            <p:ph type="title"/>
          </p:nvPr>
        </p:nvSpPr>
        <p:spPr>
          <a:xfrm>
            <a:off x="3950575" y="1711575"/>
            <a:ext cx="4480200" cy="2104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9466" name="Google Shape;151;p3"/>
          <p:cNvSpPr txBox="1">
            <a:spLocks noGrp="1"/>
          </p:cNvSpPr>
          <p:nvPr>
            <p:ph type="title" idx="3" hasCustomPrompt="1"/>
          </p:nvPr>
        </p:nvSpPr>
        <p:spPr>
          <a:xfrm>
            <a:off x="3950575" y="869775"/>
            <a:ext cx="1244400" cy="841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2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9467" name="Google Shape;152;p3"/>
          <p:cNvSpPr txBox="1"/>
          <p:nvPr/>
        </p:nvSpPr>
        <p:spPr>
          <a:xfrm>
            <a:off x="720000" y="3199500"/>
            <a:ext cx="47886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191919"/>
              </a:solidFill>
              <a:latin typeface="Anaheim"/>
              <a:ea typeface="Anaheim"/>
              <a:cs typeface="Anaheim"/>
              <a:sym typeface="Anaheim"/>
            </a:endParaRPr>
          </a:p>
        </p:txBody>
      </p:sp>
      <p:sp>
        <p:nvSpPr>
          <p:cNvPr id="1049468" name="Google Shape;153;p3"/>
          <p:cNvSpPr txBox="1"/>
          <p:nvPr/>
        </p:nvSpPr>
        <p:spPr>
          <a:xfrm>
            <a:off x="2659225" y="2886000"/>
            <a:ext cx="47886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191919"/>
              </a:solidFill>
              <a:latin typeface="Anaheim"/>
              <a:ea typeface="Anaheim"/>
              <a:cs typeface="Anaheim"/>
              <a:sym typeface="Anaheim"/>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22"/>
        <p:cNvGrpSpPr/>
        <p:nvPr/>
      </p:nvGrpSpPr>
      <p:grpSpPr>
        <a:xfrm>
          <a:off x="0" y="0"/>
          <a:ext cx="0" cy="0"/>
          <a:chOff x="0" y="0"/>
          <a:chExt cx="0" cy="0"/>
        </a:xfrm>
      </p:grpSpPr>
      <p:grpSp>
        <p:nvGrpSpPr>
          <p:cNvPr id="113" name="Google Shape;1223;p21"/>
          <p:cNvGrpSpPr/>
          <p:nvPr/>
        </p:nvGrpSpPr>
        <p:grpSpPr>
          <a:xfrm>
            <a:off x="6158916" y="3821892"/>
            <a:ext cx="2985077" cy="1326737"/>
            <a:chOff x="6158916" y="3827472"/>
            <a:chExt cx="2985077" cy="1326737"/>
          </a:xfrm>
        </p:grpSpPr>
        <p:sp>
          <p:nvSpPr>
            <p:cNvPr id="1049469" name="Google Shape;1224;p21"/>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0" name="Google Shape;1225;p21"/>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1" name="Google Shape;1226;p21"/>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2" name="Google Shape;1227;p21"/>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3" name="Google Shape;1228;p21"/>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4" name="Google Shape;1229;p21"/>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5" name="Google Shape;1230;p21"/>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6" name="Google Shape;1231;p21"/>
            <p:cNvSpPr/>
            <p:nvPr/>
          </p:nvSpPr>
          <p:spPr>
            <a:xfrm rot="-5400000" flipH="1">
              <a:off x="7485588"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7" name="Google Shape;1232;p21"/>
            <p:cNvSpPr/>
            <p:nvPr/>
          </p:nvSpPr>
          <p:spPr>
            <a:xfrm rot="-5400000" flipH="1">
              <a:off x="7651422"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8" name="Google Shape;1233;p21"/>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9" name="Google Shape;1234;p21"/>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0" name="Google Shape;1235;p21"/>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1" name="Google Shape;1236;p21"/>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2" name="Google Shape;1237;p21"/>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3" name="Google Shape;1238;p21"/>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4" name="Google Shape;1239;p21"/>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5" name="Google Shape;1240;p21"/>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6" name="Google Shape;1241;p21"/>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7" name="Google Shape;1242;p21"/>
            <p:cNvSpPr/>
            <p:nvPr/>
          </p:nvSpPr>
          <p:spPr>
            <a:xfrm rot="-5400000" flipH="1">
              <a:off x="8646425"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8" name="Google Shape;1243;p21"/>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9" name="Google Shape;1244;p21"/>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0" name="Google Shape;1245;p21"/>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1" name="Google Shape;1246;p21"/>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2" name="Google Shape;1247;p21"/>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3" name="Google Shape;1248;p21"/>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4" name="Google Shape;1249;p21"/>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5" name="Google Shape;1250;p21"/>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6" name="Google Shape;1251;p21"/>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7" name="Google Shape;1252;p21"/>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8" name="Google Shape;1253;p21"/>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254;p21"/>
          <p:cNvGrpSpPr/>
          <p:nvPr/>
        </p:nvGrpSpPr>
        <p:grpSpPr>
          <a:xfrm>
            <a:off x="0" y="0"/>
            <a:ext cx="3300750" cy="2851200"/>
            <a:chOff x="174775" y="0"/>
            <a:chExt cx="3300750" cy="2851200"/>
          </a:xfrm>
        </p:grpSpPr>
        <p:sp>
          <p:nvSpPr>
            <p:cNvPr id="1049499" name="Google Shape;1255;p21"/>
            <p:cNvSpPr/>
            <p:nvPr/>
          </p:nvSpPr>
          <p:spPr>
            <a:xfrm>
              <a:off x="174775" y="0"/>
              <a:ext cx="713100" cy="285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0" name="Google Shape;1256;p21"/>
            <p:cNvSpPr/>
            <p:nvPr/>
          </p:nvSpPr>
          <p:spPr>
            <a:xfrm>
              <a:off x="569425" y="0"/>
              <a:ext cx="29061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257;p21"/>
          <p:cNvGrpSpPr/>
          <p:nvPr/>
        </p:nvGrpSpPr>
        <p:grpSpPr>
          <a:xfrm>
            <a:off x="5988105" y="5"/>
            <a:ext cx="3150909" cy="497568"/>
            <a:chOff x="5988105" y="5"/>
            <a:chExt cx="3150909" cy="497568"/>
          </a:xfrm>
        </p:grpSpPr>
        <p:sp>
          <p:nvSpPr>
            <p:cNvPr id="1049501" name="Google Shape;1258;p21"/>
            <p:cNvSpPr/>
            <p:nvPr/>
          </p:nvSpPr>
          <p:spPr>
            <a:xfrm rot="10800000">
              <a:off x="598810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2" name="Google Shape;1259;p21"/>
            <p:cNvSpPr/>
            <p:nvPr/>
          </p:nvSpPr>
          <p:spPr>
            <a:xfrm rot="10800000">
              <a:off x="6319772"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3" name="Google Shape;1260;p21"/>
            <p:cNvSpPr/>
            <p:nvPr/>
          </p:nvSpPr>
          <p:spPr>
            <a:xfrm rot="10800000">
              <a:off x="6651440"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4" name="Google Shape;1261;p21"/>
            <p:cNvSpPr/>
            <p:nvPr/>
          </p:nvSpPr>
          <p:spPr>
            <a:xfrm rot="10800000">
              <a:off x="698310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5" name="Google Shape;1262;p21"/>
            <p:cNvSpPr/>
            <p:nvPr/>
          </p:nvSpPr>
          <p:spPr>
            <a:xfrm rot="10800000">
              <a:off x="731477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6" name="Google Shape;1263;p21"/>
            <p:cNvSpPr/>
            <p:nvPr/>
          </p:nvSpPr>
          <p:spPr>
            <a:xfrm rot="10800000">
              <a:off x="7646443"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7" name="Google Shape;1264;p21"/>
            <p:cNvSpPr/>
            <p:nvPr/>
          </p:nvSpPr>
          <p:spPr>
            <a:xfrm rot="10800000">
              <a:off x="7978111"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8" name="Google Shape;1265;p21"/>
            <p:cNvSpPr/>
            <p:nvPr/>
          </p:nvSpPr>
          <p:spPr>
            <a:xfrm rot="10800000">
              <a:off x="830977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9" name="Google Shape;1266;p21"/>
            <p:cNvSpPr/>
            <p:nvPr/>
          </p:nvSpPr>
          <p:spPr>
            <a:xfrm rot="10800000">
              <a:off x="8641446"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0" name="Google Shape;1267;p21"/>
            <p:cNvSpPr/>
            <p:nvPr/>
          </p:nvSpPr>
          <p:spPr>
            <a:xfrm rot="10800000">
              <a:off x="8973114"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1" name="Google Shape;1268;p21"/>
            <p:cNvSpPr/>
            <p:nvPr/>
          </p:nvSpPr>
          <p:spPr>
            <a:xfrm rot="10800000">
              <a:off x="8143944"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2" name="Google Shape;1269;p21"/>
            <p:cNvSpPr/>
            <p:nvPr/>
          </p:nvSpPr>
          <p:spPr>
            <a:xfrm rot="10800000">
              <a:off x="8475612"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3" name="Google Shape;1270;p21"/>
            <p:cNvSpPr/>
            <p:nvPr/>
          </p:nvSpPr>
          <p:spPr>
            <a:xfrm rot="10800000">
              <a:off x="8807280"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4" name="Google Shape;1271;p21"/>
            <p:cNvSpPr/>
            <p:nvPr/>
          </p:nvSpPr>
          <p:spPr>
            <a:xfrm rot="10800000">
              <a:off x="6153938"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5" name="Google Shape;1272;p21"/>
            <p:cNvSpPr/>
            <p:nvPr/>
          </p:nvSpPr>
          <p:spPr>
            <a:xfrm rot="10800000">
              <a:off x="6485606"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6" name="Google Shape;1273;p21"/>
            <p:cNvSpPr/>
            <p:nvPr/>
          </p:nvSpPr>
          <p:spPr>
            <a:xfrm rot="10800000">
              <a:off x="6817274"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7" name="Google Shape;1274;p21"/>
            <p:cNvSpPr/>
            <p:nvPr/>
          </p:nvSpPr>
          <p:spPr>
            <a:xfrm rot="10800000">
              <a:off x="7148941"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8" name="Google Shape;1275;p21"/>
            <p:cNvSpPr/>
            <p:nvPr/>
          </p:nvSpPr>
          <p:spPr>
            <a:xfrm rot="10800000">
              <a:off x="7480609"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9" name="Google Shape;1276;p21"/>
            <p:cNvSpPr/>
            <p:nvPr/>
          </p:nvSpPr>
          <p:spPr>
            <a:xfrm rot="10800000">
              <a:off x="7812277"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0" name="Google Shape;1277;p21"/>
            <p:cNvSpPr/>
            <p:nvPr/>
          </p:nvSpPr>
          <p:spPr>
            <a:xfrm rot="10800000">
              <a:off x="830977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1" name="Google Shape;1278;p21"/>
            <p:cNvSpPr/>
            <p:nvPr/>
          </p:nvSpPr>
          <p:spPr>
            <a:xfrm rot="10800000">
              <a:off x="8641446"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2" name="Google Shape;1279;p21"/>
            <p:cNvSpPr/>
            <p:nvPr/>
          </p:nvSpPr>
          <p:spPr>
            <a:xfrm rot="10800000">
              <a:off x="8973114"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3" name="Google Shape;1280;p21"/>
            <p:cNvSpPr/>
            <p:nvPr/>
          </p:nvSpPr>
          <p:spPr>
            <a:xfrm rot="10800000">
              <a:off x="598810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4" name="Google Shape;1281;p21"/>
            <p:cNvSpPr/>
            <p:nvPr/>
          </p:nvSpPr>
          <p:spPr>
            <a:xfrm rot="10800000">
              <a:off x="6319772"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5" name="Google Shape;1282;p21"/>
            <p:cNvSpPr/>
            <p:nvPr/>
          </p:nvSpPr>
          <p:spPr>
            <a:xfrm rot="10800000">
              <a:off x="6651440"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6" name="Google Shape;1283;p21"/>
            <p:cNvSpPr/>
            <p:nvPr/>
          </p:nvSpPr>
          <p:spPr>
            <a:xfrm rot="10800000">
              <a:off x="698310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7" name="Google Shape;1284;p21"/>
            <p:cNvSpPr/>
            <p:nvPr/>
          </p:nvSpPr>
          <p:spPr>
            <a:xfrm rot="10800000">
              <a:off x="731477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8" name="Google Shape;1285;p21"/>
            <p:cNvSpPr/>
            <p:nvPr/>
          </p:nvSpPr>
          <p:spPr>
            <a:xfrm rot="10800000">
              <a:off x="7646443"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9" name="Google Shape;1286;p21"/>
            <p:cNvSpPr/>
            <p:nvPr/>
          </p:nvSpPr>
          <p:spPr>
            <a:xfrm rot="10800000">
              <a:off x="7978111"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4"/>
        <p:cNvGrpSpPr/>
        <p:nvPr/>
      </p:nvGrpSpPr>
      <p:grpSpPr>
        <a:xfrm>
          <a:off x="0" y="0"/>
          <a:ext cx="0" cy="0"/>
          <a:chOff x="0" y="0"/>
          <a:chExt cx="0" cy="0"/>
        </a:xfrm>
      </p:grpSpPr>
      <p:sp>
        <p:nvSpPr>
          <p:cNvPr id="1048659" name="Google Shape;15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
        <p:nvSpPr>
          <p:cNvPr id="1048660" name="Google Shape;156;p4"/>
          <p:cNvSpPr txBox="1">
            <a:spLocks noGrp="1"/>
          </p:cNvSpPr>
          <p:nvPr>
            <p:ph type="body" idx="1"/>
          </p:nvPr>
        </p:nvSpPr>
        <p:spPr>
          <a:xfrm>
            <a:off x="720000" y="1310050"/>
            <a:ext cx="7704000" cy="3294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lvl1pPr>
            <a:lvl2pPr marL="914400" lvl="1" indent="-317500" rtl="0">
              <a:lnSpc>
                <a:spcPct val="100000"/>
              </a:lnSpc>
              <a:spcBef>
                <a:spcPts val="0"/>
              </a:spcBef>
              <a:spcAft>
                <a:spcPts val="0"/>
              </a:spcAft>
              <a:buSzPts val="1400"/>
              <a:buFont typeface="Nunito Light"/>
              <a:buChar char="○"/>
            </a:lvl2pPr>
            <a:lvl3pPr marL="1371600" lvl="2" indent="-317500" rtl="0">
              <a:lnSpc>
                <a:spcPct val="100000"/>
              </a:lnSpc>
              <a:spcBef>
                <a:spcPts val="0"/>
              </a:spcBef>
              <a:spcAft>
                <a:spcPts val="0"/>
              </a:spcAft>
              <a:buSzPts val="1400"/>
              <a:buFont typeface="Nunito Light"/>
              <a:buChar char="■"/>
            </a:lvl3pPr>
            <a:lvl4pPr marL="1828800" lvl="3" indent="-317500" rtl="0">
              <a:lnSpc>
                <a:spcPct val="100000"/>
              </a:lnSpc>
              <a:spcBef>
                <a:spcPts val="0"/>
              </a:spcBef>
              <a:spcAft>
                <a:spcPts val="0"/>
              </a:spcAft>
              <a:buSzPts val="1400"/>
              <a:buFont typeface="Nunito Light"/>
              <a:buChar char="●"/>
            </a:lvl4pPr>
            <a:lvl5pPr marL="2286000" lvl="4" indent="-317500" rtl="0">
              <a:lnSpc>
                <a:spcPct val="100000"/>
              </a:lnSpc>
              <a:spcBef>
                <a:spcPts val="0"/>
              </a:spcBef>
              <a:spcAft>
                <a:spcPts val="0"/>
              </a:spcAft>
              <a:buSzPts val="1400"/>
              <a:buFont typeface="Nunito Light"/>
              <a:buChar char="○"/>
            </a:lvl5pPr>
            <a:lvl6pPr marL="2743200" lvl="5" indent="-317500" rtl="0">
              <a:lnSpc>
                <a:spcPct val="100000"/>
              </a:lnSpc>
              <a:spcBef>
                <a:spcPts val="0"/>
              </a:spcBef>
              <a:spcAft>
                <a:spcPts val="0"/>
              </a:spcAft>
              <a:buSzPts val="1400"/>
              <a:buFont typeface="Nunito Light"/>
              <a:buChar char="■"/>
            </a:lvl6pPr>
            <a:lvl7pPr marL="3200400" lvl="6" indent="-317500" rtl="0">
              <a:lnSpc>
                <a:spcPct val="100000"/>
              </a:lnSpc>
              <a:spcBef>
                <a:spcPts val="0"/>
              </a:spcBef>
              <a:spcAft>
                <a:spcPts val="0"/>
              </a:spcAft>
              <a:buSzPts val="1400"/>
              <a:buFont typeface="Nunito Light"/>
              <a:buChar char="●"/>
            </a:lvl7pPr>
            <a:lvl8pPr marL="3657600" lvl="7" indent="-317500" rtl="0">
              <a:lnSpc>
                <a:spcPct val="100000"/>
              </a:lnSpc>
              <a:spcBef>
                <a:spcPts val="0"/>
              </a:spcBef>
              <a:spcAft>
                <a:spcPts val="0"/>
              </a:spcAft>
              <a:buSzPts val="1400"/>
              <a:buFont typeface="Nunito Light"/>
              <a:buChar char="○"/>
            </a:lvl8pPr>
            <a:lvl9pPr marL="4114800" lvl="8" indent="-317500" rtl="0">
              <a:lnSpc>
                <a:spcPct val="100000"/>
              </a:lnSpc>
              <a:spcBef>
                <a:spcPts val="0"/>
              </a:spcBef>
              <a:spcAft>
                <a:spcPts val="0"/>
              </a:spcAft>
              <a:buSzPts val="1400"/>
              <a:buFont typeface="Nunito Light"/>
              <a:buChar char="■"/>
            </a:lvl9pPr>
          </a:lstStyle>
          <a:p>
            <a:endParaRPr/>
          </a:p>
        </p:txBody>
      </p:sp>
      <p:grpSp>
        <p:nvGrpSpPr>
          <p:cNvPr id="38" name="Google Shape;157;p4"/>
          <p:cNvGrpSpPr/>
          <p:nvPr/>
        </p:nvGrpSpPr>
        <p:grpSpPr>
          <a:xfrm flipH="1">
            <a:off x="9" y="-12"/>
            <a:ext cx="2985077" cy="829235"/>
            <a:chOff x="6158918" y="124888"/>
            <a:chExt cx="2985077" cy="829235"/>
          </a:xfrm>
        </p:grpSpPr>
        <p:sp>
          <p:nvSpPr>
            <p:cNvPr id="1048661" name="Google Shape;158;p4"/>
            <p:cNvSpPr/>
            <p:nvPr/>
          </p:nvSpPr>
          <p:spPr>
            <a:xfrm rot="5400000">
              <a:off x="8978095"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2" name="Google Shape;159;p4"/>
            <p:cNvSpPr/>
            <p:nvPr/>
          </p:nvSpPr>
          <p:spPr>
            <a:xfrm rot="5400000">
              <a:off x="8978095"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160;p4"/>
            <p:cNvSpPr/>
            <p:nvPr/>
          </p:nvSpPr>
          <p:spPr>
            <a:xfrm rot="5400000">
              <a:off x="8978095"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4" name="Google Shape;161;p4"/>
            <p:cNvSpPr/>
            <p:nvPr/>
          </p:nvSpPr>
          <p:spPr>
            <a:xfrm rot="5400000">
              <a:off x="8812261"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5" name="Google Shape;162;p4"/>
            <p:cNvSpPr/>
            <p:nvPr/>
          </p:nvSpPr>
          <p:spPr>
            <a:xfrm rot="5400000">
              <a:off x="8812261"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6" name="Google Shape;163;p4"/>
            <p:cNvSpPr/>
            <p:nvPr/>
          </p:nvSpPr>
          <p:spPr>
            <a:xfrm rot="5400000">
              <a:off x="8646427"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164;p4"/>
            <p:cNvSpPr/>
            <p:nvPr/>
          </p:nvSpPr>
          <p:spPr>
            <a:xfrm rot="5400000">
              <a:off x="8646427"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165;p4"/>
            <p:cNvSpPr/>
            <p:nvPr/>
          </p:nvSpPr>
          <p:spPr>
            <a:xfrm rot="5400000">
              <a:off x="8646427"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166;p4"/>
            <p:cNvSpPr/>
            <p:nvPr/>
          </p:nvSpPr>
          <p:spPr>
            <a:xfrm rot="5400000">
              <a:off x="8480593"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167;p4"/>
            <p:cNvSpPr/>
            <p:nvPr/>
          </p:nvSpPr>
          <p:spPr>
            <a:xfrm rot="5400000">
              <a:off x="8480593"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168;p4"/>
            <p:cNvSpPr/>
            <p:nvPr/>
          </p:nvSpPr>
          <p:spPr>
            <a:xfrm rot="5400000">
              <a:off x="8314759"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169;p4"/>
            <p:cNvSpPr/>
            <p:nvPr/>
          </p:nvSpPr>
          <p:spPr>
            <a:xfrm rot="5400000">
              <a:off x="8314759"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170;p4"/>
            <p:cNvSpPr/>
            <p:nvPr/>
          </p:nvSpPr>
          <p:spPr>
            <a:xfrm rot="5400000">
              <a:off x="8148925"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171;p4"/>
            <p:cNvSpPr/>
            <p:nvPr/>
          </p:nvSpPr>
          <p:spPr>
            <a:xfrm rot="5400000">
              <a:off x="7983091"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172;p4"/>
            <p:cNvSpPr/>
            <p:nvPr/>
          </p:nvSpPr>
          <p:spPr>
            <a:xfrm rot="5400000">
              <a:off x="7817257"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173;p4"/>
            <p:cNvSpPr/>
            <p:nvPr/>
          </p:nvSpPr>
          <p:spPr>
            <a:xfrm rot="5400000">
              <a:off x="7651423"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174;p4"/>
            <p:cNvSpPr/>
            <p:nvPr/>
          </p:nvSpPr>
          <p:spPr>
            <a:xfrm rot="5400000">
              <a:off x="7485589"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175;p4"/>
            <p:cNvSpPr/>
            <p:nvPr/>
          </p:nvSpPr>
          <p:spPr>
            <a:xfrm rot="5400000">
              <a:off x="7319756"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176;p4"/>
            <p:cNvSpPr/>
            <p:nvPr/>
          </p:nvSpPr>
          <p:spPr>
            <a:xfrm rot="5400000">
              <a:off x="7319756"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177;p4"/>
            <p:cNvSpPr/>
            <p:nvPr/>
          </p:nvSpPr>
          <p:spPr>
            <a:xfrm rot="5400000">
              <a:off x="7153922"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178;p4"/>
            <p:cNvSpPr/>
            <p:nvPr/>
          </p:nvSpPr>
          <p:spPr>
            <a:xfrm rot="5400000">
              <a:off x="6988088"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179;p4"/>
            <p:cNvSpPr/>
            <p:nvPr/>
          </p:nvSpPr>
          <p:spPr>
            <a:xfrm rot="5400000">
              <a:off x="6988088"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180;p4"/>
            <p:cNvSpPr/>
            <p:nvPr/>
          </p:nvSpPr>
          <p:spPr>
            <a:xfrm rot="5400000">
              <a:off x="6822254"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181;p4"/>
            <p:cNvSpPr/>
            <p:nvPr/>
          </p:nvSpPr>
          <p:spPr>
            <a:xfrm rot="5400000">
              <a:off x="6656420"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182;p4"/>
            <p:cNvSpPr/>
            <p:nvPr/>
          </p:nvSpPr>
          <p:spPr>
            <a:xfrm rot="5400000">
              <a:off x="6490586"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183;p4"/>
            <p:cNvSpPr/>
            <p:nvPr/>
          </p:nvSpPr>
          <p:spPr>
            <a:xfrm rot="5400000">
              <a:off x="6324752"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7" name="Google Shape;184;p4"/>
            <p:cNvSpPr/>
            <p:nvPr/>
          </p:nvSpPr>
          <p:spPr>
            <a:xfrm rot="5400000">
              <a:off x="6158918"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85;p4"/>
          <p:cNvGrpSpPr/>
          <p:nvPr/>
        </p:nvGrpSpPr>
        <p:grpSpPr>
          <a:xfrm rot="-5400000">
            <a:off x="1916959" y="2728981"/>
            <a:ext cx="497568" cy="4331464"/>
            <a:chOff x="165825" y="-6"/>
            <a:chExt cx="497568" cy="4331464"/>
          </a:xfrm>
        </p:grpSpPr>
        <p:sp>
          <p:nvSpPr>
            <p:cNvPr id="1048688" name="Google Shape;186;p4"/>
            <p:cNvSpPr/>
            <p:nvPr/>
          </p:nvSpPr>
          <p:spPr>
            <a:xfrm rot="-5400000">
              <a:off x="-1255354" y="1421244"/>
              <a:ext cx="3337200" cy="49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187;p4"/>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188;p4"/>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189;p4"/>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190;p4"/>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191;p4"/>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4" name="Google Shape;192;p4"/>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5" name="Google Shape;193;p4"/>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6" name="Google Shape;194;p4"/>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95;p4"/>
          <p:cNvGrpSpPr/>
          <p:nvPr/>
        </p:nvGrpSpPr>
        <p:grpSpPr>
          <a:xfrm>
            <a:off x="7651418" y="-11"/>
            <a:ext cx="1492571" cy="1160903"/>
            <a:chOff x="7651418" y="-11"/>
            <a:chExt cx="1492571" cy="1160903"/>
          </a:xfrm>
        </p:grpSpPr>
        <p:sp>
          <p:nvSpPr>
            <p:cNvPr id="1048697" name="Google Shape;196;p4"/>
            <p:cNvSpPr/>
            <p:nvPr/>
          </p:nvSpPr>
          <p:spPr>
            <a:xfrm rot="-5400000">
              <a:off x="7651418"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8" name="Google Shape;197;p4"/>
            <p:cNvSpPr/>
            <p:nvPr/>
          </p:nvSpPr>
          <p:spPr>
            <a:xfrm rot="-5400000">
              <a:off x="7817252"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9" name="Google Shape;198;p4"/>
            <p:cNvSpPr/>
            <p:nvPr/>
          </p:nvSpPr>
          <p:spPr>
            <a:xfrm rot="-5400000">
              <a:off x="7983086"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0" name="Google Shape;199;p4"/>
            <p:cNvSpPr/>
            <p:nvPr/>
          </p:nvSpPr>
          <p:spPr>
            <a:xfrm rot="-5400000">
              <a:off x="8148920"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1" name="Google Shape;200;p4"/>
            <p:cNvSpPr/>
            <p:nvPr/>
          </p:nvSpPr>
          <p:spPr>
            <a:xfrm rot="-5400000">
              <a:off x="8314754"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2" name="Google Shape;201;p4"/>
            <p:cNvSpPr/>
            <p:nvPr/>
          </p:nvSpPr>
          <p:spPr>
            <a:xfrm rot="-5400000">
              <a:off x="8480588" y="99499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3" name="Google Shape;202;p4"/>
            <p:cNvSpPr/>
            <p:nvPr/>
          </p:nvSpPr>
          <p:spPr>
            <a:xfrm rot="-5400000">
              <a:off x="8480588" y="66332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4" name="Google Shape;203;p4"/>
            <p:cNvSpPr/>
            <p:nvPr/>
          </p:nvSpPr>
          <p:spPr>
            <a:xfrm rot="-5400000">
              <a:off x="8480588" y="-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5" name="Google Shape;204;p4"/>
            <p:cNvSpPr/>
            <p:nvPr/>
          </p:nvSpPr>
          <p:spPr>
            <a:xfrm rot="-5400000">
              <a:off x="8646421" y="82915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6" name="Google Shape;205;p4"/>
            <p:cNvSpPr/>
            <p:nvPr/>
          </p:nvSpPr>
          <p:spPr>
            <a:xfrm rot="-5400000">
              <a:off x="8646421" y="49749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7" name="Google Shape;206;p4"/>
            <p:cNvSpPr/>
            <p:nvPr/>
          </p:nvSpPr>
          <p:spPr>
            <a:xfrm rot="-5400000">
              <a:off x="8646421"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8" name="Google Shape;207;p4"/>
            <p:cNvSpPr/>
            <p:nvPr/>
          </p:nvSpPr>
          <p:spPr>
            <a:xfrm rot="-5400000">
              <a:off x="8812255" y="99499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208;p4"/>
            <p:cNvSpPr/>
            <p:nvPr/>
          </p:nvSpPr>
          <p:spPr>
            <a:xfrm rot="-5400000">
              <a:off x="8812255"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0" name="Google Shape;209;p4"/>
            <p:cNvSpPr/>
            <p:nvPr/>
          </p:nvSpPr>
          <p:spPr>
            <a:xfrm rot="-5400000">
              <a:off x="8812255" y="-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1" name="Google Shape;210;p4"/>
            <p:cNvSpPr/>
            <p:nvPr/>
          </p:nvSpPr>
          <p:spPr>
            <a:xfrm rot="-5400000">
              <a:off x="8978089" y="82915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211;p4"/>
            <p:cNvSpPr/>
            <p:nvPr/>
          </p:nvSpPr>
          <p:spPr>
            <a:xfrm rot="-5400000">
              <a:off x="8978089" y="49749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3" name="Google Shape;212;p4"/>
            <p:cNvSpPr/>
            <p:nvPr/>
          </p:nvSpPr>
          <p:spPr>
            <a:xfrm rot="-5400000">
              <a:off x="8978089"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3"/>
        <p:cNvGrpSpPr/>
        <p:nvPr/>
      </p:nvGrpSpPr>
      <p:grpSpPr>
        <a:xfrm>
          <a:off x="0" y="0"/>
          <a:ext cx="0" cy="0"/>
          <a:chOff x="0" y="0"/>
          <a:chExt cx="0" cy="0"/>
        </a:xfrm>
      </p:grpSpPr>
      <p:sp>
        <p:nvSpPr>
          <p:cNvPr id="1048722" name="Google Shape;21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sz="3800"/>
            </a:lvl1pPr>
            <a:lvl2pPr lvl="1" rtl="0">
              <a:spcBef>
                <a:spcPts val="0"/>
              </a:spcBef>
              <a:spcAft>
                <a:spcPts val="0"/>
              </a:spcAft>
              <a:buSzPts val="3800"/>
              <a:buNone/>
            </a:lvl2pPr>
            <a:lvl3pPr lvl="2" rtl="0">
              <a:spcBef>
                <a:spcPts val="0"/>
              </a:spcBef>
              <a:spcAft>
                <a:spcPts val="0"/>
              </a:spcAft>
              <a:buSzPts val="3800"/>
              <a:buNone/>
            </a:lvl3pPr>
            <a:lvl4pPr lvl="3" rtl="0">
              <a:spcBef>
                <a:spcPts val="0"/>
              </a:spcBef>
              <a:spcAft>
                <a:spcPts val="0"/>
              </a:spcAft>
              <a:buSzPts val="3800"/>
              <a:buNone/>
            </a:lvl4pPr>
            <a:lvl5pPr lvl="4" rtl="0">
              <a:spcBef>
                <a:spcPts val="0"/>
              </a:spcBef>
              <a:spcAft>
                <a:spcPts val="0"/>
              </a:spcAft>
              <a:buSzPts val="3800"/>
              <a:buNone/>
            </a:lvl5pPr>
            <a:lvl6pPr lvl="5" rtl="0">
              <a:spcBef>
                <a:spcPts val="0"/>
              </a:spcBef>
              <a:spcAft>
                <a:spcPts val="0"/>
              </a:spcAft>
              <a:buSzPts val="3800"/>
              <a:buNone/>
            </a:lvl6pPr>
            <a:lvl7pPr lvl="6" rtl="0">
              <a:spcBef>
                <a:spcPts val="0"/>
              </a:spcBef>
              <a:spcAft>
                <a:spcPts val="0"/>
              </a:spcAft>
              <a:buSzPts val="3800"/>
              <a:buNone/>
            </a:lvl7pPr>
            <a:lvl8pPr lvl="7" rtl="0">
              <a:spcBef>
                <a:spcPts val="0"/>
              </a:spcBef>
              <a:spcAft>
                <a:spcPts val="0"/>
              </a:spcAft>
              <a:buSzPts val="3800"/>
              <a:buNone/>
            </a:lvl8pPr>
            <a:lvl9pPr lvl="8" rtl="0">
              <a:spcBef>
                <a:spcPts val="0"/>
              </a:spcBef>
              <a:spcAft>
                <a:spcPts val="0"/>
              </a:spcAft>
              <a:buSzPts val="3800"/>
              <a:buNone/>
            </a:lvl9pPr>
          </a:lstStyle>
          <a:p>
            <a:endParaRPr/>
          </a:p>
        </p:txBody>
      </p:sp>
      <p:sp>
        <p:nvSpPr>
          <p:cNvPr id="1048723" name="Google Shape;215;p5"/>
          <p:cNvSpPr txBox="1">
            <a:spLocks noGrp="1"/>
          </p:cNvSpPr>
          <p:nvPr>
            <p:ph type="subTitle" idx="1"/>
          </p:nvPr>
        </p:nvSpPr>
        <p:spPr>
          <a:xfrm>
            <a:off x="5606687" y="2123813"/>
            <a:ext cx="2505600" cy="14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724" name="Google Shape;216;p5"/>
          <p:cNvSpPr txBox="1">
            <a:spLocks noGrp="1"/>
          </p:cNvSpPr>
          <p:nvPr>
            <p:ph type="subTitle" idx="2"/>
          </p:nvPr>
        </p:nvSpPr>
        <p:spPr>
          <a:xfrm>
            <a:off x="1839538" y="2123813"/>
            <a:ext cx="2505600" cy="14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725" name="Google Shape;217;p5"/>
          <p:cNvSpPr txBox="1">
            <a:spLocks noGrp="1"/>
          </p:cNvSpPr>
          <p:nvPr>
            <p:ph type="subTitle" idx="3"/>
          </p:nvPr>
        </p:nvSpPr>
        <p:spPr>
          <a:xfrm>
            <a:off x="1839538" y="1691040"/>
            <a:ext cx="2505600" cy="5589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8726" name="Google Shape;218;p5"/>
          <p:cNvSpPr txBox="1">
            <a:spLocks noGrp="1"/>
          </p:cNvSpPr>
          <p:nvPr>
            <p:ph type="subTitle" idx="4"/>
          </p:nvPr>
        </p:nvSpPr>
        <p:spPr>
          <a:xfrm>
            <a:off x="5606688" y="1691040"/>
            <a:ext cx="2505600" cy="5589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8727" name="Google Shape;219;p5"/>
          <p:cNvSpPr/>
          <p:nvPr/>
        </p:nvSpPr>
        <p:spPr>
          <a:xfrm rot="5400000" flipH="1">
            <a:off x="331675" y="49827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8" name="Google Shape;220;p5"/>
          <p:cNvSpPr/>
          <p:nvPr/>
        </p:nvSpPr>
        <p:spPr>
          <a:xfrm rot="5400000" flipH="1">
            <a:off x="165841" y="48169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9" name="Google Shape;221;p5"/>
          <p:cNvSpPr/>
          <p:nvPr/>
        </p:nvSpPr>
        <p:spPr>
          <a:xfrm rot="5400000" flipH="1">
            <a:off x="7" y="49827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222;p5"/>
          <p:cNvGrpSpPr/>
          <p:nvPr/>
        </p:nvGrpSpPr>
        <p:grpSpPr>
          <a:xfrm>
            <a:off x="6158916" y="3821892"/>
            <a:ext cx="2985077" cy="1326737"/>
            <a:chOff x="6158916" y="3827472"/>
            <a:chExt cx="2985077" cy="1326737"/>
          </a:xfrm>
        </p:grpSpPr>
        <p:sp>
          <p:nvSpPr>
            <p:cNvPr id="1048730" name="Google Shape;223;p5"/>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1" name="Google Shape;224;p5"/>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2" name="Google Shape;225;p5"/>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3" name="Google Shape;226;p5"/>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4" name="Google Shape;227;p5"/>
            <p:cNvSpPr/>
            <p:nvPr/>
          </p:nvSpPr>
          <p:spPr>
            <a:xfrm rot="-5400000" flipH="1">
              <a:off x="6822252"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5" name="Google Shape;228;p5"/>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6" name="Google Shape;229;p5"/>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7" name="Google Shape;230;p5"/>
            <p:cNvSpPr/>
            <p:nvPr/>
          </p:nvSpPr>
          <p:spPr>
            <a:xfrm rot="-5400000" flipH="1">
              <a:off x="7319754"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8" name="Google Shape;231;p5"/>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9" name="Google Shape;232;p5"/>
            <p:cNvSpPr/>
            <p:nvPr/>
          </p:nvSpPr>
          <p:spPr>
            <a:xfrm rot="-5400000" flipH="1">
              <a:off x="7485588"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0" name="Google Shape;233;p5"/>
            <p:cNvSpPr/>
            <p:nvPr/>
          </p:nvSpPr>
          <p:spPr>
            <a:xfrm rot="-5400000" flipH="1">
              <a:off x="7651422"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1" name="Google Shape;234;p5"/>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2" name="Google Shape;235;p5"/>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3" name="Google Shape;236;p5"/>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4" name="Google Shape;237;p5"/>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5" name="Google Shape;238;p5"/>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6" name="Google Shape;239;p5"/>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7" name="Google Shape;240;p5"/>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8" name="Google Shape;241;p5"/>
            <p:cNvSpPr/>
            <p:nvPr/>
          </p:nvSpPr>
          <p:spPr>
            <a:xfrm rot="-5400000" flipH="1">
              <a:off x="8480591"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9" name="Google Shape;242;p5"/>
            <p:cNvSpPr/>
            <p:nvPr/>
          </p:nvSpPr>
          <p:spPr>
            <a:xfrm rot="-5400000" flipH="1">
              <a:off x="8480591"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0" name="Google Shape;243;p5"/>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1" name="Google Shape;244;p5"/>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2" name="Google Shape;245;p5"/>
            <p:cNvSpPr/>
            <p:nvPr/>
          </p:nvSpPr>
          <p:spPr>
            <a:xfrm rot="-5400000" flipH="1">
              <a:off x="8646425"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3" name="Google Shape;246;p5"/>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4" name="Google Shape;247;p5"/>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5" name="Google Shape;248;p5"/>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6" name="Google Shape;249;p5"/>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7" name="Google Shape;250;p5"/>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8" name="Google Shape;251;p5"/>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9" name="Google Shape;252;p5"/>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0" name="Google Shape;253;p5"/>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1" name="Google Shape;254;p5"/>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2" name="Google Shape;255;p5"/>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3" name="Google Shape;256;p5"/>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257;p5"/>
          <p:cNvGrpSpPr/>
          <p:nvPr/>
        </p:nvGrpSpPr>
        <p:grpSpPr>
          <a:xfrm>
            <a:off x="0" y="0"/>
            <a:ext cx="3300750" cy="2851200"/>
            <a:chOff x="174775" y="0"/>
            <a:chExt cx="3300750" cy="2851200"/>
          </a:xfrm>
        </p:grpSpPr>
        <p:sp>
          <p:nvSpPr>
            <p:cNvPr id="1048764" name="Google Shape;258;p5"/>
            <p:cNvSpPr/>
            <p:nvPr/>
          </p:nvSpPr>
          <p:spPr>
            <a:xfrm>
              <a:off x="174775" y="0"/>
              <a:ext cx="713100" cy="285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5" name="Google Shape;259;p5"/>
            <p:cNvSpPr/>
            <p:nvPr/>
          </p:nvSpPr>
          <p:spPr>
            <a:xfrm>
              <a:off x="569425" y="0"/>
              <a:ext cx="29061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260;p5"/>
          <p:cNvGrpSpPr/>
          <p:nvPr/>
        </p:nvGrpSpPr>
        <p:grpSpPr>
          <a:xfrm>
            <a:off x="5988105" y="5"/>
            <a:ext cx="3150909" cy="497568"/>
            <a:chOff x="5988105" y="5"/>
            <a:chExt cx="3150909" cy="497568"/>
          </a:xfrm>
        </p:grpSpPr>
        <p:sp>
          <p:nvSpPr>
            <p:cNvPr id="1048766" name="Google Shape;261;p5"/>
            <p:cNvSpPr/>
            <p:nvPr/>
          </p:nvSpPr>
          <p:spPr>
            <a:xfrm rot="10800000">
              <a:off x="598810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7" name="Google Shape;262;p5"/>
            <p:cNvSpPr/>
            <p:nvPr/>
          </p:nvSpPr>
          <p:spPr>
            <a:xfrm rot="10800000">
              <a:off x="6319772"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8" name="Google Shape;263;p5"/>
            <p:cNvSpPr/>
            <p:nvPr/>
          </p:nvSpPr>
          <p:spPr>
            <a:xfrm rot="10800000">
              <a:off x="6651440"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9" name="Google Shape;264;p5"/>
            <p:cNvSpPr/>
            <p:nvPr/>
          </p:nvSpPr>
          <p:spPr>
            <a:xfrm rot="10800000">
              <a:off x="698310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0" name="Google Shape;265;p5"/>
            <p:cNvSpPr/>
            <p:nvPr/>
          </p:nvSpPr>
          <p:spPr>
            <a:xfrm rot="10800000">
              <a:off x="731477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1" name="Google Shape;266;p5"/>
            <p:cNvSpPr/>
            <p:nvPr/>
          </p:nvSpPr>
          <p:spPr>
            <a:xfrm rot="10800000">
              <a:off x="7646443"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2" name="Google Shape;267;p5"/>
            <p:cNvSpPr/>
            <p:nvPr/>
          </p:nvSpPr>
          <p:spPr>
            <a:xfrm rot="10800000">
              <a:off x="7978111"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3" name="Google Shape;268;p5"/>
            <p:cNvSpPr/>
            <p:nvPr/>
          </p:nvSpPr>
          <p:spPr>
            <a:xfrm rot="10800000">
              <a:off x="830977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4" name="Google Shape;269;p5"/>
            <p:cNvSpPr/>
            <p:nvPr/>
          </p:nvSpPr>
          <p:spPr>
            <a:xfrm rot="10800000">
              <a:off x="8641446"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5" name="Google Shape;270;p5"/>
            <p:cNvSpPr/>
            <p:nvPr/>
          </p:nvSpPr>
          <p:spPr>
            <a:xfrm rot="10800000">
              <a:off x="8973114"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6" name="Google Shape;271;p5"/>
            <p:cNvSpPr/>
            <p:nvPr/>
          </p:nvSpPr>
          <p:spPr>
            <a:xfrm rot="10800000">
              <a:off x="8143944"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7" name="Google Shape;272;p5"/>
            <p:cNvSpPr/>
            <p:nvPr/>
          </p:nvSpPr>
          <p:spPr>
            <a:xfrm rot="10800000">
              <a:off x="8475612"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8" name="Google Shape;273;p5"/>
            <p:cNvSpPr/>
            <p:nvPr/>
          </p:nvSpPr>
          <p:spPr>
            <a:xfrm rot="10800000">
              <a:off x="8807280"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9" name="Google Shape;274;p5"/>
            <p:cNvSpPr/>
            <p:nvPr/>
          </p:nvSpPr>
          <p:spPr>
            <a:xfrm rot="10800000">
              <a:off x="6153938"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0" name="Google Shape;275;p5"/>
            <p:cNvSpPr/>
            <p:nvPr/>
          </p:nvSpPr>
          <p:spPr>
            <a:xfrm rot="10800000">
              <a:off x="6485606"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1" name="Google Shape;276;p5"/>
            <p:cNvSpPr/>
            <p:nvPr/>
          </p:nvSpPr>
          <p:spPr>
            <a:xfrm rot="10800000">
              <a:off x="6817274"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2" name="Google Shape;277;p5"/>
            <p:cNvSpPr/>
            <p:nvPr/>
          </p:nvSpPr>
          <p:spPr>
            <a:xfrm rot="10800000">
              <a:off x="7148941"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3" name="Google Shape;278;p5"/>
            <p:cNvSpPr/>
            <p:nvPr/>
          </p:nvSpPr>
          <p:spPr>
            <a:xfrm rot="10800000">
              <a:off x="7480609"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4" name="Google Shape;279;p5"/>
            <p:cNvSpPr/>
            <p:nvPr/>
          </p:nvSpPr>
          <p:spPr>
            <a:xfrm rot="10800000">
              <a:off x="7812277"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5" name="Google Shape;280;p5"/>
            <p:cNvSpPr/>
            <p:nvPr/>
          </p:nvSpPr>
          <p:spPr>
            <a:xfrm rot="10800000">
              <a:off x="830977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6" name="Google Shape;281;p5"/>
            <p:cNvSpPr/>
            <p:nvPr/>
          </p:nvSpPr>
          <p:spPr>
            <a:xfrm rot="10800000">
              <a:off x="8641446"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7" name="Google Shape;282;p5"/>
            <p:cNvSpPr/>
            <p:nvPr/>
          </p:nvSpPr>
          <p:spPr>
            <a:xfrm rot="10800000">
              <a:off x="8973114"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8" name="Google Shape;283;p5"/>
            <p:cNvSpPr/>
            <p:nvPr/>
          </p:nvSpPr>
          <p:spPr>
            <a:xfrm rot="10800000">
              <a:off x="598810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9" name="Google Shape;284;p5"/>
            <p:cNvSpPr/>
            <p:nvPr/>
          </p:nvSpPr>
          <p:spPr>
            <a:xfrm rot="10800000">
              <a:off x="6319772"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0" name="Google Shape;285;p5"/>
            <p:cNvSpPr/>
            <p:nvPr/>
          </p:nvSpPr>
          <p:spPr>
            <a:xfrm rot="10800000">
              <a:off x="6651440"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1" name="Google Shape;286;p5"/>
            <p:cNvSpPr/>
            <p:nvPr/>
          </p:nvSpPr>
          <p:spPr>
            <a:xfrm rot="10800000">
              <a:off x="698310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2" name="Google Shape;287;p5"/>
            <p:cNvSpPr/>
            <p:nvPr/>
          </p:nvSpPr>
          <p:spPr>
            <a:xfrm rot="10800000">
              <a:off x="731477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3" name="Google Shape;288;p5"/>
            <p:cNvSpPr/>
            <p:nvPr/>
          </p:nvSpPr>
          <p:spPr>
            <a:xfrm rot="10800000">
              <a:off x="7646443"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4" name="Google Shape;289;p5"/>
            <p:cNvSpPr/>
            <p:nvPr/>
          </p:nvSpPr>
          <p:spPr>
            <a:xfrm rot="10800000">
              <a:off x="7978111"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0"/>
        <p:cNvGrpSpPr/>
        <p:nvPr/>
      </p:nvGrpSpPr>
      <p:grpSpPr>
        <a:xfrm>
          <a:off x="0" y="0"/>
          <a:ext cx="0" cy="0"/>
          <a:chOff x="0" y="0"/>
          <a:chExt cx="0" cy="0"/>
        </a:xfrm>
      </p:grpSpPr>
      <p:sp>
        <p:nvSpPr>
          <p:cNvPr id="1048799" name="Google Shape;29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lvl1pPr>
            <a:lvl2pPr lvl="1" rtl="0">
              <a:spcBef>
                <a:spcPts val="0"/>
              </a:spcBef>
              <a:spcAft>
                <a:spcPts val="0"/>
              </a:spcAft>
              <a:buSzPts val="3800"/>
              <a:buNone/>
            </a:lvl2pPr>
            <a:lvl3pPr lvl="2" rtl="0">
              <a:spcBef>
                <a:spcPts val="0"/>
              </a:spcBef>
              <a:spcAft>
                <a:spcPts val="0"/>
              </a:spcAft>
              <a:buSzPts val="3800"/>
              <a:buNone/>
            </a:lvl3pPr>
            <a:lvl4pPr lvl="3" rtl="0">
              <a:spcBef>
                <a:spcPts val="0"/>
              </a:spcBef>
              <a:spcAft>
                <a:spcPts val="0"/>
              </a:spcAft>
              <a:buSzPts val="3800"/>
              <a:buNone/>
            </a:lvl4pPr>
            <a:lvl5pPr lvl="4" rtl="0">
              <a:spcBef>
                <a:spcPts val="0"/>
              </a:spcBef>
              <a:spcAft>
                <a:spcPts val="0"/>
              </a:spcAft>
              <a:buSzPts val="3800"/>
              <a:buNone/>
            </a:lvl5pPr>
            <a:lvl6pPr lvl="5" rtl="0">
              <a:spcBef>
                <a:spcPts val="0"/>
              </a:spcBef>
              <a:spcAft>
                <a:spcPts val="0"/>
              </a:spcAft>
              <a:buSzPts val="3800"/>
              <a:buNone/>
            </a:lvl6pPr>
            <a:lvl7pPr lvl="6" rtl="0">
              <a:spcBef>
                <a:spcPts val="0"/>
              </a:spcBef>
              <a:spcAft>
                <a:spcPts val="0"/>
              </a:spcAft>
              <a:buSzPts val="3800"/>
              <a:buNone/>
            </a:lvl7pPr>
            <a:lvl8pPr lvl="7" rtl="0">
              <a:spcBef>
                <a:spcPts val="0"/>
              </a:spcBef>
              <a:spcAft>
                <a:spcPts val="0"/>
              </a:spcAft>
              <a:buSzPts val="3800"/>
              <a:buNone/>
            </a:lvl8pPr>
            <a:lvl9pPr lvl="8" rtl="0">
              <a:spcBef>
                <a:spcPts val="0"/>
              </a:spcBef>
              <a:spcAft>
                <a:spcPts val="0"/>
              </a:spcAft>
              <a:buSzPts val="3800"/>
              <a:buNone/>
            </a:lvl9pPr>
          </a:lstStyle>
          <a:p>
            <a:endParaRPr/>
          </a:p>
        </p:txBody>
      </p:sp>
      <p:grpSp>
        <p:nvGrpSpPr>
          <p:cNvPr id="55" name="Google Shape;292;p6"/>
          <p:cNvGrpSpPr/>
          <p:nvPr/>
        </p:nvGrpSpPr>
        <p:grpSpPr>
          <a:xfrm>
            <a:off x="-5129" y="0"/>
            <a:ext cx="2353204" cy="4497292"/>
            <a:chOff x="-9" y="0"/>
            <a:chExt cx="2353204" cy="4497292"/>
          </a:xfrm>
        </p:grpSpPr>
        <p:grpSp>
          <p:nvGrpSpPr>
            <p:cNvPr id="56" name="Google Shape;293;p6"/>
            <p:cNvGrpSpPr/>
            <p:nvPr/>
          </p:nvGrpSpPr>
          <p:grpSpPr>
            <a:xfrm rot="-5400000">
              <a:off x="-492005" y="492000"/>
              <a:ext cx="3337200" cy="2353200"/>
              <a:chOff x="5093575" y="539495"/>
              <a:chExt cx="3337200" cy="2353200"/>
            </a:xfrm>
          </p:grpSpPr>
          <p:sp>
            <p:nvSpPr>
              <p:cNvPr id="1048800" name="Google Shape;294;p6"/>
              <p:cNvSpPr/>
              <p:nvPr/>
            </p:nvSpPr>
            <p:spPr>
              <a:xfrm>
                <a:off x="5093575" y="544297"/>
                <a:ext cx="3337200" cy="6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1" name="Google Shape;295;p6"/>
              <p:cNvSpPr/>
              <p:nvPr/>
            </p:nvSpPr>
            <p:spPr>
              <a:xfrm rot="5400000">
                <a:off x="6984470" y="1446395"/>
                <a:ext cx="23532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02" name="Google Shape;296;p6"/>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3" name="Google Shape;297;p6"/>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4" name="Google Shape;298;p6"/>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5" name="Google Shape;299;p6"/>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6" name="Google Shape;300;p6"/>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7" name="Google Shape;301;p6"/>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8" name="Google Shape;302;p6"/>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9" name="Google Shape;303;p6"/>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0" name="Google Shape;304;p6"/>
            <p:cNvSpPr/>
            <p:nvPr/>
          </p:nvSpPr>
          <p:spPr>
            <a:xfrm rot="5400000">
              <a:off x="-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1" name="Google Shape;305;p6"/>
            <p:cNvSpPr/>
            <p:nvPr/>
          </p:nvSpPr>
          <p:spPr>
            <a:xfrm rot="5400000">
              <a:off x="-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2" name="Google Shape;306;p6"/>
            <p:cNvSpPr/>
            <p:nvPr/>
          </p:nvSpPr>
          <p:spPr>
            <a:xfrm rot="5400000">
              <a:off x="-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3" name="Google Shape;307;p6"/>
            <p:cNvSpPr/>
            <p:nvPr/>
          </p:nvSpPr>
          <p:spPr>
            <a:xfrm rot="5400000">
              <a:off x="-9" y="433139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14" name="Google Shape;308;p6"/>
          <p:cNvSpPr/>
          <p:nvPr/>
        </p:nvSpPr>
        <p:spPr>
          <a:xfrm rot="5400000">
            <a:off x="7144950" y="3147650"/>
            <a:ext cx="3337200" cy="66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309;p6"/>
          <p:cNvGrpSpPr/>
          <p:nvPr/>
        </p:nvGrpSpPr>
        <p:grpSpPr>
          <a:xfrm>
            <a:off x="8148941" y="0"/>
            <a:ext cx="995070" cy="1658405"/>
            <a:chOff x="8148941" y="0"/>
            <a:chExt cx="995070" cy="1658405"/>
          </a:xfrm>
        </p:grpSpPr>
        <p:sp>
          <p:nvSpPr>
            <p:cNvPr id="1048815" name="Google Shape;310;p6"/>
            <p:cNvSpPr/>
            <p:nvPr/>
          </p:nvSpPr>
          <p:spPr>
            <a:xfrm rot="5400000">
              <a:off x="8978111" y="1658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6" name="Google Shape;311;p6"/>
            <p:cNvSpPr/>
            <p:nvPr/>
          </p:nvSpPr>
          <p:spPr>
            <a:xfrm rot="5400000">
              <a:off x="8978111" y="49750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7" name="Google Shape;312;p6"/>
            <p:cNvSpPr/>
            <p:nvPr/>
          </p:nvSpPr>
          <p:spPr>
            <a:xfrm rot="5400000">
              <a:off x="8978111" y="82916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8" name="Google Shape;313;p6"/>
            <p:cNvSpPr/>
            <p:nvPr/>
          </p:nvSpPr>
          <p:spPr>
            <a:xfrm rot="5400000">
              <a:off x="8978111" y="116083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9" name="Google Shape;314;p6"/>
            <p:cNvSpPr/>
            <p:nvPr/>
          </p:nvSpPr>
          <p:spPr>
            <a:xfrm rot="5400000">
              <a:off x="8978111" y="149250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0" name="Google Shape;315;p6"/>
            <p:cNvSpPr/>
            <p:nvPr/>
          </p:nvSpPr>
          <p:spPr>
            <a:xfrm rot="5400000">
              <a:off x="8812277" y="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1" name="Google Shape;316;p6"/>
            <p:cNvSpPr/>
            <p:nvPr/>
          </p:nvSpPr>
          <p:spPr>
            <a:xfrm rot="5400000">
              <a:off x="8812277" y="99500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2" name="Google Shape;317;p6"/>
            <p:cNvSpPr/>
            <p:nvPr/>
          </p:nvSpPr>
          <p:spPr>
            <a:xfrm rot="5400000">
              <a:off x="8646443" y="1658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3" name="Google Shape;318;p6"/>
            <p:cNvSpPr/>
            <p:nvPr/>
          </p:nvSpPr>
          <p:spPr>
            <a:xfrm rot="5400000">
              <a:off x="8646443" y="49750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4" name="Google Shape;319;p6"/>
            <p:cNvSpPr/>
            <p:nvPr/>
          </p:nvSpPr>
          <p:spPr>
            <a:xfrm rot="5400000">
              <a:off x="8480609" y="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5" name="Google Shape;320;p6"/>
            <p:cNvSpPr/>
            <p:nvPr/>
          </p:nvSpPr>
          <p:spPr>
            <a:xfrm rot="5400000">
              <a:off x="8480609" y="33166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6" name="Google Shape;321;p6"/>
            <p:cNvSpPr/>
            <p:nvPr/>
          </p:nvSpPr>
          <p:spPr>
            <a:xfrm rot="5400000">
              <a:off x="8480609" y="66333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7" name="Google Shape;322;p6"/>
            <p:cNvSpPr/>
            <p:nvPr/>
          </p:nvSpPr>
          <p:spPr>
            <a:xfrm rot="5400000">
              <a:off x="8148941" y="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8" name="Google Shape;323;p6"/>
            <p:cNvSpPr/>
            <p:nvPr/>
          </p:nvSpPr>
          <p:spPr>
            <a:xfrm rot="5400000">
              <a:off x="8148941" y="33166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4"/>
        <p:cNvGrpSpPr/>
        <p:nvPr/>
      </p:nvGrpSpPr>
      <p:grpSpPr>
        <a:xfrm>
          <a:off x="0" y="0"/>
          <a:ext cx="0" cy="0"/>
          <a:chOff x="0" y="0"/>
          <a:chExt cx="0" cy="0"/>
        </a:xfrm>
      </p:grpSpPr>
      <p:grpSp>
        <p:nvGrpSpPr>
          <p:cNvPr id="62" name="Google Shape;325;p7"/>
          <p:cNvGrpSpPr/>
          <p:nvPr/>
        </p:nvGrpSpPr>
        <p:grpSpPr>
          <a:xfrm>
            <a:off x="5248375" y="0"/>
            <a:ext cx="3895625" cy="5163300"/>
            <a:chOff x="5248375" y="0"/>
            <a:chExt cx="3895625" cy="5163300"/>
          </a:xfrm>
        </p:grpSpPr>
        <p:grpSp>
          <p:nvGrpSpPr>
            <p:cNvPr id="63" name="Google Shape;326;p7"/>
            <p:cNvGrpSpPr/>
            <p:nvPr/>
          </p:nvGrpSpPr>
          <p:grpSpPr>
            <a:xfrm>
              <a:off x="5248375" y="0"/>
              <a:ext cx="3895625" cy="5163300"/>
              <a:chOff x="5248375" y="-259800"/>
              <a:chExt cx="3895625" cy="5163300"/>
            </a:xfrm>
          </p:grpSpPr>
          <p:sp>
            <p:nvSpPr>
              <p:cNvPr id="1048840" name="Google Shape;327;p7"/>
              <p:cNvSpPr/>
              <p:nvPr/>
            </p:nvSpPr>
            <p:spPr>
              <a:xfrm>
                <a:off x="7022575" y="-259800"/>
                <a:ext cx="1408200" cy="516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1" name="Google Shape;328;p7"/>
              <p:cNvSpPr/>
              <p:nvPr/>
            </p:nvSpPr>
            <p:spPr>
              <a:xfrm>
                <a:off x="5248375" y="2287325"/>
                <a:ext cx="3895500" cy="213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2" name="Google Shape;329;p7"/>
              <p:cNvSpPr/>
              <p:nvPr/>
            </p:nvSpPr>
            <p:spPr>
              <a:xfrm>
                <a:off x="6102300" y="1443175"/>
                <a:ext cx="3041700" cy="105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43" name="Google Shape;330;p7"/>
            <p:cNvSpPr/>
            <p:nvPr/>
          </p:nvSpPr>
          <p:spPr>
            <a:xfrm rot="5400000">
              <a:off x="6856756" y="33166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4" name="Google Shape;331;p7"/>
            <p:cNvSpPr/>
            <p:nvPr/>
          </p:nvSpPr>
          <p:spPr>
            <a:xfrm rot="5400000">
              <a:off x="6690922" y="1658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5" name="Google Shape;332;p7"/>
            <p:cNvSpPr/>
            <p:nvPr/>
          </p:nvSpPr>
          <p:spPr>
            <a:xfrm rot="5400000">
              <a:off x="6525088" y="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6" name="Google Shape;333;p7"/>
            <p:cNvSpPr/>
            <p:nvPr/>
          </p:nvSpPr>
          <p:spPr>
            <a:xfrm rot="5400000">
              <a:off x="6525088" y="33166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7" name="Google Shape;334;p7"/>
            <p:cNvSpPr/>
            <p:nvPr/>
          </p:nvSpPr>
          <p:spPr>
            <a:xfrm rot="5400000">
              <a:off x="6359254" y="1658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8" name="Google Shape;335;p7"/>
            <p:cNvSpPr/>
            <p:nvPr/>
          </p:nvSpPr>
          <p:spPr>
            <a:xfrm rot="5400000">
              <a:off x="6193420" y="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9" name="Google Shape;336;p7"/>
            <p:cNvSpPr/>
            <p:nvPr/>
          </p:nvSpPr>
          <p:spPr>
            <a:xfrm rot="5400000">
              <a:off x="6027586" y="1658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0" name="Google Shape;337;p7"/>
            <p:cNvSpPr/>
            <p:nvPr/>
          </p:nvSpPr>
          <p:spPr>
            <a:xfrm rot="5400000">
              <a:off x="5530084" y="33166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51" name="Google Shape;338;p7"/>
          <p:cNvSpPr txBox="1">
            <a:spLocks noGrp="1"/>
          </p:cNvSpPr>
          <p:nvPr>
            <p:ph type="title"/>
          </p:nvPr>
        </p:nvSpPr>
        <p:spPr>
          <a:xfrm>
            <a:off x="811975" y="1509125"/>
            <a:ext cx="4294800" cy="6489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sz="3800"/>
            </a:lvl1pPr>
            <a:lvl2pPr lvl="1" rtl="0">
              <a:spcBef>
                <a:spcPts val="0"/>
              </a:spcBef>
              <a:spcAft>
                <a:spcPts val="0"/>
              </a:spcAft>
              <a:buSzPts val="3800"/>
              <a:buNone/>
            </a:lvl2pPr>
            <a:lvl3pPr lvl="2" rtl="0">
              <a:spcBef>
                <a:spcPts val="0"/>
              </a:spcBef>
              <a:spcAft>
                <a:spcPts val="0"/>
              </a:spcAft>
              <a:buSzPts val="3800"/>
              <a:buNone/>
            </a:lvl3pPr>
            <a:lvl4pPr lvl="3" rtl="0">
              <a:spcBef>
                <a:spcPts val="0"/>
              </a:spcBef>
              <a:spcAft>
                <a:spcPts val="0"/>
              </a:spcAft>
              <a:buSzPts val="3800"/>
              <a:buNone/>
            </a:lvl4pPr>
            <a:lvl5pPr lvl="4" rtl="0">
              <a:spcBef>
                <a:spcPts val="0"/>
              </a:spcBef>
              <a:spcAft>
                <a:spcPts val="0"/>
              </a:spcAft>
              <a:buSzPts val="3800"/>
              <a:buNone/>
            </a:lvl5pPr>
            <a:lvl6pPr lvl="5" rtl="0">
              <a:spcBef>
                <a:spcPts val="0"/>
              </a:spcBef>
              <a:spcAft>
                <a:spcPts val="0"/>
              </a:spcAft>
              <a:buSzPts val="3800"/>
              <a:buNone/>
            </a:lvl6pPr>
            <a:lvl7pPr lvl="6" rtl="0">
              <a:spcBef>
                <a:spcPts val="0"/>
              </a:spcBef>
              <a:spcAft>
                <a:spcPts val="0"/>
              </a:spcAft>
              <a:buSzPts val="3800"/>
              <a:buNone/>
            </a:lvl7pPr>
            <a:lvl8pPr lvl="7" rtl="0">
              <a:spcBef>
                <a:spcPts val="0"/>
              </a:spcBef>
              <a:spcAft>
                <a:spcPts val="0"/>
              </a:spcAft>
              <a:buSzPts val="3800"/>
              <a:buNone/>
            </a:lvl8pPr>
            <a:lvl9pPr lvl="8" rtl="0">
              <a:spcBef>
                <a:spcPts val="0"/>
              </a:spcBef>
              <a:spcAft>
                <a:spcPts val="0"/>
              </a:spcAft>
              <a:buSzPts val="3800"/>
              <a:buNone/>
            </a:lvl9pPr>
          </a:lstStyle>
          <a:p>
            <a:endParaRPr/>
          </a:p>
        </p:txBody>
      </p:sp>
      <p:sp>
        <p:nvSpPr>
          <p:cNvPr id="1048852" name="Google Shape;339;p7"/>
          <p:cNvSpPr txBox="1">
            <a:spLocks noGrp="1"/>
          </p:cNvSpPr>
          <p:nvPr>
            <p:ph type="subTitle" idx="1"/>
          </p:nvPr>
        </p:nvSpPr>
        <p:spPr>
          <a:xfrm>
            <a:off x="811975" y="2158025"/>
            <a:ext cx="4294800" cy="18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lvl1pPr>
            <a:lvl2pPr lvl="1" algn="ctr" rtl="0">
              <a:lnSpc>
                <a:spcPct val="100000"/>
              </a:lnSpc>
              <a:spcBef>
                <a:spcPts val="0"/>
              </a:spcBef>
              <a:spcAft>
                <a:spcPts val="0"/>
              </a:spcAft>
              <a:buClr>
                <a:srgbClr val="E76A28"/>
              </a:buClr>
              <a:buSzPts val="1400"/>
              <a:buFont typeface="Nunito Light"/>
              <a:buChar char="○"/>
            </a:lvl2pPr>
            <a:lvl3pPr lvl="2" algn="ctr" rtl="0">
              <a:lnSpc>
                <a:spcPct val="100000"/>
              </a:lnSpc>
              <a:spcBef>
                <a:spcPts val="1600"/>
              </a:spcBef>
              <a:spcAft>
                <a:spcPts val="0"/>
              </a:spcAft>
              <a:buClr>
                <a:srgbClr val="E76A28"/>
              </a:buClr>
              <a:buSzPts val="1400"/>
              <a:buFont typeface="Nunito Light"/>
              <a:buChar char="■"/>
            </a:lvl3pPr>
            <a:lvl4pPr lvl="3" algn="ctr" rtl="0">
              <a:lnSpc>
                <a:spcPct val="100000"/>
              </a:lnSpc>
              <a:spcBef>
                <a:spcPts val="1600"/>
              </a:spcBef>
              <a:spcAft>
                <a:spcPts val="0"/>
              </a:spcAft>
              <a:buClr>
                <a:srgbClr val="E76A28"/>
              </a:buClr>
              <a:buSzPts val="1400"/>
              <a:buFont typeface="Nunito Light"/>
              <a:buChar char="●"/>
            </a:lvl4pPr>
            <a:lvl5pPr lvl="4" algn="ctr" rtl="0">
              <a:lnSpc>
                <a:spcPct val="100000"/>
              </a:lnSpc>
              <a:spcBef>
                <a:spcPts val="1600"/>
              </a:spcBef>
              <a:spcAft>
                <a:spcPts val="0"/>
              </a:spcAft>
              <a:buClr>
                <a:srgbClr val="E76A28"/>
              </a:buClr>
              <a:buSzPts val="1400"/>
              <a:buFont typeface="Nunito Light"/>
              <a:buChar char="○"/>
            </a:lvl5pPr>
            <a:lvl6pPr lvl="5" algn="ctr" rtl="0">
              <a:lnSpc>
                <a:spcPct val="100000"/>
              </a:lnSpc>
              <a:spcBef>
                <a:spcPts val="1600"/>
              </a:spcBef>
              <a:spcAft>
                <a:spcPts val="0"/>
              </a:spcAft>
              <a:buClr>
                <a:srgbClr val="999999"/>
              </a:buClr>
              <a:buSzPts val="1400"/>
              <a:buFont typeface="Nunito Light"/>
              <a:buChar char="■"/>
            </a:lvl6pPr>
            <a:lvl7pPr lvl="6" algn="ctr" rtl="0">
              <a:lnSpc>
                <a:spcPct val="100000"/>
              </a:lnSpc>
              <a:spcBef>
                <a:spcPts val="1600"/>
              </a:spcBef>
              <a:spcAft>
                <a:spcPts val="0"/>
              </a:spcAft>
              <a:buClr>
                <a:srgbClr val="999999"/>
              </a:buClr>
              <a:buSzPts val="1400"/>
              <a:buFont typeface="Nunito Light"/>
              <a:buChar char="●"/>
            </a:lvl7pPr>
            <a:lvl8pPr lvl="7" algn="ctr" rtl="0">
              <a:lnSpc>
                <a:spcPct val="100000"/>
              </a:lnSpc>
              <a:spcBef>
                <a:spcPts val="1600"/>
              </a:spcBef>
              <a:spcAft>
                <a:spcPts val="0"/>
              </a:spcAft>
              <a:buClr>
                <a:srgbClr val="999999"/>
              </a:buClr>
              <a:buSzPts val="1400"/>
              <a:buFont typeface="Nunito Light"/>
              <a:buChar char="○"/>
            </a:lvl8pPr>
            <a:lvl9pPr lvl="8" algn="ctr" rtl="0">
              <a:lnSpc>
                <a:spcPct val="100000"/>
              </a:lnSpc>
              <a:spcBef>
                <a:spcPts val="1600"/>
              </a:spcBef>
              <a:spcAft>
                <a:spcPts val="1600"/>
              </a:spcAft>
              <a:buClr>
                <a:srgbClr val="999999"/>
              </a:buClr>
              <a:buSzPts val="1400"/>
              <a:buFont typeface="Nunito Light"/>
              <a:buChar char="■"/>
            </a:lvl9pPr>
          </a:lstStyle>
          <a:p>
            <a:endParaRPr/>
          </a:p>
        </p:txBody>
      </p:sp>
      <p:sp>
        <p:nvSpPr>
          <p:cNvPr id="1048853" name="Google Shape;340;p7"/>
          <p:cNvSpPr>
            <a:spLocks noGrp="1"/>
          </p:cNvSpPr>
          <p:nvPr>
            <p:ph type="pic" idx="2"/>
          </p:nvPr>
        </p:nvSpPr>
        <p:spPr>
          <a:xfrm>
            <a:off x="5781525" y="699224"/>
            <a:ext cx="2554500" cy="3725400"/>
          </a:xfrm>
          <a:prstGeom prst="rect">
            <a:avLst/>
          </a:prstGeom>
          <a:noFill/>
          <a:ln>
            <a:noFill/>
          </a:ln>
        </p:spPr>
      </p:sp>
      <p:grpSp>
        <p:nvGrpSpPr>
          <p:cNvPr id="64" name="Google Shape;341;p7"/>
          <p:cNvGrpSpPr/>
          <p:nvPr/>
        </p:nvGrpSpPr>
        <p:grpSpPr>
          <a:xfrm>
            <a:off x="-5129" y="0"/>
            <a:ext cx="2353209" cy="4497292"/>
            <a:chOff x="-9" y="0"/>
            <a:chExt cx="2353209" cy="4497292"/>
          </a:xfrm>
        </p:grpSpPr>
        <p:grpSp>
          <p:nvGrpSpPr>
            <p:cNvPr id="65" name="Google Shape;342;p7"/>
            <p:cNvGrpSpPr/>
            <p:nvPr/>
          </p:nvGrpSpPr>
          <p:grpSpPr>
            <a:xfrm rot="-5400000">
              <a:off x="-492000" y="492000"/>
              <a:ext cx="3337200" cy="2353200"/>
              <a:chOff x="5093575" y="539500"/>
              <a:chExt cx="3337200" cy="2353200"/>
            </a:xfrm>
          </p:grpSpPr>
          <p:sp>
            <p:nvSpPr>
              <p:cNvPr id="1048854" name="Google Shape;343;p7"/>
              <p:cNvSpPr/>
              <p:nvPr/>
            </p:nvSpPr>
            <p:spPr>
              <a:xfrm>
                <a:off x="5093575" y="544297"/>
                <a:ext cx="3337200" cy="6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5" name="Google Shape;344;p7"/>
              <p:cNvSpPr/>
              <p:nvPr/>
            </p:nvSpPr>
            <p:spPr>
              <a:xfrm rot="5400000">
                <a:off x="6782714" y="1244650"/>
                <a:ext cx="2353200" cy="94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56" name="Google Shape;345;p7"/>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7" name="Google Shape;346;p7"/>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8" name="Google Shape;347;p7"/>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9" name="Google Shape;348;p7"/>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0" name="Google Shape;349;p7"/>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1" name="Google Shape;350;p7"/>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2" name="Google Shape;351;p7"/>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3" name="Google Shape;352;p7"/>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4" name="Google Shape;353;p7"/>
            <p:cNvSpPr/>
            <p:nvPr/>
          </p:nvSpPr>
          <p:spPr>
            <a:xfrm rot="5400000">
              <a:off x="-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5" name="Google Shape;354;p7"/>
            <p:cNvSpPr/>
            <p:nvPr/>
          </p:nvSpPr>
          <p:spPr>
            <a:xfrm rot="5400000">
              <a:off x="-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6" name="Google Shape;355;p7"/>
            <p:cNvSpPr/>
            <p:nvPr/>
          </p:nvSpPr>
          <p:spPr>
            <a:xfrm rot="5400000">
              <a:off x="-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7" name="Google Shape;356;p7"/>
            <p:cNvSpPr/>
            <p:nvPr/>
          </p:nvSpPr>
          <p:spPr>
            <a:xfrm rot="5400000">
              <a:off x="-9" y="433139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7"/>
        <p:cNvGrpSpPr/>
        <p:nvPr/>
      </p:nvGrpSpPr>
      <p:grpSpPr>
        <a:xfrm>
          <a:off x="0" y="0"/>
          <a:ext cx="0" cy="0"/>
          <a:chOff x="0" y="0"/>
          <a:chExt cx="0" cy="0"/>
        </a:xfrm>
      </p:grpSpPr>
      <p:sp>
        <p:nvSpPr>
          <p:cNvPr id="1049230" name="Google Shape;35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7" name="Google Shape;359;p8"/>
          <p:cNvGrpSpPr/>
          <p:nvPr/>
        </p:nvGrpSpPr>
        <p:grpSpPr>
          <a:xfrm rot="10800000">
            <a:off x="0" y="5"/>
            <a:ext cx="2985077" cy="1326737"/>
            <a:chOff x="6158916" y="3827472"/>
            <a:chExt cx="2985077" cy="1326737"/>
          </a:xfrm>
        </p:grpSpPr>
        <p:sp>
          <p:nvSpPr>
            <p:cNvPr id="1049231" name="Google Shape;360;p8"/>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2" name="Google Shape;361;p8"/>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3" name="Google Shape;362;p8"/>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4" name="Google Shape;363;p8"/>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5" name="Google Shape;364;p8"/>
            <p:cNvSpPr/>
            <p:nvPr/>
          </p:nvSpPr>
          <p:spPr>
            <a:xfrm rot="-5400000" flipH="1">
              <a:off x="6822252"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6" name="Google Shape;365;p8"/>
            <p:cNvSpPr/>
            <p:nvPr/>
          </p:nvSpPr>
          <p:spPr>
            <a:xfrm rot="-5400000" flipH="1">
              <a:off x="6988086"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7" name="Google Shape;366;p8"/>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8" name="Google Shape;367;p8"/>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9" name="Google Shape;368;p8"/>
            <p:cNvSpPr/>
            <p:nvPr/>
          </p:nvSpPr>
          <p:spPr>
            <a:xfrm rot="-5400000" flipH="1">
              <a:off x="7319754"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0" name="Google Shape;369;p8"/>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1" name="Google Shape;370;p8"/>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2" name="Google Shape;371;p8"/>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3" name="Google Shape;372;p8"/>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4" name="Google Shape;373;p8"/>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5" name="Google Shape;374;p8"/>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6" name="Google Shape;375;p8"/>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7" name="Google Shape;376;p8"/>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8" name="Google Shape;377;p8"/>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9" name="Google Shape;378;p8"/>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0" name="Google Shape;379;p8"/>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1" name="Google Shape;380;p8"/>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2" name="Google Shape;381;p8"/>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3" name="Google Shape;382;p8"/>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4" name="Google Shape;383;p8"/>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5" name="Google Shape;384;p8"/>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6" name="Google Shape;385;p8"/>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7" name="Google Shape;386;p8"/>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8" name="Google Shape;387;p8"/>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9" name="Google Shape;388;p8"/>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0" name="Google Shape;389;p8"/>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390;p8"/>
          <p:cNvGrpSpPr/>
          <p:nvPr/>
        </p:nvGrpSpPr>
        <p:grpSpPr>
          <a:xfrm rot="10800000">
            <a:off x="8485597" y="646200"/>
            <a:ext cx="663402" cy="4497292"/>
            <a:chOff x="-9" y="0"/>
            <a:chExt cx="663402" cy="4497292"/>
          </a:xfrm>
        </p:grpSpPr>
        <p:sp>
          <p:nvSpPr>
            <p:cNvPr id="1049261" name="Google Shape;391;p8"/>
            <p:cNvSpPr/>
            <p:nvPr/>
          </p:nvSpPr>
          <p:spPr>
            <a:xfrm rot="-5400000">
              <a:off x="-1335903" y="1340700"/>
              <a:ext cx="3337200" cy="6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2" name="Google Shape;392;p8"/>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3" name="Google Shape;393;p8"/>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4" name="Google Shape;394;p8"/>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5" name="Google Shape;395;p8"/>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6" name="Google Shape;396;p8"/>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7" name="Google Shape;397;p8"/>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8" name="Google Shape;398;p8"/>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9" name="Google Shape;399;p8"/>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0" name="Google Shape;400;p8"/>
            <p:cNvSpPr/>
            <p:nvPr/>
          </p:nvSpPr>
          <p:spPr>
            <a:xfrm rot="5400000">
              <a:off x="-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1" name="Google Shape;401;p8"/>
            <p:cNvSpPr/>
            <p:nvPr/>
          </p:nvSpPr>
          <p:spPr>
            <a:xfrm rot="5400000">
              <a:off x="-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2" name="Google Shape;402;p8"/>
            <p:cNvSpPr/>
            <p:nvPr/>
          </p:nvSpPr>
          <p:spPr>
            <a:xfrm rot="5400000">
              <a:off x="-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3" name="Google Shape;403;p8"/>
            <p:cNvSpPr/>
            <p:nvPr/>
          </p:nvSpPr>
          <p:spPr>
            <a:xfrm rot="5400000">
              <a:off x="-9" y="433139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404;p8"/>
          <p:cNvGrpSpPr/>
          <p:nvPr/>
        </p:nvGrpSpPr>
        <p:grpSpPr>
          <a:xfrm>
            <a:off x="-9" y="3982605"/>
            <a:ext cx="1160904" cy="1160903"/>
            <a:chOff x="-9" y="3982780"/>
            <a:chExt cx="1160904" cy="1160903"/>
          </a:xfrm>
        </p:grpSpPr>
        <p:sp>
          <p:nvSpPr>
            <p:cNvPr id="1049274" name="Google Shape;405;p8"/>
            <p:cNvSpPr/>
            <p:nvPr/>
          </p:nvSpPr>
          <p:spPr>
            <a:xfrm rot="5400000">
              <a:off x="994995"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5" name="Google Shape;406;p8"/>
            <p:cNvSpPr/>
            <p:nvPr/>
          </p:nvSpPr>
          <p:spPr>
            <a:xfrm rot="5400000">
              <a:off x="829161"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6" name="Google Shape;407;p8"/>
            <p:cNvSpPr/>
            <p:nvPr/>
          </p:nvSpPr>
          <p:spPr>
            <a:xfrm rot="5400000">
              <a:off x="663327"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7" name="Google Shape;408;p8"/>
            <p:cNvSpPr/>
            <p:nvPr/>
          </p:nvSpPr>
          <p:spPr>
            <a:xfrm rot="5400000">
              <a:off x="497493"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8" name="Google Shape;409;p8"/>
            <p:cNvSpPr/>
            <p:nvPr/>
          </p:nvSpPr>
          <p:spPr>
            <a:xfrm rot="5400000">
              <a:off x="497493"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9" name="Google Shape;410;p8"/>
            <p:cNvSpPr/>
            <p:nvPr/>
          </p:nvSpPr>
          <p:spPr>
            <a:xfrm rot="5400000">
              <a:off x="33165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0" name="Google Shape;411;p8"/>
            <p:cNvSpPr/>
            <p:nvPr/>
          </p:nvSpPr>
          <p:spPr>
            <a:xfrm rot="5400000">
              <a:off x="33165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1" name="Google Shape;412;p8"/>
            <p:cNvSpPr/>
            <p:nvPr/>
          </p:nvSpPr>
          <p:spPr>
            <a:xfrm rot="5400000">
              <a:off x="33165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2" name="Google Shape;413;p8"/>
            <p:cNvSpPr/>
            <p:nvPr/>
          </p:nvSpPr>
          <p:spPr>
            <a:xfrm rot="5400000">
              <a:off x="33165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3" name="Google Shape;414;p8"/>
            <p:cNvSpPr/>
            <p:nvPr/>
          </p:nvSpPr>
          <p:spPr>
            <a:xfrm rot="5400000">
              <a:off x="165825" y="414861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4" name="Google Shape;415;p8"/>
            <p:cNvSpPr/>
            <p:nvPr/>
          </p:nvSpPr>
          <p:spPr>
            <a:xfrm rot="5400000">
              <a:off x="165825"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5" name="Google Shape;416;p8"/>
            <p:cNvSpPr/>
            <p:nvPr/>
          </p:nvSpPr>
          <p:spPr>
            <a:xfrm rot="5400000">
              <a:off x="165825"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6" name="Google Shape;417;p8"/>
            <p:cNvSpPr/>
            <p:nvPr/>
          </p:nvSpPr>
          <p:spPr>
            <a:xfrm rot="5400000">
              <a:off x="-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7" name="Google Shape;418;p8"/>
            <p:cNvSpPr/>
            <p:nvPr/>
          </p:nvSpPr>
          <p:spPr>
            <a:xfrm rot="5400000">
              <a:off x="-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8" name="Google Shape;419;p8"/>
            <p:cNvSpPr/>
            <p:nvPr/>
          </p:nvSpPr>
          <p:spPr>
            <a:xfrm rot="5400000">
              <a:off x="-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9" name="Google Shape;420;p8"/>
            <p:cNvSpPr/>
            <p:nvPr/>
          </p:nvSpPr>
          <p:spPr>
            <a:xfrm rot="5400000">
              <a:off x="-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1"/>
        <p:cNvGrpSpPr/>
        <p:nvPr/>
      </p:nvGrpSpPr>
      <p:grpSpPr>
        <a:xfrm>
          <a:off x="0" y="0"/>
          <a:ext cx="0" cy="0"/>
          <a:chOff x="0" y="0"/>
          <a:chExt cx="0" cy="0"/>
        </a:xfrm>
      </p:grpSpPr>
      <p:sp>
        <p:nvSpPr>
          <p:cNvPr id="1049674" name="Google Shape;422;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15000"/>
            </a:lvl1pPr>
            <a:lvl2pPr lvl="1" algn="ctr" rtl="0">
              <a:spcBef>
                <a:spcPts val="0"/>
              </a:spcBef>
              <a:spcAft>
                <a:spcPts val="0"/>
              </a:spcAft>
              <a:buSzPts val="3800"/>
              <a:buNone/>
            </a:lvl2pPr>
            <a:lvl3pPr lvl="2" algn="ctr" rtl="0">
              <a:spcBef>
                <a:spcPts val="0"/>
              </a:spcBef>
              <a:spcAft>
                <a:spcPts val="0"/>
              </a:spcAft>
              <a:buSzPts val="3800"/>
              <a:buNone/>
            </a:lvl3pPr>
            <a:lvl4pPr lvl="3" algn="ctr" rtl="0">
              <a:spcBef>
                <a:spcPts val="0"/>
              </a:spcBef>
              <a:spcAft>
                <a:spcPts val="0"/>
              </a:spcAft>
              <a:buSzPts val="3800"/>
              <a:buNone/>
            </a:lvl4pPr>
            <a:lvl5pPr lvl="4" algn="ctr" rtl="0">
              <a:spcBef>
                <a:spcPts val="0"/>
              </a:spcBef>
              <a:spcAft>
                <a:spcPts val="0"/>
              </a:spcAft>
              <a:buSzPts val="3800"/>
              <a:buNone/>
            </a:lvl5pPr>
            <a:lvl6pPr lvl="5" algn="ctr" rtl="0">
              <a:spcBef>
                <a:spcPts val="0"/>
              </a:spcBef>
              <a:spcAft>
                <a:spcPts val="0"/>
              </a:spcAft>
              <a:buSzPts val="3800"/>
              <a:buNone/>
            </a:lvl6pPr>
            <a:lvl7pPr lvl="6" algn="ctr" rtl="0">
              <a:spcBef>
                <a:spcPts val="0"/>
              </a:spcBef>
              <a:spcAft>
                <a:spcPts val="0"/>
              </a:spcAft>
              <a:buSzPts val="3800"/>
              <a:buNone/>
            </a:lvl7pPr>
            <a:lvl8pPr lvl="7" algn="ctr" rtl="0">
              <a:spcBef>
                <a:spcPts val="0"/>
              </a:spcBef>
              <a:spcAft>
                <a:spcPts val="0"/>
              </a:spcAft>
              <a:buSzPts val="3800"/>
              <a:buNone/>
            </a:lvl8pPr>
            <a:lvl9pPr lvl="8" algn="ctr" rtl="0">
              <a:spcBef>
                <a:spcPts val="0"/>
              </a:spcBef>
              <a:spcAft>
                <a:spcPts val="0"/>
              </a:spcAft>
              <a:buSzPts val="3800"/>
              <a:buNone/>
            </a:lvl9pPr>
          </a:lstStyle>
          <a:p>
            <a:endParaRPr/>
          </a:p>
        </p:txBody>
      </p:sp>
      <p:sp>
        <p:nvSpPr>
          <p:cNvPr id="1049675" name="Google Shape;42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grpSp>
        <p:nvGrpSpPr>
          <p:cNvPr id="125" name="Google Shape;424;p9"/>
          <p:cNvGrpSpPr/>
          <p:nvPr/>
        </p:nvGrpSpPr>
        <p:grpSpPr>
          <a:xfrm>
            <a:off x="5988105" y="5"/>
            <a:ext cx="3150909" cy="497568"/>
            <a:chOff x="5988105" y="5"/>
            <a:chExt cx="3150909" cy="497568"/>
          </a:xfrm>
        </p:grpSpPr>
        <p:sp>
          <p:nvSpPr>
            <p:cNvPr id="1049676" name="Google Shape;425;p9"/>
            <p:cNvSpPr/>
            <p:nvPr/>
          </p:nvSpPr>
          <p:spPr>
            <a:xfrm rot="10800000">
              <a:off x="8973114"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7" name="Google Shape;426;p9"/>
            <p:cNvSpPr/>
            <p:nvPr/>
          </p:nvSpPr>
          <p:spPr>
            <a:xfrm rot="10800000">
              <a:off x="8641446"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8" name="Google Shape;427;p9"/>
            <p:cNvSpPr/>
            <p:nvPr/>
          </p:nvSpPr>
          <p:spPr>
            <a:xfrm rot="10800000">
              <a:off x="830977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9" name="Google Shape;428;p9"/>
            <p:cNvSpPr/>
            <p:nvPr/>
          </p:nvSpPr>
          <p:spPr>
            <a:xfrm rot="10800000">
              <a:off x="7978111"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0" name="Google Shape;429;p9"/>
            <p:cNvSpPr/>
            <p:nvPr/>
          </p:nvSpPr>
          <p:spPr>
            <a:xfrm rot="10800000">
              <a:off x="7646443"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1" name="Google Shape;430;p9"/>
            <p:cNvSpPr/>
            <p:nvPr/>
          </p:nvSpPr>
          <p:spPr>
            <a:xfrm rot="10800000">
              <a:off x="731477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2" name="Google Shape;431;p9"/>
            <p:cNvSpPr/>
            <p:nvPr/>
          </p:nvSpPr>
          <p:spPr>
            <a:xfrm rot="10800000">
              <a:off x="698310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3" name="Google Shape;432;p9"/>
            <p:cNvSpPr/>
            <p:nvPr/>
          </p:nvSpPr>
          <p:spPr>
            <a:xfrm rot="10800000">
              <a:off x="6651440"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4" name="Google Shape;433;p9"/>
            <p:cNvSpPr/>
            <p:nvPr/>
          </p:nvSpPr>
          <p:spPr>
            <a:xfrm rot="10800000">
              <a:off x="6319772"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5" name="Google Shape;434;p9"/>
            <p:cNvSpPr/>
            <p:nvPr/>
          </p:nvSpPr>
          <p:spPr>
            <a:xfrm rot="10800000">
              <a:off x="598810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6" name="Google Shape;435;p9"/>
            <p:cNvSpPr/>
            <p:nvPr/>
          </p:nvSpPr>
          <p:spPr>
            <a:xfrm rot="10800000">
              <a:off x="8807280"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7" name="Google Shape;436;p9"/>
            <p:cNvSpPr/>
            <p:nvPr/>
          </p:nvSpPr>
          <p:spPr>
            <a:xfrm rot="10800000">
              <a:off x="8475612"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8" name="Google Shape;437;p9"/>
            <p:cNvSpPr/>
            <p:nvPr/>
          </p:nvSpPr>
          <p:spPr>
            <a:xfrm rot="10800000">
              <a:off x="8143944"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9" name="Google Shape;438;p9"/>
            <p:cNvSpPr/>
            <p:nvPr/>
          </p:nvSpPr>
          <p:spPr>
            <a:xfrm rot="10800000">
              <a:off x="7812277"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0" name="Google Shape;439;p9"/>
            <p:cNvSpPr/>
            <p:nvPr/>
          </p:nvSpPr>
          <p:spPr>
            <a:xfrm rot="10800000">
              <a:off x="7480609"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1" name="Google Shape;440;p9"/>
            <p:cNvSpPr/>
            <p:nvPr/>
          </p:nvSpPr>
          <p:spPr>
            <a:xfrm rot="10800000">
              <a:off x="7148941"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2" name="Google Shape;441;p9"/>
            <p:cNvSpPr/>
            <p:nvPr/>
          </p:nvSpPr>
          <p:spPr>
            <a:xfrm rot="10800000">
              <a:off x="6817274"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3" name="Google Shape;442;p9"/>
            <p:cNvSpPr/>
            <p:nvPr/>
          </p:nvSpPr>
          <p:spPr>
            <a:xfrm rot="10800000">
              <a:off x="6485606"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4" name="Google Shape;443;p9"/>
            <p:cNvSpPr/>
            <p:nvPr/>
          </p:nvSpPr>
          <p:spPr>
            <a:xfrm rot="10800000">
              <a:off x="6153938"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5" name="Google Shape;444;p9"/>
            <p:cNvSpPr/>
            <p:nvPr/>
          </p:nvSpPr>
          <p:spPr>
            <a:xfrm rot="10800000">
              <a:off x="8973114"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6" name="Google Shape;445;p9"/>
            <p:cNvSpPr/>
            <p:nvPr/>
          </p:nvSpPr>
          <p:spPr>
            <a:xfrm rot="10800000">
              <a:off x="8641446"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7" name="Google Shape;446;p9"/>
            <p:cNvSpPr/>
            <p:nvPr/>
          </p:nvSpPr>
          <p:spPr>
            <a:xfrm rot="10800000">
              <a:off x="830977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8" name="Google Shape;447;p9"/>
            <p:cNvSpPr/>
            <p:nvPr/>
          </p:nvSpPr>
          <p:spPr>
            <a:xfrm rot="10800000">
              <a:off x="7978111"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9" name="Google Shape;448;p9"/>
            <p:cNvSpPr/>
            <p:nvPr/>
          </p:nvSpPr>
          <p:spPr>
            <a:xfrm rot="10800000">
              <a:off x="7646443"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0" name="Google Shape;449;p9"/>
            <p:cNvSpPr/>
            <p:nvPr/>
          </p:nvSpPr>
          <p:spPr>
            <a:xfrm rot="10800000">
              <a:off x="731477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1" name="Google Shape;450;p9"/>
            <p:cNvSpPr/>
            <p:nvPr/>
          </p:nvSpPr>
          <p:spPr>
            <a:xfrm rot="10800000">
              <a:off x="698310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2" name="Google Shape;451;p9"/>
            <p:cNvSpPr/>
            <p:nvPr/>
          </p:nvSpPr>
          <p:spPr>
            <a:xfrm rot="10800000">
              <a:off x="6651440"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3" name="Google Shape;452;p9"/>
            <p:cNvSpPr/>
            <p:nvPr/>
          </p:nvSpPr>
          <p:spPr>
            <a:xfrm rot="10800000">
              <a:off x="6319772"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4" name="Google Shape;453;p9"/>
            <p:cNvSpPr/>
            <p:nvPr/>
          </p:nvSpPr>
          <p:spPr>
            <a:xfrm rot="10800000">
              <a:off x="598810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454;p9"/>
          <p:cNvGrpSpPr/>
          <p:nvPr/>
        </p:nvGrpSpPr>
        <p:grpSpPr>
          <a:xfrm>
            <a:off x="-5129" y="4320399"/>
            <a:ext cx="829236" cy="829235"/>
            <a:chOff x="-9" y="4320399"/>
            <a:chExt cx="829236" cy="829235"/>
          </a:xfrm>
        </p:grpSpPr>
        <p:sp>
          <p:nvSpPr>
            <p:cNvPr id="1049705" name="Google Shape;455;p9"/>
            <p:cNvSpPr/>
            <p:nvPr/>
          </p:nvSpPr>
          <p:spPr>
            <a:xfrm rot="5400000">
              <a:off x="663327" y="49837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6" name="Google Shape;456;p9"/>
            <p:cNvSpPr/>
            <p:nvPr/>
          </p:nvSpPr>
          <p:spPr>
            <a:xfrm rot="5400000">
              <a:off x="497493" y="481790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7" name="Google Shape;457;p9"/>
            <p:cNvSpPr/>
            <p:nvPr/>
          </p:nvSpPr>
          <p:spPr>
            <a:xfrm rot="5400000">
              <a:off x="331659" y="49837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8" name="Google Shape;458;p9"/>
            <p:cNvSpPr/>
            <p:nvPr/>
          </p:nvSpPr>
          <p:spPr>
            <a:xfrm rot="5400000">
              <a:off x="165825" y="481790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9" name="Google Shape;459;p9"/>
            <p:cNvSpPr/>
            <p:nvPr/>
          </p:nvSpPr>
          <p:spPr>
            <a:xfrm rot="5400000">
              <a:off x="-9" y="432039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0" name="Google Shape;460;p9"/>
            <p:cNvSpPr/>
            <p:nvPr/>
          </p:nvSpPr>
          <p:spPr>
            <a:xfrm rot="5400000">
              <a:off x="-9" y="465206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1" name="Google Shape;461;p9"/>
            <p:cNvSpPr/>
            <p:nvPr/>
          </p:nvSpPr>
          <p:spPr>
            <a:xfrm rot="5400000">
              <a:off x="-9" y="49837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462;p9"/>
          <p:cNvGrpSpPr/>
          <p:nvPr/>
        </p:nvGrpSpPr>
        <p:grpSpPr>
          <a:xfrm>
            <a:off x="6226695" y="4652049"/>
            <a:ext cx="995070" cy="497568"/>
            <a:chOff x="6226695" y="4652049"/>
            <a:chExt cx="995070" cy="497568"/>
          </a:xfrm>
        </p:grpSpPr>
        <p:sp>
          <p:nvSpPr>
            <p:cNvPr id="1049712" name="Google Shape;463;p9"/>
            <p:cNvSpPr/>
            <p:nvPr/>
          </p:nvSpPr>
          <p:spPr>
            <a:xfrm rot="-5400000">
              <a:off x="6226695" y="498371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3" name="Google Shape;464;p9"/>
            <p:cNvSpPr/>
            <p:nvPr/>
          </p:nvSpPr>
          <p:spPr>
            <a:xfrm rot="-5400000">
              <a:off x="6392529" y="481788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4" name="Google Shape;465;p9"/>
            <p:cNvSpPr/>
            <p:nvPr/>
          </p:nvSpPr>
          <p:spPr>
            <a:xfrm rot="-5400000">
              <a:off x="6558363" y="498371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5" name="Google Shape;466;p9"/>
            <p:cNvSpPr/>
            <p:nvPr/>
          </p:nvSpPr>
          <p:spPr>
            <a:xfrm rot="-5400000">
              <a:off x="6558363" y="465204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6" name="Google Shape;467;p9"/>
            <p:cNvSpPr/>
            <p:nvPr/>
          </p:nvSpPr>
          <p:spPr>
            <a:xfrm rot="-5400000">
              <a:off x="6724196" y="481788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7" name="Google Shape;468;p9"/>
            <p:cNvSpPr/>
            <p:nvPr/>
          </p:nvSpPr>
          <p:spPr>
            <a:xfrm rot="-5400000">
              <a:off x="6890030" y="498371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8" name="Google Shape;469;p9"/>
            <p:cNvSpPr/>
            <p:nvPr/>
          </p:nvSpPr>
          <p:spPr>
            <a:xfrm rot="-5400000">
              <a:off x="7055864" y="481788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719" name="Google Shape;470;p9"/>
          <p:cNvSpPr/>
          <p:nvPr/>
        </p:nvSpPr>
        <p:spPr>
          <a:xfrm>
            <a:off x="-125" y="0"/>
            <a:ext cx="713400" cy="351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0" name="Google Shape;471;p9"/>
          <p:cNvSpPr/>
          <p:nvPr/>
        </p:nvSpPr>
        <p:spPr>
          <a:xfrm>
            <a:off x="8430725" y="3969400"/>
            <a:ext cx="713400" cy="118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2"/>
        <p:cNvGrpSpPr/>
        <p:nvPr/>
      </p:nvGrpSpPr>
      <p:grpSpPr>
        <a:xfrm>
          <a:off x="0" y="0"/>
          <a:ext cx="0" cy="0"/>
          <a:chOff x="0" y="0"/>
          <a:chExt cx="0" cy="0"/>
        </a:xfrm>
      </p:grpSpPr>
      <p:sp>
        <p:nvSpPr>
          <p:cNvPr id="1049045" name="Google Shape;473;p10"/>
          <p:cNvSpPr txBox="1">
            <a:spLocks noGrp="1"/>
          </p:cNvSpPr>
          <p:nvPr>
            <p:ph type="title"/>
          </p:nvPr>
        </p:nvSpPr>
        <p:spPr>
          <a:xfrm>
            <a:off x="720000" y="4014450"/>
            <a:ext cx="7704000" cy="5727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800"/>
              <a:buNone/>
            </a:lvl1pPr>
            <a:lvl2pPr lvl="1" algn="ctr" rtl="0">
              <a:spcBef>
                <a:spcPts val="0"/>
              </a:spcBef>
              <a:spcAft>
                <a:spcPts val="0"/>
              </a:spcAft>
              <a:buSzPts val="3800"/>
              <a:buNone/>
            </a:lvl2pPr>
            <a:lvl3pPr lvl="2" algn="ctr" rtl="0">
              <a:spcBef>
                <a:spcPts val="0"/>
              </a:spcBef>
              <a:spcAft>
                <a:spcPts val="0"/>
              </a:spcAft>
              <a:buSzPts val="3800"/>
              <a:buNone/>
            </a:lvl3pPr>
            <a:lvl4pPr lvl="3" algn="ctr" rtl="0">
              <a:spcBef>
                <a:spcPts val="0"/>
              </a:spcBef>
              <a:spcAft>
                <a:spcPts val="0"/>
              </a:spcAft>
              <a:buSzPts val="3800"/>
              <a:buNone/>
            </a:lvl4pPr>
            <a:lvl5pPr lvl="4" algn="ctr" rtl="0">
              <a:spcBef>
                <a:spcPts val="0"/>
              </a:spcBef>
              <a:spcAft>
                <a:spcPts val="0"/>
              </a:spcAft>
              <a:buSzPts val="3800"/>
              <a:buNone/>
            </a:lvl5pPr>
            <a:lvl6pPr lvl="5" algn="ctr" rtl="0">
              <a:spcBef>
                <a:spcPts val="0"/>
              </a:spcBef>
              <a:spcAft>
                <a:spcPts val="0"/>
              </a:spcAft>
              <a:buSzPts val="3800"/>
              <a:buNone/>
            </a:lvl6pPr>
            <a:lvl7pPr lvl="6" algn="ctr" rtl="0">
              <a:spcBef>
                <a:spcPts val="0"/>
              </a:spcBef>
              <a:spcAft>
                <a:spcPts val="0"/>
              </a:spcAft>
              <a:buSzPts val="3800"/>
              <a:buNone/>
            </a:lvl7pPr>
            <a:lvl8pPr lvl="7" algn="ctr" rtl="0">
              <a:spcBef>
                <a:spcPts val="0"/>
              </a:spcBef>
              <a:spcAft>
                <a:spcPts val="0"/>
              </a:spcAft>
              <a:buSzPts val="3800"/>
              <a:buNone/>
            </a:lvl8pPr>
            <a:lvl9pPr lvl="8" algn="ctr" rtl="0">
              <a:spcBef>
                <a:spcPts val="0"/>
              </a:spcBef>
              <a:spcAft>
                <a:spcPts val="0"/>
              </a:spcAft>
              <a:buSzPts val="3800"/>
              <a:buNone/>
            </a:lvl9pPr>
          </a:lstStyle>
          <a:p>
            <a:endParaRPr/>
          </a:p>
        </p:txBody>
      </p:sp>
      <p:grpSp>
        <p:nvGrpSpPr>
          <p:cNvPr id="85" name="Google Shape;474;p10"/>
          <p:cNvGrpSpPr/>
          <p:nvPr/>
        </p:nvGrpSpPr>
        <p:grpSpPr>
          <a:xfrm rot="10800000">
            <a:off x="0" y="5"/>
            <a:ext cx="2985077" cy="1326737"/>
            <a:chOff x="6158916" y="3827472"/>
            <a:chExt cx="2985077" cy="1326737"/>
          </a:xfrm>
        </p:grpSpPr>
        <p:sp>
          <p:nvSpPr>
            <p:cNvPr id="1049046" name="Google Shape;475;p10"/>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7" name="Google Shape;476;p10"/>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8" name="Google Shape;477;p10"/>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9" name="Google Shape;478;p10"/>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0" name="Google Shape;479;p10"/>
            <p:cNvSpPr/>
            <p:nvPr/>
          </p:nvSpPr>
          <p:spPr>
            <a:xfrm rot="-5400000" flipH="1">
              <a:off x="6822252"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1" name="Google Shape;480;p10"/>
            <p:cNvSpPr/>
            <p:nvPr/>
          </p:nvSpPr>
          <p:spPr>
            <a:xfrm rot="-5400000" flipH="1">
              <a:off x="6988086"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2" name="Google Shape;481;p10"/>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3" name="Google Shape;482;p10"/>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4" name="Google Shape;483;p10"/>
            <p:cNvSpPr/>
            <p:nvPr/>
          </p:nvSpPr>
          <p:spPr>
            <a:xfrm rot="-5400000" flipH="1">
              <a:off x="7319754"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5" name="Google Shape;484;p10"/>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6" name="Google Shape;485;p10"/>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7" name="Google Shape;486;p10"/>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8" name="Google Shape;487;p10"/>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9" name="Google Shape;488;p10"/>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0" name="Google Shape;489;p10"/>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1" name="Google Shape;490;p10"/>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2" name="Google Shape;491;p10"/>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3" name="Google Shape;492;p10"/>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4" name="Google Shape;493;p10"/>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5" name="Google Shape;494;p10"/>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6" name="Google Shape;495;p10"/>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7" name="Google Shape;496;p10"/>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8" name="Google Shape;497;p10"/>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9" name="Google Shape;498;p10"/>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0" name="Google Shape;499;p10"/>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1" name="Google Shape;500;p10"/>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2" name="Google Shape;501;p10"/>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3" name="Google Shape;502;p10"/>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4" name="Google Shape;503;p10"/>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5" name="Google Shape;504;p10"/>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505;p10"/>
          <p:cNvGrpSpPr/>
          <p:nvPr/>
        </p:nvGrpSpPr>
        <p:grpSpPr>
          <a:xfrm rot="10800000">
            <a:off x="8485597" y="646200"/>
            <a:ext cx="663402" cy="4497292"/>
            <a:chOff x="-9" y="0"/>
            <a:chExt cx="663402" cy="4497292"/>
          </a:xfrm>
        </p:grpSpPr>
        <p:sp>
          <p:nvSpPr>
            <p:cNvPr id="1049076" name="Google Shape;506;p10"/>
            <p:cNvSpPr/>
            <p:nvPr/>
          </p:nvSpPr>
          <p:spPr>
            <a:xfrm rot="-5400000">
              <a:off x="-1335903" y="1340700"/>
              <a:ext cx="3337200" cy="6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7" name="Google Shape;507;p10"/>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8" name="Google Shape;508;p10"/>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9" name="Google Shape;509;p10"/>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0" name="Google Shape;510;p10"/>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1" name="Google Shape;511;p10"/>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2" name="Google Shape;512;p10"/>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3" name="Google Shape;513;p10"/>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4" name="Google Shape;514;p10"/>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5" name="Google Shape;515;p10"/>
            <p:cNvSpPr/>
            <p:nvPr/>
          </p:nvSpPr>
          <p:spPr>
            <a:xfrm rot="5400000">
              <a:off x="-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6" name="Google Shape;516;p10"/>
            <p:cNvSpPr/>
            <p:nvPr/>
          </p:nvSpPr>
          <p:spPr>
            <a:xfrm rot="5400000">
              <a:off x="-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7" name="Google Shape;517;p10"/>
            <p:cNvSpPr/>
            <p:nvPr/>
          </p:nvSpPr>
          <p:spPr>
            <a:xfrm rot="5400000">
              <a:off x="-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8" name="Google Shape;518;p10"/>
            <p:cNvSpPr/>
            <p:nvPr/>
          </p:nvSpPr>
          <p:spPr>
            <a:xfrm rot="5400000">
              <a:off x="-9" y="433139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519;p10"/>
          <p:cNvGrpSpPr/>
          <p:nvPr/>
        </p:nvGrpSpPr>
        <p:grpSpPr>
          <a:xfrm>
            <a:off x="-9" y="3982605"/>
            <a:ext cx="1160904" cy="1160903"/>
            <a:chOff x="-9" y="3982780"/>
            <a:chExt cx="1160904" cy="1160903"/>
          </a:xfrm>
        </p:grpSpPr>
        <p:sp>
          <p:nvSpPr>
            <p:cNvPr id="1049089" name="Google Shape;520;p10"/>
            <p:cNvSpPr/>
            <p:nvPr/>
          </p:nvSpPr>
          <p:spPr>
            <a:xfrm rot="5400000">
              <a:off x="994995"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0" name="Google Shape;521;p10"/>
            <p:cNvSpPr/>
            <p:nvPr/>
          </p:nvSpPr>
          <p:spPr>
            <a:xfrm rot="5400000">
              <a:off x="829161"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1" name="Google Shape;522;p10"/>
            <p:cNvSpPr/>
            <p:nvPr/>
          </p:nvSpPr>
          <p:spPr>
            <a:xfrm rot="5400000">
              <a:off x="663327"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2" name="Google Shape;523;p10"/>
            <p:cNvSpPr/>
            <p:nvPr/>
          </p:nvSpPr>
          <p:spPr>
            <a:xfrm rot="5400000">
              <a:off x="497493"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3" name="Google Shape;524;p10"/>
            <p:cNvSpPr/>
            <p:nvPr/>
          </p:nvSpPr>
          <p:spPr>
            <a:xfrm rot="5400000">
              <a:off x="497493"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4" name="Google Shape;525;p10"/>
            <p:cNvSpPr/>
            <p:nvPr/>
          </p:nvSpPr>
          <p:spPr>
            <a:xfrm rot="5400000">
              <a:off x="33165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5" name="Google Shape;526;p10"/>
            <p:cNvSpPr/>
            <p:nvPr/>
          </p:nvSpPr>
          <p:spPr>
            <a:xfrm rot="5400000">
              <a:off x="33165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6" name="Google Shape;527;p10"/>
            <p:cNvSpPr/>
            <p:nvPr/>
          </p:nvSpPr>
          <p:spPr>
            <a:xfrm rot="5400000">
              <a:off x="33165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7" name="Google Shape;528;p10"/>
            <p:cNvSpPr/>
            <p:nvPr/>
          </p:nvSpPr>
          <p:spPr>
            <a:xfrm rot="5400000">
              <a:off x="33165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8" name="Google Shape;529;p10"/>
            <p:cNvSpPr/>
            <p:nvPr/>
          </p:nvSpPr>
          <p:spPr>
            <a:xfrm rot="5400000">
              <a:off x="165825" y="414861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9" name="Google Shape;530;p10"/>
            <p:cNvSpPr/>
            <p:nvPr/>
          </p:nvSpPr>
          <p:spPr>
            <a:xfrm rot="5400000">
              <a:off x="165825"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0" name="Google Shape;531;p10"/>
            <p:cNvSpPr/>
            <p:nvPr/>
          </p:nvSpPr>
          <p:spPr>
            <a:xfrm rot="5400000">
              <a:off x="165825"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1" name="Google Shape;532;p10"/>
            <p:cNvSpPr/>
            <p:nvPr/>
          </p:nvSpPr>
          <p:spPr>
            <a:xfrm rot="5400000">
              <a:off x="-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2" name="Google Shape;533;p10"/>
            <p:cNvSpPr/>
            <p:nvPr/>
          </p:nvSpPr>
          <p:spPr>
            <a:xfrm rot="5400000">
              <a:off x="-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3" name="Google Shape;534;p10"/>
            <p:cNvSpPr/>
            <p:nvPr/>
          </p:nvSpPr>
          <p:spPr>
            <a:xfrm rot="5400000">
              <a:off x="-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4" name="Google Shape;535;p10"/>
            <p:cNvSpPr/>
            <p:nvPr/>
          </p:nvSpPr>
          <p:spPr>
            <a:xfrm rot="5400000">
              <a:off x="-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1pPr>
            <a:lvl2pPr lvl="1"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2pPr>
            <a:lvl3pPr lvl="2"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3pPr>
            <a:lvl4pPr lvl="3"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4pPr>
            <a:lvl5pPr lvl="4"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5pPr>
            <a:lvl6pPr lvl="5"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6pPr>
            <a:lvl7pPr lvl="6"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7pPr>
            <a:lvl8pPr lvl="7"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8pPr>
            <a:lvl9pPr lvl="8"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9pPr>
          </a:lstStyle>
          <a:p>
            <a:endParaRPr/>
          </a:p>
        </p:txBody>
      </p:sp>
      <p:sp>
        <p:nvSpPr>
          <p:cNvPr id="104857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048654" name="Google Shape;1292;p22"/>
          <p:cNvSpPr txBox="1"/>
          <p:nvPr/>
        </p:nvSpPr>
        <p:spPr>
          <a:xfrm>
            <a:off x="6959775" y="4517425"/>
            <a:ext cx="2184300" cy="7078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latin typeface="Roboto"/>
                <a:ea typeface="Roboto"/>
                <a:cs typeface="Roboto"/>
                <a:sym typeface="Roboto"/>
              </a:rPr>
              <a:t>Team Name: Team SEC#08</a:t>
            </a:r>
            <a:endParaRPr sz="1700" dirty="0">
              <a:latin typeface="Roboto"/>
              <a:ea typeface="Roboto"/>
              <a:cs typeface="Roboto"/>
              <a:sym typeface="Roboto"/>
            </a:endParaRPr>
          </a:p>
        </p:txBody>
      </p:sp>
      <p:sp>
        <p:nvSpPr>
          <p:cNvPr id="1048655" name="Google Shape;1293;p22"/>
          <p:cNvSpPr txBox="1"/>
          <p:nvPr/>
        </p:nvSpPr>
        <p:spPr>
          <a:xfrm>
            <a:off x="2534250" y="3316125"/>
            <a:ext cx="4075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Roboto"/>
                <a:ea typeface="Roboto"/>
                <a:cs typeface="Roboto"/>
                <a:sym typeface="Roboto"/>
              </a:rPr>
              <a:t>To save and conserve water</a:t>
            </a:r>
            <a:endParaRPr sz="2000" dirty="0">
              <a:latin typeface="Roboto"/>
              <a:ea typeface="Roboto"/>
              <a:cs typeface="Roboto"/>
              <a:sym typeface="Roboto"/>
            </a:endParaRPr>
          </a:p>
        </p:txBody>
      </p:sp>
      <p:pic>
        <p:nvPicPr>
          <p:cNvPr id="2097152" name="Picture 2097151"/>
          <p:cNvPicPr>
            <a:picLocks/>
          </p:cNvPicPr>
          <p:nvPr/>
        </p:nvPicPr>
        <p:blipFill>
          <a:blip r:embed="rId3"/>
          <a:stretch>
            <a:fillRect/>
          </a:stretch>
        </p:blipFill>
        <p:spPr>
          <a:xfrm>
            <a:off x="3839125" y="252028"/>
            <a:ext cx="1465750" cy="1458113"/>
          </a:xfrm>
          <a:prstGeom prst="rect">
            <a:avLst/>
          </a:prstGeom>
        </p:spPr>
      </p:pic>
      <p:sp>
        <p:nvSpPr>
          <p:cNvPr id="1048656" name="Google Shape;1291;p22"/>
          <p:cNvSpPr txBox="1">
            <a:spLocks noGrp="1"/>
          </p:cNvSpPr>
          <p:nvPr>
            <p:ph type="ctrTitle"/>
          </p:nvPr>
        </p:nvSpPr>
        <p:spPr>
          <a:xfrm>
            <a:off x="713250" y="1153675"/>
            <a:ext cx="7717500" cy="19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Water Management and Leakage Detection</a:t>
            </a:r>
            <a:endParaRPr sz="4800" dirty="0"/>
          </a:p>
        </p:txBody>
      </p:sp>
      <p:pic>
        <p:nvPicPr>
          <p:cNvPr id="2097154" name="Picture 2097153"/>
          <p:cNvPicPr>
            <a:picLocks/>
          </p:cNvPicPr>
          <p:nvPr/>
        </p:nvPicPr>
        <p:blipFill>
          <a:blip r:embed="rId4"/>
          <a:srcRect l="1987" t="1828" r="1117" b="1276"/>
          <a:stretch>
            <a:fillRect/>
          </a:stretch>
        </p:blipFill>
        <p:spPr>
          <a:xfrm>
            <a:off x="171219" y="252027"/>
            <a:ext cx="1392315" cy="1392315"/>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048714" name="Google Shape;1298;p23"/>
          <p:cNvSpPr txBox="1">
            <a:spLocks noGrp="1"/>
          </p:cNvSpPr>
          <p:nvPr>
            <p:ph type="body" idx="1"/>
          </p:nvPr>
        </p:nvSpPr>
        <p:spPr>
          <a:xfrm>
            <a:off x="720000" y="1310050"/>
            <a:ext cx="7704000" cy="32940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Water Conservation and Leak Detection System</a:t>
            </a:r>
          </a:p>
          <a:p>
            <a:pPr marL="0" marR="0" indent="0">
              <a:lnSpc>
                <a:spcPct val="107000"/>
              </a:lnSpc>
              <a:spcBef>
                <a:spcPts val="0"/>
              </a:spcBef>
              <a:spcAft>
                <a:spcPts val="80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Using IoT sensors and advanced data analytics to monitor water usage and detect leaks in real-time. Provide actionable insights and recommendations to reduce water waste. Offering a subscription service app for water utilities and property management companies to manage and optimize their water infrastructure.</a:t>
            </a:r>
          </a:p>
          <a:p>
            <a:pPr marL="0" lvl="0" indent="0" algn="l" rtl="0">
              <a:lnSpc>
                <a:spcPct val="100000"/>
              </a:lnSpc>
              <a:spcBef>
                <a:spcPts val="300"/>
              </a:spcBef>
              <a:spcAft>
                <a:spcPts val="0"/>
              </a:spcAft>
              <a:buClr>
                <a:schemeClr val="dk1"/>
              </a:buClr>
              <a:buSzPts val="1100"/>
              <a:buFont typeface="Arial"/>
              <a:buNone/>
            </a:pPr>
            <a:r>
              <a:rPr lang="en" dirty="0"/>
              <a:t>.</a:t>
            </a:r>
            <a:endParaRPr sz="1300" dirty="0"/>
          </a:p>
        </p:txBody>
      </p:sp>
      <p:sp>
        <p:nvSpPr>
          <p:cNvPr id="1048715" name="Google Shape;129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048718" name="Google Shape;1304;p24"/>
          <p:cNvSpPr txBox="1">
            <a:spLocks noGrp="1"/>
          </p:cNvSpPr>
          <p:nvPr>
            <p:ph type="body" idx="1"/>
          </p:nvPr>
        </p:nvSpPr>
        <p:spPr>
          <a:xfrm>
            <a:off x="720000" y="1310050"/>
            <a:ext cx="7704000" cy="32940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en-US" sz="1200" dirty="0"/>
              <a:t>Research shows that worldwide, freshwater resources are rapidly diminishing, causing tension among different nations. </a:t>
            </a:r>
          </a:p>
          <a:p>
            <a:pPr marL="0" lvl="0" indent="0" algn="l" rtl="0">
              <a:lnSpc>
                <a:spcPct val="100000"/>
              </a:lnSpc>
              <a:spcBef>
                <a:spcPts val="300"/>
              </a:spcBef>
              <a:spcAft>
                <a:spcPts val="0"/>
              </a:spcAft>
              <a:buClr>
                <a:schemeClr val="dk1"/>
              </a:buClr>
              <a:buSzPts val="1100"/>
              <a:buFont typeface="Arial"/>
              <a:buNone/>
            </a:pPr>
            <a:r>
              <a:rPr lang="en-US" sz="1200" dirty="0"/>
              <a:t>The primary reasons for this crisis are </a:t>
            </a:r>
          </a:p>
          <a:p>
            <a:pPr marL="400050" lvl="0" indent="-400050" algn="l" rtl="0">
              <a:lnSpc>
                <a:spcPct val="100000"/>
              </a:lnSpc>
              <a:spcBef>
                <a:spcPts val="300"/>
              </a:spcBef>
              <a:spcAft>
                <a:spcPts val="0"/>
              </a:spcAft>
              <a:buClr>
                <a:schemeClr val="dk1"/>
              </a:buClr>
              <a:buSzPts val="1100"/>
              <a:buFont typeface="Arial"/>
              <a:buAutoNum type="romanLcParenBoth"/>
            </a:pPr>
            <a:r>
              <a:rPr lang="en-US" sz="1200" dirty="0"/>
              <a:t>uneven distribution of the water resources around the globe, </a:t>
            </a:r>
          </a:p>
          <a:p>
            <a:pPr marL="400050" lvl="0" indent="-400050" algn="l" rtl="0">
              <a:lnSpc>
                <a:spcPct val="100000"/>
              </a:lnSpc>
              <a:spcBef>
                <a:spcPts val="300"/>
              </a:spcBef>
              <a:spcAft>
                <a:spcPts val="0"/>
              </a:spcAft>
              <a:buClr>
                <a:schemeClr val="dk1"/>
              </a:buClr>
              <a:buSzPts val="1100"/>
              <a:buFont typeface="Arial"/>
              <a:buAutoNum type="romanLcParenBoth"/>
            </a:pPr>
            <a:r>
              <a:rPr lang="en-US" sz="1200" dirty="0"/>
              <a:t>rapid growth in urbanization, </a:t>
            </a:r>
          </a:p>
          <a:p>
            <a:pPr marL="400050" lvl="0" indent="-400050" algn="l" rtl="0">
              <a:lnSpc>
                <a:spcPct val="100000"/>
              </a:lnSpc>
              <a:spcBef>
                <a:spcPts val="300"/>
              </a:spcBef>
              <a:spcAft>
                <a:spcPts val="0"/>
              </a:spcAft>
              <a:buClr>
                <a:schemeClr val="dk1"/>
              </a:buClr>
              <a:buSzPts val="1100"/>
              <a:buFont typeface="Arial"/>
              <a:buAutoNum type="romanLcParenBoth"/>
            </a:pPr>
            <a:r>
              <a:rPr lang="en-US" sz="1200" dirty="0"/>
              <a:t>drastic increase in industrial activities, and </a:t>
            </a:r>
          </a:p>
          <a:p>
            <a:pPr marL="400050" lvl="0" indent="-400050" algn="l" rtl="0">
              <a:lnSpc>
                <a:spcPct val="100000"/>
              </a:lnSpc>
              <a:spcBef>
                <a:spcPts val="300"/>
              </a:spcBef>
              <a:spcAft>
                <a:spcPts val="0"/>
              </a:spcAft>
              <a:buClr>
                <a:schemeClr val="dk1"/>
              </a:buClr>
              <a:buSzPts val="1100"/>
              <a:buFont typeface="Arial"/>
              <a:buAutoNum type="romanLcParenBoth"/>
            </a:pPr>
            <a:r>
              <a:rPr lang="en-US" sz="1200" dirty="0"/>
              <a:t>a lack of awareness about water consumption</a:t>
            </a:r>
          </a:p>
          <a:p>
            <a:pPr marL="0" lvl="0" indent="0" algn="l" rtl="0">
              <a:lnSpc>
                <a:spcPct val="100000"/>
              </a:lnSpc>
              <a:spcBef>
                <a:spcPts val="300"/>
              </a:spcBef>
              <a:spcAft>
                <a:spcPts val="0"/>
              </a:spcAft>
              <a:buClr>
                <a:schemeClr val="dk1"/>
              </a:buClr>
              <a:buSzPts val="1100"/>
              <a:buNone/>
            </a:pPr>
            <a:r>
              <a:rPr lang="en-US" sz="1200" dirty="0"/>
              <a:t>Water is usually stored in the overhead or underground tanks. In addition, larger organizations (e.g., universities, factories, and malls) also fill tanks from their private tube wells. </a:t>
            </a:r>
          </a:p>
          <a:p>
            <a:pPr marL="0" lvl="0" indent="0" algn="l" rtl="0">
              <a:lnSpc>
                <a:spcPct val="100000"/>
              </a:lnSpc>
              <a:spcBef>
                <a:spcPts val="300"/>
              </a:spcBef>
              <a:spcAft>
                <a:spcPts val="0"/>
              </a:spcAft>
              <a:buClr>
                <a:schemeClr val="dk1"/>
              </a:buClr>
              <a:buSzPts val="1100"/>
              <a:buNone/>
            </a:pPr>
            <a:r>
              <a:rPr lang="en-US" sz="1200" dirty="0"/>
              <a:t>The use of tube wells and over-pumping water from the underground resources lead to decreasing levels of fresh water, water pollution, and increased overall expenses associated with deeper drilling and pumping out of water.</a:t>
            </a:r>
          </a:p>
          <a:p>
            <a:pPr marL="0" lvl="0" indent="0" algn="l" rtl="0">
              <a:lnSpc>
                <a:spcPct val="100000"/>
              </a:lnSpc>
              <a:spcBef>
                <a:spcPts val="300"/>
              </a:spcBef>
              <a:spcAft>
                <a:spcPts val="0"/>
              </a:spcAft>
              <a:buClr>
                <a:schemeClr val="dk1"/>
              </a:buClr>
              <a:buSzPts val="1100"/>
              <a:buNone/>
            </a:pPr>
            <a:r>
              <a:rPr lang="en-US" sz="1200" dirty="0"/>
              <a:t>Given the overall challenges in the fresh water supply crisis, preventing water wastage seems not only prudent but necessary.</a:t>
            </a:r>
          </a:p>
        </p:txBody>
      </p:sp>
      <p:sp>
        <p:nvSpPr>
          <p:cNvPr id="1048719" name="Google Shape;1305;p24"/>
          <p:cNvSpPr txBox="1">
            <a:spLocks noGrp="1"/>
          </p:cNvSpPr>
          <p:nvPr>
            <p:ph type="title"/>
          </p:nvPr>
        </p:nvSpPr>
        <p:spPr>
          <a:xfrm>
            <a:off x="720000" y="445025"/>
            <a:ext cx="8374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DESCRIPTION OF PROJECT IDEA</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048795" name="Google Shape;131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HOW YOUR IDEA ACCOMPLISHES THE PROBLEM</a:t>
            </a:r>
            <a:endParaRPr sz="2400"/>
          </a:p>
        </p:txBody>
      </p:sp>
      <p:sp>
        <p:nvSpPr>
          <p:cNvPr id="1048796" name="Google Shape;1311;p25"/>
          <p:cNvSpPr txBox="1"/>
          <p:nvPr/>
        </p:nvSpPr>
        <p:spPr>
          <a:xfrm>
            <a:off x="865000" y="1066300"/>
            <a:ext cx="7366800" cy="516125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Ø"/>
            </a:pPr>
            <a:r>
              <a:rPr lang="en-US" sz="2000" dirty="0"/>
              <a:t>Automatic monitoring of water levels in tanks</a:t>
            </a:r>
          </a:p>
          <a:p>
            <a:pPr marL="285750" lvl="0" indent="-285750" algn="l" rtl="0">
              <a:spcBef>
                <a:spcPts val="0"/>
              </a:spcBef>
              <a:spcAft>
                <a:spcPts val="0"/>
              </a:spcAft>
              <a:buFont typeface="Wingdings" panose="05000000000000000000" pitchFamily="2" charset="2"/>
              <a:buChar char="Ø"/>
            </a:pPr>
            <a:r>
              <a:rPr lang="en-US" sz="2000" dirty="0"/>
              <a:t>Automatic detection of water leakage from tanks and supply pipes in the proximity</a:t>
            </a:r>
          </a:p>
          <a:p>
            <a:pPr marL="285750" lvl="0" indent="-285750" algn="l" rtl="0">
              <a:spcBef>
                <a:spcPts val="0"/>
              </a:spcBef>
              <a:spcAft>
                <a:spcPts val="0"/>
              </a:spcAft>
              <a:buFont typeface="Wingdings" panose="05000000000000000000" pitchFamily="2" charset="2"/>
              <a:buChar char="Ø"/>
            </a:pPr>
            <a:r>
              <a:rPr lang="en-US" sz="2000" dirty="0"/>
              <a:t>Automated tanks refilling while avoiding the dry run of motors or pumps, </a:t>
            </a:r>
          </a:p>
          <a:p>
            <a:pPr marL="285750" lvl="0" indent="-285750" algn="l" rtl="0">
              <a:spcBef>
                <a:spcPts val="0"/>
              </a:spcBef>
              <a:spcAft>
                <a:spcPts val="0"/>
              </a:spcAft>
              <a:buFont typeface="Wingdings" panose="05000000000000000000" pitchFamily="2" charset="2"/>
              <a:buChar char="Ø"/>
            </a:pPr>
            <a:r>
              <a:rPr lang="en-US" sz="2000" dirty="0"/>
              <a:t>Providing access to the end-users to control and observe relevant activities remotely.</a:t>
            </a:r>
            <a:endParaRPr sz="2000"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048829" name="Google Shape;131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IDEA IMPLEMENTATION PROCESS</a:t>
            </a:r>
            <a:endParaRPr sz="3400"/>
          </a:p>
        </p:txBody>
      </p:sp>
      <p:sp>
        <p:nvSpPr>
          <p:cNvPr id="1048830" name="Google Shape;1317;p26"/>
          <p:cNvSpPr txBox="1"/>
          <p:nvPr/>
        </p:nvSpPr>
        <p:spPr>
          <a:xfrm>
            <a:off x="1057400" y="3445453"/>
            <a:ext cx="1524300" cy="10659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200" b="0" i="0" u="none" strike="noStrike" cap="none" dirty="0">
                <a:solidFill>
                  <a:srgbClr val="F2F2F2"/>
                </a:solidFill>
                <a:latin typeface="Work Sans"/>
                <a:ea typeface="Work Sans"/>
                <a:cs typeface="Work Sans"/>
                <a:sym typeface="Work Sans"/>
              </a:rPr>
              <a:t>Monitor water leakage and detect water leakage using sensors.</a:t>
            </a:r>
          </a:p>
          <a:p>
            <a:pPr marL="0" marR="0" lvl="0" indent="0" algn="ctr" rtl="0">
              <a:lnSpc>
                <a:spcPct val="100000"/>
              </a:lnSpc>
              <a:spcBef>
                <a:spcPts val="0"/>
              </a:spcBef>
              <a:spcAft>
                <a:spcPts val="0"/>
              </a:spcAft>
              <a:buClr>
                <a:srgbClr val="000000"/>
              </a:buClr>
              <a:buSzPts val="1400"/>
              <a:buFont typeface="Arial"/>
              <a:buNone/>
            </a:pPr>
            <a:r>
              <a:rPr lang="en-US" sz="1200" dirty="0">
                <a:solidFill>
                  <a:srgbClr val="F2F2F2"/>
                </a:solidFill>
                <a:latin typeface="Work Sans"/>
                <a:ea typeface="Work Sans"/>
                <a:cs typeface="Work Sans"/>
                <a:sym typeface="Work Sans"/>
              </a:rPr>
              <a:t>(Sensor Gate unit)</a:t>
            </a:r>
            <a:endParaRPr sz="1200" b="0" i="0" u="none" strike="noStrike" cap="none" dirty="0">
              <a:solidFill>
                <a:srgbClr val="F2F2F2"/>
              </a:solidFill>
              <a:latin typeface="Work Sans"/>
              <a:ea typeface="Work Sans"/>
              <a:cs typeface="Work Sans"/>
              <a:sym typeface="Work Sans"/>
            </a:endParaRPr>
          </a:p>
        </p:txBody>
      </p:sp>
      <p:sp>
        <p:nvSpPr>
          <p:cNvPr id="1048831" name="Google Shape;1318;p26"/>
          <p:cNvSpPr txBox="1"/>
          <p:nvPr/>
        </p:nvSpPr>
        <p:spPr>
          <a:xfrm>
            <a:off x="2878500" y="2084975"/>
            <a:ext cx="1524300" cy="10659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300" b="0" i="0" u="none" strike="noStrike" cap="none" dirty="0">
                <a:solidFill>
                  <a:srgbClr val="F2F2F2"/>
                </a:solidFill>
                <a:latin typeface="Work Sans"/>
                <a:ea typeface="Work Sans"/>
                <a:cs typeface="Work Sans"/>
                <a:sym typeface="Work Sans"/>
              </a:rPr>
              <a:t>Reconditions and processes </a:t>
            </a:r>
            <a:r>
              <a:rPr lang="en-US" sz="1300" dirty="0">
                <a:solidFill>
                  <a:srgbClr val="F2F2F2"/>
                </a:solidFill>
                <a:latin typeface="Work Sans"/>
                <a:ea typeface="Work Sans"/>
                <a:cs typeface="Work Sans"/>
                <a:sym typeface="Work Sans"/>
              </a:rPr>
              <a:t>the data in a microcontroller</a:t>
            </a:r>
          </a:p>
          <a:p>
            <a:pPr marL="0" marR="0" lvl="0" indent="0" algn="ctr" rtl="0">
              <a:lnSpc>
                <a:spcPct val="100000"/>
              </a:lnSpc>
              <a:spcBef>
                <a:spcPts val="0"/>
              </a:spcBef>
              <a:spcAft>
                <a:spcPts val="0"/>
              </a:spcAft>
              <a:buClr>
                <a:srgbClr val="000000"/>
              </a:buClr>
              <a:buSzPts val="1400"/>
              <a:buFont typeface="Arial"/>
              <a:buNone/>
            </a:pPr>
            <a:r>
              <a:rPr lang="en-US" sz="1300" b="0" i="0" u="none" strike="noStrike" cap="none" dirty="0">
                <a:solidFill>
                  <a:srgbClr val="F2F2F2"/>
                </a:solidFill>
                <a:latin typeface="Work Sans"/>
                <a:ea typeface="Work Sans"/>
                <a:cs typeface="Work Sans"/>
                <a:sym typeface="Work Sans"/>
              </a:rPr>
              <a:t>(Gate way </a:t>
            </a:r>
            <a:r>
              <a:rPr lang="en-US" sz="1300" dirty="0">
                <a:solidFill>
                  <a:srgbClr val="F2F2F2"/>
                </a:solidFill>
                <a:latin typeface="Work Sans"/>
                <a:ea typeface="Work Sans"/>
                <a:cs typeface="Work Sans"/>
                <a:sym typeface="Work Sans"/>
              </a:rPr>
              <a:t>unit)</a:t>
            </a:r>
            <a:endParaRPr sz="1300" b="0" i="0" u="none" strike="noStrike" cap="none" dirty="0">
              <a:solidFill>
                <a:srgbClr val="F2F2F2"/>
              </a:solidFill>
              <a:latin typeface="Work Sans"/>
              <a:ea typeface="Work Sans"/>
              <a:cs typeface="Work Sans"/>
              <a:sym typeface="Work Sans"/>
            </a:endParaRPr>
          </a:p>
        </p:txBody>
      </p:sp>
      <p:sp>
        <p:nvSpPr>
          <p:cNvPr id="1048832" name="Google Shape;1319;p26"/>
          <p:cNvSpPr txBox="1"/>
          <p:nvPr/>
        </p:nvSpPr>
        <p:spPr>
          <a:xfrm>
            <a:off x="6520617" y="2084975"/>
            <a:ext cx="1524300" cy="10065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200" b="0" i="0" u="none" strike="noStrike" cap="none" dirty="0">
                <a:solidFill>
                  <a:srgbClr val="F2F2F2"/>
                </a:solidFill>
                <a:latin typeface="Work Sans"/>
                <a:ea typeface="Work Sans"/>
                <a:cs typeface="Work Sans"/>
                <a:sym typeface="Work Sans"/>
              </a:rPr>
              <a:t>End-Users to control and observe data (User </a:t>
            </a:r>
            <a:r>
              <a:rPr lang="en-US" sz="1200" dirty="0">
                <a:solidFill>
                  <a:srgbClr val="F2F2F2"/>
                </a:solidFill>
                <a:latin typeface="Work Sans"/>
                <a:ea typeface="Work Sans"/>
                <a:cs typeface="Work Sans"/>
                <a:sym typeface="Work Sans"/>
              </a:rPr>
              <a:t>Interface unit)</a:t>
            </a:r>
            <a:endParaRPr sz="1200" b="0" i="0" u="none" strike="noStrike" cap="none" dirty="0">
              <a:solidFill>
                <a:srgbClr val="F2F2F2"/>
              </a:solidFill>
              <a:latin typeface="Work Sans"/>
              <a:ea typeface="Work Sans"/>
              <a:cs typeface="Work Sans"/>
              <a:sym typeface="Work Sans"/>
            </a:endParaRPr>
          </a:p>
        </p:txBody>
      </p:sp>
      <p:sp>
        <p:nvSpPr>
          <p:cNvPr id="1048833" name="Google Shape;1320;p26"/>
          <p:cNvSpPr txBox="1"/>
          <p:nvPr/>
        </p:nvSpPr>
        <p:spPr>
          <a:xfrm>
            <a:off x="4699550" y="3438322"/>
            <a:ext cx="1524300" cy="10065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300" dirty="0">
                <a:solidFill>
                  <a:srgbClr val="F2F2F2"/>
                </a:solidFill>
                <a:latin typeface="Work Sans"/>
                <a:ea typeface="Work Sans"/>
                <a:cs typeface="Work Sans"/>
                <a:sym typeface="Work Sans"/>
              </a:rPr>
              <a:t>Sending data to the Cloud</a:t>
            </a:r>
          </a:p>
          <a:p>
            <a:pPr marL="0" marR="0" lvl="0" indent="0" algn="ctr" rtl="0">
              <a:lnSpc>
                <a:spcPct val="100000"/>
              </a:lnSpc>
              <a:spcBef>
                <a:spcPts val="0"/>
              </a:spcBef>
              <a:spcAft>
                <a:spcPts val="0"/>
              </a:spcAft>
              <a:buClr>
                <a:srgbClr val="000000"/>
              </a:buClr>
              <a:buSzPts val="1400"/>
              <a:buFont typeface="Arial"/>
              <a:buNone/>
            </a:pPr>
            <a:r>
              <a:rPr lang="en-US" sz="1300" dirty="0">
                <a:solidFill>
                  <a:srgbClr val="F2F2F2"/>
                </a:solidFill>
                <a:latin typeface="Work Sans"/>
                <a:ea typeface="Work Sans"/>
                <a:cs typeface="Work Sans"/>
                <a:sym typeface="Work Sans"/>
              </a:rPr>
              <a:t>(Cloud Server Unit)</a:t>
            </a:r>
            <a:endParaRPr sz="1300" b="0" i="0" u="none" strike="noStrike" cap="none" dirty="0">
              <a:solidFill>
                <a:srgbClr val="F2F2F2"/>
              </a:solidFill>
              <a:latin typeface="Work Sans"/>
              <a:ea typeface="Work Sans"/>
              <a:cs typeface="Work Sans"/>
              <a:sym typeface="Work Sans"/>
            </a:endParaRPr>
          </a:p>
        </p:txBody>
      </p:sp>
      <p:cxnSp>
        <p:nvCxnSpPr>
          <p:cNvPr id="3145728" name="Google Shape;1321;p26"/>
          <p:cNvCxnSpPr>
            <a:cxnSpLocks/>
            <a:stCxn id="1048834" idx="0"/>
          </p:cNvCxnSpPr>
          <p:nvPr/>
        </p:nvCxnSpPr>
        <p:spPr>
          <a:xfrm rot="-5400000">
            <a:off x="1970900" y="2141036"/>
            <a:ext cx="756300" cy="1059000"/>
          </a:xfrm>
          <a:prstGeom prst="bentConnector2">
            <a:avLst/>
          </a:prstGeom>
          <a:noFill/>
          <a:ln w="19050" cap="flat" cmpd="sng">
            <a:solidFill>
              <a:schemeClr val="dk1"/>
            </a:solidFill>
            <a:prstDash val="solid"/>
            <a:round/>
            <a:headEnd type="none" w="sm" len="sm"/>
            <a:tailEnd type="oval" w="med" len="med"/>
          </a:ln>
        </p:spPr>
      </p:cxnSp>
      <p:cxnSp>
        <p:nvCxnSpPr>
          <p:cNvPr id="3145729" name="Google Shape;1323;p26"/>
          <p:cNvCxnSpPr>
            <a:cxnSpLocks/>
            <a:stCxn id="1048831" idx="2"/>
          </p:cNvCxnSpPr>
          <p:nvPr/>
        </p:nvCxnSpPr>
        <p:spPr>
          <a:xfrm rot="-5400000" flipH="1">
            <a:off x="3778050" y="3013475"/>
            <a:ext cx="784200" cy="1059000"/>
          </a:xfrm>
          <a:prstGeom prst="bentConnector2">
            <a:avLst/>
          </a:prstGeom>
          <a:noFill/>
          <a:ln w="19050" cap="flat" cmpd="sng">
            <a:solidFill>
              <a:schemeClr val="dk1"/>
            </a:solidFill>
            <a:prstDash val="solid"/>
            <a:round/>
            <a:headEnd type="none" w="sm" len="sm"/>
            <a:tailEnd type="oval" w="med" len="med"/>
          </a:ln>
        </p:spPr>
      </p:cxnSp>
      <p:cxnSp>
        <p:nvCxnSpPr>
          <p:cNvPr id="3145730" name="Google Shape;1324;p26"/>
          <p:cNvCxnSpPr>
            <a:cxnSpLocks/>
            <a:stCxn id="1048837" idx="0"/>
          </p:cNvCxnSpPr>
          <p:nvPr/>
        </p:nvCxnSpPr>
        <p:spPr>
          <a:xfrm rot="-5400000">
            <a:off x="5613059" y="2141047"/>
            <a:ext cx="756300" cy="1059000"/>
          </a:xfrm>
          <a:prstGeom prst="bentConnector2">
            <a:avLst/>
          </a:prstGeom>
          <a:noFill/>
          <a:ln w="19050" cap="flat" cmpd="sng">
            <a:solidFill>
              <a:schemeClr val="dk1"/>
            </a:solidFill>
            <a:prstDash val="solid"/>
            <a:round/>
            <a:headEnd type="none" w="sm" len="sm"/>
            <a:tailEnd type="oval" w="med" len="med"/>
          </a:ln>
        </p:spPr>
      </p:cxnSp>
      <p:sp>
        <p:nvSpPr>
          <p:cNvPr id="1048834" name="Google Shape;1322;p26"/>
          <p:cNvSpPr txBox="1"/>
          <p:nvPr/>
        </p:nvSpPr>
        <p:spPr>
          <a:xfrm>
            <a:off x="1057400" y="3048686"/>
            <a:ext cx="1524300" cy="389700"/>
          </a:xfrm>
          <a:prstGeom prst="rect">
            <a:avLst/>
          </a:prstGeom>
          <a:solidFill>
            <a:srgbClr val="213B5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2"/>
                </a:solidFill>
                <a:latin typeface="Staatliches"/>
                <a:ea typeface="Staatliches"/>
                <a:cs typeface="Staatliches"/>
                <a:sym typeface="Staatliches"/>
              </a:rPr>
              <a:t>01</a:t>
            </a:r>
            <a:endParaRPr sz="2400" b="0" i="0" u="none" strike="noStrike" cap="none">
              <a:solidFill>
                <a:schemeClr val="dk2"/>
              </a:solidFill>
              <a:latin typeface="Staatliches"/>
              <a:ea typeface="Staatliches"/>
              <a:cs typeface="Staatliches"/>
              <a:sym typeface="Staatliches"/>
            </a:endParaRPr>
          </a:p>
        </p:txBody>
      </p:sp>
      <p:sp>
        <p:nvSpPr>
          <p:cNvPr id="1048835" name="Google Shape;1326;p26"/>
          <p:cNvSpPr txBox="1"/>
          <p:nvPr/>
        </p:nvSpPr>
        <p:spPr>
          <a:xfrm>
            <a:off x="2878496" y="1705363"/>
            <a:ext cx="1524300" cy="389700"/>
          </a:xfrm>
          <a:prstGeom prst="rect">
            <a:avLst/>
          </a:prstGeom>
          <a:solidFill>
            <a:srgbClr val="213B5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2"/>
                </a:solidFill>
                <a:latin typeface="Staatliches"/>
                <a:ea typeface="Staatliches"/>
                <a:cs typeface="Staatliches"/>
                <a:sym typeface="Staatliches"/>
              </a:rPr>
              <a:t>02</a:t>
            </a:r>
            <a:endParaRPr sz="2400" b="0" i="0" u="none" strike="noStrike" cap="none">
              <a:solidFill>
                <a:schemeClr val="dk2"/>
              </a:solidFill>
              <a:latin typeface="Staatliches"/>
              <a:ea typeface="Staatliches"/>
              <a:cs typeface="Staatliches"/>
              <a:sym typeface="Staatliches"/>
            </a:endParaRPr>
          </a:p>
        </p:txBody>
      </p:sp>
      <p:sp>
        <p:nvSpPr>
          <p:cNvPr id="1048836" name="Google Shape;1327;p26"/>
          <p:cNvSpPr txBox="1"/>
          <p:nvPr/>
        </p:nvSpPr>
        <p:spPr>
          <a:xfrm>
            <a:off x="6520621" y="1705363"/>
            <a:ext cx="1524300" cy="389700"/>
          </a:xfrm>
          <a:prstGeom prst="rect">
            <a:avLst/>
          </a:prstGeom>
          <a:solidFill>
            <a:srgbClr val="213B5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2"/>
                </a:solidFill>
                <a:latin typeface="Staatliches"/>
                <a:ea typeface="Staatliches"/>
                <a:cs typeface="Staatliches"/>
                <a:sym typeface="Staatliches"/>
              </a:rPr>
              <a:t>04</a:t>
            </a:r>
            <a:endParaRPr sz="2400" b="0" i="0" u="none" strike="noStrike" cap="none">
              <a:solidFill>
                <a:schemeClr val="dk2"/>
              </a:solidFill>
              <a:latin typeface="Staatliches"/>
              <a:ea typeface="Staatliches"/>
              <a:cs typeface="Staatliches"/>
              <a:sym typeface="Staatliches"/>
            </a:endParaRPr>
          </a:p>
        </p:txBody>
      </p:sp>
      <p:sp>
        <p:nvSpPr>
          <p:cNvPr id="1048837" name="Google Shape;1325;p26"/>
          <p:cNvSpPr txBox="1"/>
          <p:nvPr/>
        </p:nvSpPr>
        <p:spPr>
          <a:xfrm>
            <a:off x="4699559" y="3048697"/>
            <a:ext cx="1524300" cy="389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2"/>
                </a:solidFill>
                <a:latin typeface="Staatliches"/>
                <a:ea typeface="Staatliches"/>
                <a:cs typeface="Staatliches"/>
                <a:sym typeface="Staatliches"/>
              </a:rPr>
              <a:t>03</a:t>
            </a:r>
            <a:endParaRPr sz="2400" b="0" i="0" u="none" strike="noStrike" cap="none">
              <a:solidFill>
                <a:schemeClr val="dk2"/>
              </a:solidFill>
              <a:latin typeface="Staatliches"/>
              <a:ea typeface="Staatliches"/>
              <a:cs typeface="Staatliches"/>
              <a:sym typeface="Staatlich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048868" name="Google Shape;1332;p27"/>
          <p:cNvSpPr/>
          <p:nvPr/>
        </p:nvSpPr>
        <p:spPr>
          <a:xfrm>
            <a:off x="5686675" y="604225"/>
            <a:ext cx="2744100" cy="3915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9" name="Google Shape;1334;p27"/>
          <p:cNvSpPr txBox="1">
            <a:spLocks noGrp="1"/>
          </p:cNvSpPr>
          <p:nvPr>
            <p:ph type="title"/>
          </p:nvPr>
        </p:nvSpPr>
        <p:spPr>
          <a:xfrm>
            <a:off x="811975" y="1092969"/>
            <a:ext cx="4294800" cy="64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FUTURE ASPECTS</a:t>
            </a:r>
            <a:endParaRPr sz="3200" dirty="0"/>
          </a:p>
        </p:txBody>
      </p:sp>
      <p:sp>
        <p:nvSpPr>
          <p:cNvPr id="1048870" name="Google Shape;1335;p27"/>
          <p:cNvSpPr txBox="1">
            <a:spLocks noGrp="1"/>
          </p:cNvSpPr>
          <p:nvPr>
            <p:ph type="subTitle" idx="1"/>
          </p:nvPr>
        </p:nvSpPr>
        <p:spPr>
          <a:xfrm>
            <a:off x="811975" y="1778486"/>
            <a:ext cx="4294800" cy="18801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Clr>
                <a:schemeClr val="dk1"/>
              </a:buClr>
              <a:buSzPts val="1100"/>
              <a:buFont typeface="Arial"/>
              <a:buNone/>
            </a:pPr>
            <a:r>
              <a:rPr lang="en" dirty="0"/>
              <a:t>To attach machine learning algorithms that can learn date and optimize water usage in homes and businesses.These systems can identify patterns in water usage and make recommendations on how to reduce waste.</a:t>
            </a:r>
          </a:p>
          <a:p>
            <a:pPr marL="0" lvl="0" indent="0" algn="l" rtl="0">
              <a:spcBef>
                <a:spcPts val="0"/>
              </a:spcBef>
              <a:spcAft>
                <a:spcPts val="1000"/>
              </a:spcAft>
              <a:buClr>
                <a:schemeClr val="dk1"/>
              </a:buClr>
              <a:buSzPts val="1100"/>
              <a:buFont typeface="Arial"/>
              <a:buNone/>
            </a:pPr>
            <a:r>
              <a:rPr lang="en" dirty="0"/>
              <a:t>To detect water quality such as pH levels, temperature, and dissolved oxygen using smart sensors.</a:t>
            </a:r>
          </a:p>
          <a:p>
            <a:pPr marL="0" lvl="0" indent="0" algn="l" rtl="0">
              <a:spcBef>
                <a:spcPts val="0"/>
              </a:spcBef>
              <a:spcAft>
                <a:spcPts val="1000"/>
              </a:spcAft>
              <a:buClr>
                <a:schemeClr val="dk1"/>
              </a:buClr>
              <a:buSzPts val="1100"/>
              <a:buFont typeface="Arial"/>
              <a:buNone/>
            </a:pPr>
            <a:r>
              <a:rPr lang="en" dirty="0"/>
              <a:t>Moreover, we can expect in the use of IOT devices that can communicate with each other and share information about water usage and quality for better water management systems in every place on earth.</a:t>
            </a:r>
            <a:endParaRPr dirty="0"/>
          </a:p>
        </p:txBody>
      </p:sp>
      <p:grpSp>
        <p:nvGrpSpPr>
          <p:cNvPr id="67" name="Google Shape;1336;p27"/>
          <p:cNvGrpSpPr/>
          <p:nvPr/>
        </p:nvGrpSpPr>
        <p:grpSpPr>
          <a:xfrm>
            <a:off x="2538735" y="402186"/>
            <a:ext cx="274627" cy="274627"/>
            <a:chOff x="4873850" y="1253425"/>
            <a:chExt cx="734100" cy="734100"/>
          </a:xfrm>
        </p:grpSpPr>
        <p:cxnSp>
          <p:nvCxnSpPr>
            <p:cNvPr id="3145731" name="Google Shape;1337;p27"/>
            <p:cNvCxnSpPr>
              <a:cxnSpLocks/>
            </p:cNvCxnSpPr>
            <p:nvPr/>
          </p:nvCxnSpPr>
          <p:spPr>
            <a:xfrm>
              <a:off x="5240900" y="1253425"/>
              <a:ext cx="0" cy="734100"/>
            </a:xfrm>
            <a:prstGeom prst="straightConnector1">
              <a:avLst/>
            </a:prstGeom>
            <a:noFill/>
            <a:ln w="19050" cap="flat" cmpd="sng">
              <a:solidFill>
                <a:schemeClr val="dk1"/>
              </a:solidFill>
              <a:prstDash val="solid"/>
              <a:round/>
              <a:headEnd type="none" w="med" len="med"/>
              <a:tailEnd type="none" w="med" len="med"/>
            </a:ln>
          </p:spPr>
        </p:cxnSp>
        <p:cxnSp>
          <p:nvCxnSpPr>
            <p:cNvPr id="3145732" name="Google Shape;1338;p27"/>
            <p:cNvCxnSpPr>
              <a:cxnSpLocks/>
            </p:cNvCxnSpPr>
            <p:nvPr/>
          </p:nvCxnSpPr>
          <p:spPr>
            <a:xfrm rot="10800000">
              <a:off x="4873850" y="1620475"/>
              <a:ext cx="734100" cy="0"/>
            </a:xfrm>
            <a:prstGeom prst="straightConnector1">
              <a:avLst/>
            </a:prstGeom>
            <a:noFill/>
            <a:ln w="19050" cap="flat" cmpd="sng">
              <a:solidFill>
                <a:schemeClr val="dk1"/>
              </a:solidFill>
              <a:prstDash val="solid"/>
              <a:round/>
              <a:headEnd type="none" w="med" len="med"/>
              <a:tailEnd type="none" w="med" len="med"/>
            </a:ln>
          </p:spPr>
        </p:cxnSp>
      </p:grpSp>
      <p:grpSp>
        <p:nvGrpSpPr>
          <p:cNvPr id="68" name="Google Shape;1339;p27"/>
          <p:cNvGrpSpPr/>
          <p:nvPr/>
        </p:nvGrpSpPr>
        <p:grpSpPr>
          <a:xfrm>
            <a:off x="2871737" y="402186"/>
            <a:ext cx="274627" cy="274627"/>
            <a:chOff x="4873850" y="1253425"/>
            <a:chExt cx="734100" cy="734100"/>
          </a:xfrm>
        </p:grpSpPr>
        <p:cxnSp>
          <p:nvCxnSpPr>
            <p:cNvPr id="3145733" name="Google Shape;1340;p27"/>
            <p:cNvCxnSpPr>
              <a:cxnSpLocks/>
            </p:cNvCxnSpPr>
            <p:nvPr/>
          </p:nvCxnSpPr>
          <p:spPr>
            <a:xfrm>
              <a:off x="5240900" y="1253425"/>
              <a:ext cx="0" cy="734100"/>
            </a:xfrm>
            <a:prstGeom prst="straightConnector1">
              <a:avLst/>
            </a:prstGeom>
            <a:noFill/>
            <a:ln w="19050" cap="flat" cmpd="sng">
              <a:solidFill>
                <a:schemeClr val="dk1"/>
              </a:solidFill>
              <a:prstDash val="solid"/>
              <a:round/>
              <a:headEnd type="none" w="med" len="med"/>
              <a:tailEnd type="none" w="med" len="med"/>
            </a:ln>
          </p:spPr>
        </p:cxnSp>
        <p:cxnSp>
          <p:nvCxnSpPr>
            <p:cNvPr id="3145734" name="Google Shape;1341;p27"/>
            <p:cNvCxnSpPr>
              <a:cxnSpLocks/>
            </p:cNvCxnSpPr>
            <p:nvPr/>
          </p:nvCxnSpPr>
          <p:spPr>
            <a:xfrm rot="10800000">
              <a:off x="4873850" y="1620475"/>
              <a:ext cx="734100" cy="0"/>
            </a:xfrm>
            <a:prstGeom prst="straightConnector1">
              <a:avLst/>
            </a:prstGeom>
            <a:noFill/>
            <a:ln w="19050" cap="flat" cmpd="sng">
              <a:solidFill>
                <a:schemeClr val="dk1"/>
              </a:solidFill>
              <a:prstDash val="solid"/>
              <a:round/>
              <a:headEnd type="none" w="med" len="med"/>
              <a:tailEnd type="none" w="med" len="med"/>
            </a:ln>
          </p:spPr>
        </p:cxnSp>
      </p:grpSp>
      <p:grpSp>
        <p:nvGrpSpPr>
          <p:cNvPr id="69" name="Google Shape;1342;p27"/>
          <p:cNvGrpSpPr/>
          <p:nvPr/>
        </p:nvGrpSpPr>
        <p:grpSpPr>
          <a:xfrm>
            <a:off x="3204738" y="402186"/>
            <a:ext cx="274627" cy="274627"/>
            <a:chOff x="4873850" y="1253425"/>
            <a:chExt cx="734100" cy="734100"/>
          </a:xfrm>
        </p:grpSpPr>
        <p:cxnSp>
          <p:nvCxnSpPr>
            <p:cNvPr id="3145735" name="Google Shape;1343;p27"/>
            <p:cNvCxnSpPr>
              <a:cxnSpLocks/>
            </p:cNvCxnSpPr>
            <p:nvPr/>
          </p:nvCxnSpPr>
          <p:spPr>
            <a:xfrm>
              <a:off x="5240900" y="1253425"/>
              <a:ext cx="0" cy="734100"/>
            </a:xfrm>
            <a:prstGeom prst="straightConnector1">
              <a:avLst/>
            </a:prstGeom>
            <a:noFill/>
            <a:ln w="19050" cap="flat" cmpd="sng">
              <a:solidFill>
                <a:schemeClr val="dk1"/>
              </a:solidFill>
              <a:prstDash val="solid"/>
              <a:round/>
              <a:headEnd type="none" w="med" len="med"/>
              <a:tailEnd type="none" w="med" len="med"/>
            </a:ln>
          </p:spPr>
        </p:cxnSp>
        <p:cxnSp>
          <p:nvCxnSpPr>
            <p:cNvPr id="3145736" name="Google Shape;1344;p27"/>
            <p:cNvCxnSpPr>
              <a:cxnSpLocks/>
            </p:cNvCxnSpPr>
            <p:nvPr/>
          </p:nvCxnSpPr>
          <p:spPr>
            <a:xfrm rot="10800000">
              <a:off x="4873850" y="1620475"/>
              <a:ext cx="734100" cy="0"/>
            </a:xfrm>
            <a:prstGeom prst="straightConnector1">
              <a:avLst/>
            </a:prstGeom>
            <a:noFill/>
            <a:ln w="19050" cap="flat" cmpd="sng">
              <a:solidFill>
                <a:schemeClr val="dk1"/>
              </a:solidFill>
              <a:prstDash val="solid"/>
              <a:round/>
              <a:headEnd type="none" w="med" len="med"/>
              <a:tailEnd type="none" w="med" len="med"/>
            </a:ln>
          </p:spPr>
        </p:cxnSp>
      </p:grpSp>
      <p:pic>
        <p:nvPicPr>
          <p:cNvPr id="2097153" name="Picture 2097152"/>
          <p:cNvPicPr>
            <a:picLocks/>
          </p:cNvPicPr>
          <p:nvPr/>
        </p:nvPicPr>
        <p:blipFill>
          <a:blip r:embed="rId3"/>
          <a:stretch>
            <a:fillRect/>
          </a:stretch>
        </p:blipFill>
        <p:spPr>
          <a:xfrm rot="21588966">
            <a:off x="5673980" y="606984"/>
            <a:ext cx="2745247" cy="3909783"/>
          </a:xfrm>
          <a:prstGeom prst="rect">
            <a:avLst/>
          </a:prstGeom>
        </p:spPr>
      </p:pic>
    </p:spTree>
  </p:cSld>
  <p:clrMapOvr>
    <a:masterClrMapping/>
  </p:clrMapOvr>
</p:sld>
</file>

<file path=ppt/theme/theme1.xml><?xml version="1.0" encoding="utf-8"?>
<a:theme xmlns:a="http://schemas.openxmlformats.org/drawingml/2006/main" name="Light Blue Pitch Deck by Slidesgo">
  <a:themeElements>
    <a:clrScheme name="Simple Light">
      <a:dk1>
        <a:srgbClr val="293241"/>
      </a:dk1>
      <a:lt1>
        <a:srgbClr val="E0F6FC"/>
      </a:lt1>
      <a:dk2>
        <a:srgbClr val="B8E4F0"/>
      </a:dk2>
      <a:lt2>
        <a:srgbClr val="F9FDFF"/>
      </a:lt2>
      <a:accent1>
        <a:srgbClr val="3D5A80"/>
      </a:accent1>
      <a:accent2>
        <a:srgbClr val="779DE0"/>
      </a:accent2>
      <a:accent3>
        <a:srgbClr val="3278B1"/>
      </a:accent3>
      <a:accent4>
        <a:srgbClr val="FFFFFF"/>
      </a:accent4>
      <a:accent5>
        <a:srgbClr val="FFFFFF"/>
      </a:accent5>
      <a:accent6>
        <a:srgbClr val="FFFFFF"/>
      </a:accent6>
      <a:hlink>
        <a:srgbClr val="2932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On-screen Show (16:9)</PresentationFormat>
  <Paragraphs>50</Paragraphs>
  <Slides>6</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Wingdings</vt:lpstr>
      <vt:lpstr>Roboto</vt:lpstr>
      <vt:lpstr>Arial</vt:lpstr>
      <vt:lpstr>Staatliches</vt:lpstr>
      <vt:lpstr>PT Sans</vt:lpstr>
      <vt:lpstr>Work Sans</vt:lpstr>
      <vt:lpstr>Bebas Neue</vt:lpstr>
      <vt:lpstr>Anaheim</vt:lpstr>
      <vt:lpstr>Russo One</vt:lpstr>
      <vt:lpstr>Nunito Light</vt:lpstr>
      <vt:lpstr>Calibri</vt:lpstr>
      <vt:lpstr>Light Blue Pitch Deck by Slidesgo</vt:lpstr>
      <vt:lpstr>Water Management and Leakage Detection</vt:lpstr>
      <vt:lpstr>PROBLEM STATEMENT</vt:lpstr>
      <vt:lpstr>DESCRIPTION OF PROJECT IDEA</vt:lpstr>
      <vt:lpstr>HOW YOUR IDEA ACCOMPLISHES THE PROBLEM</vt:lpstr>
      <vt:lpstr>IDEA IMPLEMENTATION PROCESS</vt:lpstr>
      <vt:lpstr>FUTURE 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Management and Leakage Detection</dc:title>
  <dc:creator>RMX2151</dc:creator>
  <cp:lastModifiedBy>KARRA VINAY KUMAR</cp:lastModifiedBy>
  <cp:revision>1</cp:revision>
  <dcterms:created xsi:type="dcterms:W3CDTF">2023-04-13T00:13:25Z</dcterms:created>
  <dcterms:modified xsi:type="dcterms:W3CDTF">2023-04-14T18:52:14Z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2c6f7924c60d43bcaf6221ef49f860ab</vt:lpwstr>
  </property>
</Properties>
</file>