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atnadeepsengar/zu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Ratnadeep Sengar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https://github.com/ratnadeepsengar/zu.git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https://github.com/ratnadeepsengar/zu.git/IBM_Data_Science_Professional_Certification/blob/master/10.Applied_Data_Science_Capstone/Week%203%20Interactive%20Visual%20Analytics%20and%20Dashboard/Interactive%20Visual%20Analytics%20with%20Folium.ipynb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https://github.com/ratnadeepsengar/zu.git/IBM_Data_Science_Professional_Certification/blob/master/10.Applied_Data_Science_Capstone/Week%204%20Predictive%20Analysis%20(Classification)/Machine%20Learning%20Prediction.ipynb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9022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https://github.com/ratnadeepsengar/zu.git/IBM_Data_Science_Professional_Certification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https://github.com/ratnadeepsengar/Zu/IBM_Data_Science_Professional_Certification/blob/master/10.Applied_Data_Science_Capstone/Week%201%20Introduction/Data%20Collection%20Api%20.ipynb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3041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Ratnadeep Sengar</cp:lastModifiedBy>
  <cp:revision>2</cp:revision>
  <dcterms:created xsi:type="dcterms:W3CDTF">2021-08-26T16:53:12Z</dcterms:created>
  <dcterms:modified xsi:type="dcterms:W3CDTF">2023-04-08T16:52:15Z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