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Types of Proof with Simple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Proofs are logical arguments that establish the truth of mathematical statements.</a:t>
            </a:r>
          </a:p>
          <a:p>
            <a:r>
              <a:t>- Used in engineering, computer science, and logical reasoning.</a:t>
            </a:r>
          </a:p>
          <a:p>
            <a:r>
              <a:t>- Different methods help in verifying statements systematically.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Direct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Assumes a given statement is true and logically deduces the conclusion.</a:t>
            </a:r>
          </a:p>
          <a:p>
            <a:r>
              <a:t>- Example: Prove that if n is even, then n² is even.</a:t>
            </a:r>
          </a:p>
          <a:p>
            <a:r>
              <a:t>  - Let n = 2k (definition of even numbers).</a:t>
            </a:r>
          </a:p>
          <a:p>
            <a:r>
              <a:t>  - Then n² = (2k)² = 4k² = 2(2k²), which is even.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Indirect Proof (Contrapositive Proof)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Instead of proving P → Q, we prove ¬Q → ¬P.</a:t>
            </a:r>
          </a:p>
          <a:p>
            <a:r>
              <a:t>- Example: Prove that if n² is odd, then n is odd.</a:t>
            </a:r>
          </a:p>
          <a:p>
            <a:r>
              <a:t>  - Assume n is even, so n = 2k.</a:t>
            </a:r>
          </a:p>
          <a:p>
            <a:r>
              <a:t>  - Then n² = (2k)² = 4k², which is even, contradicting the assumption.</a:t>
            </a:r>
          </a:p>
          <a:p>
            <a:r>
              <a:t>  - Hence, if n² is odd, n must be odd.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Proof by 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- Assume the opposite of what you want to prove and derive a contradiction.</a:t>
            </a:r>
          </a:p>
          <a:p>
            <a:r>
              <a:t>- Example: Prove that √2 is irrational.</a:t>
            </a:r>
          </a:p>
          <a:p>
            <a:r>
              <a:t>  - Assume √2 is rational, meaning it can be written as p/q in simplest form.</a:t>
            </a:r>
          </a:p>
          <a:p>
            <a:r>
              <a:t>  - Squaring both sides gives 2 = p²/q² → 2q² = p², so p² is even.</a:t>
            </a:r>
          </a:p>
          <a:p>
            <a:r>
              <a:t>  - Thus, p is even (since squares of odd numbers are odd).</a:t>
            </a:r>
          </a:p>
          <a:p>
            <a:r>
              <a:t>  - Let p = 2k, substituting gives q² = 2k², so q² is even, making q even.</a:t>
            </a:r>
          </a:p>
          <a:p>
            <a:r>
              <a:t>  - This contradicts the assumption that p/q is in simplest form.</a:t>
            </a:r>
          </a:p>
          <a:p>
            <a:r>
              <a:t>  - Hence, √2 is irrational.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Proof by Mathematical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- Used for proving statements about natural numbers.</a:t>
            </a:r>
          </a:p>
          <a:p>
            <a:r>
              <a:t>- Steps:</a:t>
            </a:r>
          </a:p>
          <a:p>
            <a:r>
              <a:t>  1. Base Case: Verify the statement for the smallest value.</a:t>
            </a:r>
          </a:p>
          <a:p>
            <a:r>
              <a:t>  2. Inductive Hypothesis: Assume it holds for n = k.</a:t>
            </a:r>
          </a:p>
          <a:p>
            <a:r>
              <a:t>  3. Inductive Step: Prove it holds for n = k+1.</a:t>
            </a:r>
          </a:p>
          <a:p>
            <a:r>
              <a:t>- Example: Prove that 1 + 2 + ... + n = n(n+1)/2.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Paradoxes in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- Paradoxes are statements that contradict themselves or challenge intuition.</a:t>
            </a:r>
          </a:p>
          <a:p>
            <a:r>
              <a:t>- **Liar Paradox**: "This statement is false." (If true, then false; if false, then true.)</a:t>
            </a:r>
          </a:p>
          <a:p>
            <a:r>
              <a:t>- **Russell’s Paradox**: The set of all sets that do not contain themselves—does it contain itself?</a:t>
            </a:r>
          </a:p>
          <a:p>
            <a:r>
              <a:t>- **Zeno’s Paradoxes**: Infinite divisions preventing motion (e.g., Achilles and the Tortoise).</a:t>
            </a:r>
          </a:p>
          <a:p>
            <a:r>
              <a:t>- Paradoxes highlight limitations and complexities in logic.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dirty="0"/>
          </a:p>
          <a:p>
            <a:pPr marL="68580" indent="0">
              <a:buNone/>
            </a:pPr>
            <a:r>
              <a:rPr dirty="0" smtClean="0"/>
              <a:t>Thank </a:t>
            </a:r>
            <a:r>
              <a:rPr dirty="0"/>
              <a:t>you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</TotalTime>
  <Words>468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Types of Proof with Simple Examples</vt:lpstr>
      <vt:lpstr>Introduction to Proofs</vt:lpstr>
      <vt:lpstr>Direct Proof</vt:lpstr>
      <vt:lpstr>Indirect Proof (Contrapositive Proof)</vt:lpstr>
      <vt:lpstr>Proof by Contradiction</vt:lpstr>
      <vt:lpstr>Proof by Mathematical Induction</vt:lpstr>
      <vt:lpstr>Paradoxes in Logic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Proof with Simple Examples</dc:title>
  <dc:creator>Hp</dc:creator>
  <dc:description>generated using python-pptx</dc:description>
  <cp:lastModifiedBy>Hp</cp:lastModifiedBy>
  <cp:revision>3</cp:revision>
  <dcterms:created xsi:type="dcterms:W3CDTF">2013-01-27T09:14:16Z</dcterms:created>
  <dcterms:modified xsi:type="dcterms:W3CDTF">2025-03-06T06:37:35Z</dcterms:modified>
</cp:coreProperties>
</file>