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I: </a:t>
            </a:r>
            <a:r>
              <a:rPr dirty="0" smtClean="0"/>
              <a:t>Mathematical </a:t>
            </a:r>
            <a:r>
              <a:rPr dirty="0"/>
              <a:t>Logic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dirty="0" smtClean="0"/>
              <a:t>Thank </a:t>
            </a:r>
            <a:r>
              <a:rPr dirty="0"/>
              <a:t>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Mathematical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Mathematical Logic is the study of formal logical systems.</a:t>
            </a:r>
          </a:p>
          <a:p>
            <a:r>
              <a:t>- Used in engineering for circuit design, algorithms, and AI.</a:t>
            </a:r>
          </a:p>
          <a:p>
            <a:r>
              <a:t>- Helps in developing precise and error-free reasoning.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Importance of Mathematical Logic in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Foundation for computer science and digital systems.</a:t>
            </a:r>
          </a:p>
          <a:p>
            <a:r>
              <a:t>- Essential for programming, software development, and databases.</a:t>
            </a:r>
          </a:p>
          <a:p>
            <a:r>
              <a:t>- Helps in the design and analysis of logical circuits.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AND ( ∧ ): True if both operands are true.</a:t>
            </a:r>
          </a:p>
          <a:p>
            <a:r>
              <a:t>- OR ( ∨ ): True if at least one operand is true.</a:t>
            </a:r>
          </a:p>
          <a:p>
            <a:r>
              <a:t>- NOT ( ¬ ): Negates the truth value.</a:t>
            </a:r>
          </a:p>
          <a:p>
            <a:r>
              <a:t>- XOR ( ⊕ ): True if exactly one operand is true.</a:t>
            </a:r>
          </a:p>
          <a:p>
            <a:r>
              <a:t>- IMPLICATION ( → ): If A then B.</a:t>
            </a:r>
          </a:p>
          <a:p>
            <a:r>
              <a:t>- BICONDITIONAL ( ↔ ): A if and only if 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Statements that can be either true or false.</a:t>
            </a:r>
          </a:p>
          <a:p>
            <a:r>
              <a:t>- Examples:</a:t>
            </a:r>
          </a:p>
          <a:p>
            <a:r>
              <a:t>  - 'If it rains, the ground is wet.' (Implication)</a:t>
            </a:r>
          </a:p>
          <a:p>
            <a:r>
              <a:t>  - 'A number is even if and only if it is divisible by 2.' (Biconditional)</a:t>
            </a:r>
          </a:p>
          <a:p>
            <a:r>
              <a:t>- Logical equivalences help in simplifying expressions.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Extends propositional logic with variables and quantifiers.</a:t>
            </a:r>
          </a:p>
          <a:p>
            <a:r>
              <a:t>- Universal Quantifier (∀x P(x)): True for all x.</a:t>
            </a:r>
          </a:p>
          <a:p>
            <a:r>
              <a:t>- Existential Quantifier (∃x P(x)): True for at least one x.</a:t>
            </a:r>
          </a:p>
          <a:p>
            <a:r>
              <a:t>- Used in AI, database queries, and theorem proving.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Digital Circuits: Logic gates use Boolean algebra.</a:t>
            </a:r>
          </a:p>
          <a:p>
            <a:r>
              <a:t>- Software Development: Logical expressions in programming.</a:t>
            </a:r>
          </a:p>
          <a:p>
            <a:r>
              <a:t>- Artificial Intelligence: Automated reasoning and decision-making.</a:t>
            </a:r>
          </a:p>
          <a:p>
            <a:r>
              <a:t>- Control Systems: Logical conditions in automation.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Circuits and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 Logic Gates: AND, OR, NOT, XOR.</a:t>
            </a:r>
          </a:p>
          <a:p>
            <a:r>
              <a:t>- Combinational Circuits: Multiplexers, Encoders.</a:t>
            </a:r>
          </a:p>
          <a:p>
            <a:r>
              <a:t>- Sequential Circuits: Flip-Flops, Counters.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Logical Reasoning and Proof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Direct Proof: Show P → Q directly.</a:t>
            </a:r>
          </a:p>
          <a:p>
            <a:r>
              <a:t>- Contrapositive Proof: Prove ¬Q → ¬P.</a:t>
            </a:r>
          </a:p>
          <a:p>
            <a:r>
              <a:t>- Contradiction Proof: Assume ¬P and derive a contradiction.</a:t>
            </a:r>
          </a:p>
          <a:p>
            <a:r>
              <a:t>- Mathematical Induction: Prove for base case and assume for n to prove for n+1.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</TotalTime>
  <Words>390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Austin</vt:lpstr>
      <vt:lpstr>Unit I: Mathematical Logic </vt:lpstr>
      <vt:lpstr>Introduction to Mathematical Logic</vt:lpstr>
      <vt:lpstr>Importance of Mathematical Logic in Engineering</vt:lpstr>
      <vt:lpstr>Basic Logical Operators</vt:lpstr>
      <vt:lpstr>Propositional Logic</vt:lpstr>
      <vt:lpstr>Predicate Logic</vt:lpstr>
      <vt:lpstr>Applications in Engineering</vt:lpstr>
      <vt:lpstr>Logic Circuits and Gates</vt:lpstr>
      <vt:lpstr>Logical Reasoning and Proof Techniques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</dc:title>
  <dc:creator>Hp</dc:creator>
  <dc:description>generated using python-pptx</dc:description>
  <cp:lastModifiedBy>Hp</cp:lastModifiedBy>
  <cp:revision>3</cp:revision>
  <dcterms:created xsi:type="dcterms:W3CDTF">2013-01-27T09:14:16Z</dcterms:created>
  <dcterms:modified xsi:type="dcterms:W3CDTF">2025-03-06T06:34:11Z</dcterms:modified>
</cp:coreProperties>
</file>