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Manufacturing Company Departments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IT Professional's Perspective</a:t>
            </a:r>
          </a:p>
          <a:p>
            <a:r>
              <a:t>Presented by: Ratnajeet Patil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Engineering Department - Tech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Computer-aided engineering tools</a:t>
            </a:r>
          </a:p>
          <a:p>
            <a:r>
              <a:t>Predictive maintenance systems</a:t>
            </a:r>
          </a:p>
          <a:p>
            <a:r>
              <a:t>Process optimization software</a:t>
            </a:r>
          </a:p>
          <a:p>
            <a:r>
              <a:t>Industrial IoT implementations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Human Resources Department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Manages recruitment and onboarding</a:t>
            </a:r>
          </a:p>
          <a:p>
            <a:r>
              <a:t>Handles employee relations</a:t>
            </a:r>
          </a:p>
          <a:p>
            <a:r>
              <a:t>Coordinates training and development</a:t>
            </a:r>
          </a:p>
          <a:p>
            <a:r>
              <a:t>Ensures compliance with regulations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Human Resources Department - Tech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HR management systems</a:t>
            </a:r>
          </a:p>
          <a:p>
            <a:r>
              <a:t>Learning management systems</a:t>
            </a:r>
          </a:p>
          <a:p>
            <a:r>
              <a:t>Time and attendance tracking</a:t>
            </a:r>
          </a:p>
          <a:p>
            <a:r>
              <a:t>Performance management software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Finance Department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Manages company finances</a:t>
            </a:r>
          </a:p>
          <a:p>
            <a:r>
              <a:t>Handles cost accounting</a:t>
            </a:r>
          </a:p>
          <a:p>
            <a:r>
              <a:t>Prepares financial reports</a:t>
            </a:r>
          </a:p>
          <a:p>
            <a:r>
              <a:t>Plans budgets and investments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Finance Department - Tech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ERP financial modules</a:t>
            </a:r>
          </a:p>
          <a:p>
            <a:r>
              <a:rPr dirty="0"/>
              <a:t>Cost analysis software</a:t>
            </a:r>
          </a:p>
          <a:p>
            <a:r>
              <a:rPr dirty="0"/>
              <a:t>Financial reporting tools</a:t>
            </a:r>
          </a:p>
          <a:p>
            <a:r>
              <a:rPr dirty="0"/>
              <a:t>Budget planning systems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&amp; Sales Department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Promotes products and services</a:t>
            </a:r>
          </a:p>
          <a:p>
            <a:r>
              <a:t>Identifies market opportunities</a:t>
            </a:r>
          </a:p>
          <a:p>
            <a:r>
              <a:t>Manages customer relationships</a:t>
            </a:r>
          </a:p>
          <a:p>
            <a:r>
              <a:t>Executes sales strategies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&amp; Sales Department - Tech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CRM systems</a:t>
            </a:r>
          </a:p>
          <a:p>
            <a:r>
              <a:t>Market analysis tools</a:t>
            </a:r>
          </a:p>
          <a:p>
            <a:r>
              <a:t>Digital marketing platforms</a:t>
            </a:r>
          </a:p>
          <a:p>
            <a:r>
              <a:t>Sales performance tracking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Role: IT Department Professional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Ratnajeet Patil</a:t>
            </a:r>
          </a:p>
          <a:p>
            <a:r>
              <a:t>IT Systems Architect</a:t>
            </a:r>
          </a:p>
          <a:p>
            <a:r>
              <a:t>Design and implement IT infrastructure across all departments</a:t>
            </a:r>
          </a:p>
          <a:p>
            <a:r>
              <a:t>Ensure seamless integration between manufacturing and information systems</a:t>
            </a:r>
          </a:p>
          <a:p>
            <a:r>
              <a:t>Lead digital transformation initiatives</a:t>
            </a:r>
          </a:p>
          <a:p>
            <a:r>
              <a:t>Provide technical support and training</a:t>
            </a:r>
          </a:p>
          <a:p>
            <a:r>
              <a:t>Implement cybersecurity measures for operational technology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 Department: Critical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 Integration:</a:t>
            </a:r>
          </a:p>
          <a:p>
            <a:r>
              <a:t>- Connecting shop floor technology with enterprise systems</a:t>
            </a:r>
          </a:p>
          <a:p>
            <a:r>
              <a:t>- Implementing Industry 4.0 technologies</a:t>
            </a:r>
          </a:p>
          <a:p>
            <a:r>
              <a:t>- Managing MES (Manufacturing Execution Systems)</a:t>
            </a:r>
          </a:p>
          <a:p>
            <a:r>
              <a:t>- Ensuring data integrity across platforms</a:t>
            </a:r>
          </a:p>
          <a:p>
            <a:r>
              <a:t>Infrastructure Management:</a:t>
            </a:r>
          </a:p>
          <a:p>
            <a:r>
              <a:t>- Maintaining network architecture</a:t>
            </a:r>
          </a:p>
          <a:p>
            <a:r>
              <a:t>- Server and cloud resource management</a:t>
            </a:r>
          </a:p>
          <a:p>
            <a:r>
              <a:t>- Disaster recovery planning</a:t>
            </a:r>
          </a:p>
          <a:p>
            <a:r>
              <a:t>- Hardware lifecycle management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IT's Collaborative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Production: Real-time monitoring, OT/IT convergence</a:t>
            </a:r>
          </a:p>
          <a:p>
            <a:r>
              <a:t>Quality: Automated testing systems, data analytics</a:t>
            </a:r>
          </a:p>
          <a:p>
            <a:r>
              <a:t>Supply Chain: Inventory systems, supplier portals</a:t>
            </a:r>
          </a:p>
          <a:p>
            <a:r>
              <a:t>R&amp;D: Simulation tools, collaborative platforms</a:t>
            </a:r>
          </a:p>
          <a:p>
            <a:r>
              <a:t>Engineering: CAD/CAM support, IoT implementation</a:t>
            </a:r>
          </a:p>
          <a:p>
            <a:r>
              <a:t>HR: Employee systems, digital training</a:t>
            </a:r>
          </a:p>
          <a:p>
            <a:r>
              <a:t>Finance: ERP support, reporting automation</a:t>
            </a:r>
          </a:p>
          <a:p>
            <a:r>
              <a:t>Marketing: Digital marketing tools, CRM integration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Company Name: TechManufacture Solutions</a:t>
            </a:r>
          </a:p>
          <a:p>
            <a:r>
              <a:t>Industry: Information Technology</a:t>
            </a:r>
          </a:p>
          <a:p>
            <a:r>
              <a:t>Core Business: IT solutions for manufacturing enterprises</a:t>
            </a:r>
          </a:p>
          <a:p>
            <a:r>
              <a:t>Purpose: Optimizing manufacturing operations through technology integration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IT Initiatives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Digital Twin Implementation across production facilities</a:t>
            </a:r>
          </a:p>
          <a:p>
            <a:r>
              <a:t>Advanced Data Analytics for production optimization</a:t>
            </a:r>
          </a:p>
          <a:p>
            <a:r>
              <a:t>Machine Learning Models for predictive maintenance</a:t>
            </a:r>
          </a:p>
          <a:p>
            <a:r>
              <a:t>AR/VR Solutions for training and maintenance</a:t>
            </a:r>
          </a:p>
          <a:p>
            <a:r>
              <a:t>Enhanced Cybersecurity for operational technology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Ratnajeet Patil</a:t>
            </a:r>
          </a:p>
          <a:p>
            <a:r>
              <a:t>IT Systems Architect</a:t>
            </a:r>
          </a:p>
          <a:p>
            <a:r>
              <a:t>TechManufacture Solutions</a:t>
            </a:r>
          </a:p>
          <a:p>
            <a:r>
              <a:t>Transforming manufacturing through technology</a:t>
            </a:r>
          </a:p>
          <a:p>
            <a:r>
              <a:t>Contact: ratnajeet.patil@techmanufacture.com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Production Department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Converts raw materials into finished products</a:t>
            </a:r>
          </a:p>
          <a:p>
            <a:r>
              <a:t>Manages production schedules</a:t>
            </a:r>
          </a:p>
          <a:p>
            <a:r>
              <a:t>Ensures product quality and consistency</a:t>
            </a:r>
          </a:p>
          <a:p>
            <a:r>
              <a:t>Implements manufacturing processes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Production Department - Tech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Production planning systems</a:t>
            </a:r>
          </a:p>
          <a:p>
            <a:r>
              <a:t>Shop floor automation</a:t>
            </a:r>
          </a:p>
          <a:p>
            <a:r>
              <a:t>Quality control software</a:t>
            </a:r>
          </a:p>
          <a:p>
            <a:r>
              <a:t>Machine monitoring solutions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Assurance Department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Inspects raw materials and finished products</a:t>
            </a:r>
          </a:p>
          <a:p>
            <a:r>
              <a:t>Conducts quality testing procedures</a:t>
            </a:r>
          </a:p>
          <a:p>
            <a:r>
              <a:t>Maintains quality standards documentation</a:t>
            </a:r>
          </a:p>
          <a:p>
            <a:r>
              <a:t>Manages certifications (ISO, etc.)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Assurance Department - Tech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Statistical quality control software</a:t>
            </a:r>
          </a:p>
          <a:p>
            <a:r>
              <a:t>Automated inspection systems</a:t>
            </a:r>
          </a:p>
          <a:p>
            <a:r>
              <a:t>Quality documentation management</a:t>
            </a:r>
          </a:p>
          <a:p>
            <a:r>
              <a:t>Process capability analysis 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&amp; Development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Designs new products</a:t>
            </a:r>
          </a:p>
          <a:p>
            <a:r>
              <a:t>Improves existing products</a:t>
            </a:r>
          </a:p>
          <a:p>
            <a:r>
              <a:t>Explores new technologies and materials</a:t>
            </a:r>
          </a:p>
          <a:p>
            <a:r>
              <a:t>Develops manufacturing processes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&amp; Development - Tech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Computer-aided design (CAD) systems</a:t>
            </a:r>
          </a:p>
          <a:p>
            <a:r>
              <a:t>Product lifecycle management</a:t>
            </a:r>
          </a:p>
          <a:p>
            <a:r>
              <a:t>Digital twins and simulations</a:t>
            </a:r>
          </a:p>
          <a:p>
            <a:r>
              <a:t>Collaborative innovation platforms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Engineering Department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Designs production systems and processes</a:t>
            </a:r>
          </a:p>
          <a:p>
            <a:r>
              <a:t>Maintains and improves equipment</a:t>
            </a:r>
          </a:p>
          <a:p>
            <a:r>
              <a:t>Implements automation solutions</a:t>
            </a:r>
          </a:p>
          <a:p>
            <a:r>
              <a:t>Troubleshoots technical issues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532</Words>
  <Application>Microsoft Office PowerPoint</Application>
  <PresentationFormat>On-screen Show (4:3)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Manufacturing Company Departments</vt:lpstr>
      <vt:lpstr>Company Overview</vt:lpstr>
      <vt:lpstr>Production Department - Functions</vt:lpstr>
      <vt:lpstr>Production Department - Tech Integration</vt:lpstr>
      <vt:lpstr>Quality Assurance Department - Functions</vt:lpstr>
      <vt:lpstr>Quality Assurance Department - Tech Integration</vt:lpstr>
      <vt:lpstr>Research &amp; Development - Functions</vt:lpstr>
      <vt:lpstr>Research &amp; Development - Tech Integration</vt:lpstr>
      <vt:lpstr>Engineering Department - Functions</vt:lpstr>
      <vt:lpstr>Engineering Department - Tech Integration</vt:lpstr>
      <vt:lpstr>Human Resources Department - Functions</vt:lpstr>
      <vt:lpstr>Human Resources Department - Tech Integration</vt:lpstr>
      <vt:lpstr>Finance Department - Functions</vt:lpstr>
      <vt:lpstr>Finance Department - Tech Integration</vt:lpstr>
      <vt:lpstr>Marketing &amp; Sales Department - Functions</vt:lpstr>
      <vt:lpstr>Marketing &amp; Sales Department - Tech Integration</vt:lpstr>
      <vt:lpstr>My Role: IT Department Professional</vt:lpstr>
      <vt:lpstr>IT Department: Critical Functions</vt:lpstr>
      <vt:lpstr>IT's Collaborative Model</vt:lpstr>
      <vt:lpstr>Future IT Initiatives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ratnajeet patil</cp:lastModifiedBy>
  <cp:revision>2</cp:revision>
  <dcterms:created xsi:type="dcterms:W3CDTF">2013-01-27T09:14:16Z</dcterms:created>
  <dcterms:modified xsi:type="dcterms:W3CDTF">2025-04-08T09:59:29Z</dcterms:modified>
  <cp:category/>
</cp:coreProperties>
</file>