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5" r:id="rId6"/>
    <p:sldId id="266" r:id="rId7"/>
    <p:sldId id="268" r:id="rId8"/>
    <p:sldId id="269" r:id="rId9"/>
    <p:sldId id="270" r:id="rId10"/>
    <p:sldId id="271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2C675-29FB-435A-903A-7E9649DC69D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B34EB4-A809-4B23-BE6A-3015058AF832}">
      <dgm:prSet/>
      <dgm:spPr/>
      <dgm:t>
        <a:bodyPr/>
        <a:lstStyle/>
        <a:p>
          <a:r>
            <a:rPr lang="en-US" b="1"/>
            <a:t>User Accounts</a:t>
          </a:r>
          <a:r>
            <a:rPr lang="en-US"/>
            <a:t>: Each user type (Admin, Donor, Manager) has an individual account.</a:t>
          </a:r>
        </a:p>
      </dgm:t>
    </dgm:pt>
    <dgm:pt modelId="{57CC2CC9-69CD-46C1-BB8C-8FD8CF0566C1}" type="parTrans" cxnId="{ADD6EFC3-ED74-4FB0-A013-9F1DD4081162}">
      <dgm:prSet/>
      <dgm:spPr/>
      <dgm:t>
        <a:bodyPr/>
        <a:lstStyle/>
        <a:p>
          <a:endParaRPr lang="en-US"/>
        </a:p>
      </dgm:t>
    </dgm:pt>
    <dgm:pt modelId="{650468C8-9718-4EF9-A390-45D72B041CEE}" type="sibTrans" cxnId="{ADD6EFC3-ED74-4FB0-A013-9F1DD4081162}">
      <dgm:prSet/>
      <dgm:spPr/>
      <dgm:t>
        <a:bodyPr/>
        <a:lstStyle/>
        <a:p>
          <a:endParaRPr lang="en-US"/>
        </a:p>
      </dgm:t>
    </dgm:pt>
    <dgm:pt modelId="{09281B38-8CE3-4C17-AEE1-4C0DA97FA230}">
      <dgm:prSet/>
      <dgm:spPr/>
      <dgm:t>
        <a:bodyPr/>
        <a:lstStyle/>
        <a:p>
          <a:r>
            <a:rPr lang="en-US" b="1"/>
            <a:t>Dashboard</a:t>
          </a:r>
          <a:r>
            <a:rPr lang="en-US"/>
            <a:t>: Users have access to a dashboard for a quick summary of activities and statuses.</a:t>
          </a:r>
        </a:p>
      </dgm:t>
    </dgm:pt>
    <dgm:pt modelId="{5BD74067-BDC2-4235-A21C-4EA617B75FC2}" type="parTrans" cxnId="{C9B2B603-EA2F-4479-A56C-CC953A0706EA}">
      <dgm:prSet/>
      <dgm:spPr/>
      <dgm:t>
        <a:bodyPr/>
        <a:lstStyle/>
        <a:p>
          <a:endParaRPr lang="en-US"/>
        </a:p>
      </dgm:t>
    </dgm:pt>
    <dgm:pt modelId="{2CCF3334-13D0-4B4A-B0BB-B535EFFBE8B1}" type="sibTrans" cxnId="{C9B2B603-EA2F-4479-A56C-CC953A0706EA}">
      <dgm:prSet/>
      <dgm:spPr/>
      <dgm:t>
        <a:bodyPr/>
        <a:lstStyle/>
        <a:p>
          <a:endParaRPr lang="en-US"/>
        </a:p>
      </dgm:t>
    </dgm:pt>
    <dgm:pt modelId="{E3155BB0-BE8E-484C-813C-47FFA44F2978}">
      <dgm:prSet/>
      <dgm:spPr/>
      <dgm:t>
        <a:bodyPr/>
        <a:lstStyle/>
        <a:p>
          <a:r>
            <a:rPr lang="en-US" b="1" dirty="0"/>
            <a:t>Authentication</a:t>
          </a:r>
          <a:r>
            <a:rPr lang="en-US" dirty="0"/>
            <a:t>: The system includes register, login, and logout functionalities.</a:t>
          </a:r>
        </a:p>
      </dgm:t>
    </dgm:pt>
    <dgm:pt modelId="{471A7BFD-2A03-4DAD-B11E-3EE3DFD05F0D}" type="parTrans" cxnId="{F0CC81BA-DB2B-41AD-9A7D-C4847054FE32}">
      <dgm:prSet/>
      <dgm:spPr/>
      <dgm:t>
        <a:bodyPr/>
        <a:lstStyle/>
        <a:p>
          <a:endParaRPr lang="en-US"/>
        </a:p>
      </dgm:t>
    </dgm:pt>
    <dgm:pt modelId="{A0E6EA06-F15A-4148-848C-173A8B319F6E}" type="sibTrans" cxnId="{F0CC81BA-DB2B-41AD-9A7D-C4847054FE32}">
      <dgm:prSet/>
      <dgm:spPr/>
      <dgm:t>
        <a:bodyPr/>
        <a:lstStyle/>
        <a:p>
          <a:endParaRPr lang="en-US"/>
        </a:p>
      </dgm:t>
    </dgm:pt>
    <dgm:pt modelId="{41846E70-98CD-4D1C-8D1F-A6CB4A597753}">
      <dgm:prSet/>
      <dgm:spPr/>
      <dgm:t>
        <a:bodyPr/>
        <a:lstStyle/>
        <a:p>
          <a:r>
            <a:rPr lang="en-US" b="1"/>
            <a:t>Email Confirmation</a:t>
          </a:r>
          <a:r>
            <a:rPr lang="en-US"/>
            <a:t>: Users receive email confirmations during registration and account creation.</a:t>
          </a:r>
        </a:p>
      </dgm:t>
    </dgm:pt>
    <dgm:pt modelId="{D3BF3296-F3FE-4675-8289-AEB10C33984F}" type="parTrans" cxnId="{51DE4890-F7C6-4603-9565-61DDFD16F790}">
      <dgm:prSet/>
      <dgm:spPr/>
      <dgm:t>
        <a:bodyPr/>
        <a:lstStyle/>
        <a:p>
          <a:endParaRPr lang="en-US"/>
        </a:p>
      </dgm:t>
    </dgm:pt>
    <dgm:pt modelId="{4A124A49-135D-43B9-B820-3F0747116F01}" type="sibTrans" cxnId="{51DE4890-F7C6-4603-9565-61DDFD16F790}">
      <dgm:prSet/>
      <dgm:spPr/>
      <dgm:t>
        <a:bodyPr/>
        <a:lstStyle/>
        <a:p>
          <a:endParaRPr lang="en-US"/>
        </a:p>
      </dgm:t>
    </dgm:pt>
    <dgm:pt modelId="{B82D10F4-9E37-4285-BC42-E990D60DED06}">
      <dgm:prSet/>
      <dgm:spPr/>
      <dgm:t>
        <a:bodyPr/>
        <a:lstStyle/>
        <a:p>
          <a:r>
            <a:rPr lang="en-US" b="1"/>
            <a:t>Input Validation</a:t>
          </a:r>
          <a:r>
            <a:rPr lang="en-US"/>
            <a:t>: Real-time validation status is provided in input fields.</a:t>
          </a:r>
        </a:p>
      </dgm:t>
    </dgm:pt>
    <dgm:pt modelId="{97055344-CD19-42BB-8941-3FD22B4C58D3}" type="parTrans" cxnId="{07515C7C-2542-428C-A80F-51677DE5484C}">
      <dgm:prSet/>
      <dgm:spPr/>
      <dgm:t>
        <a:bodyPr/>
        <a:lstStyle/>
        <a:p>
          <a:endParaRPr lang="en-US"/>
        </a:p>
      </dgm:t>
    </dgm:pt>
    <dgm:pt modelId="{23D2892A-F4FB-470C-98DE-E04E86C8A8E1}" type="sibTrans" cxnId="{07515C7C-2542-428C-A80F-51677DE5484C}">
      <dgm:prSet/>
      <dgm:spPr/>
      <dgm:t>
        <a:bodyPr/>
        <a:lstStyle/>
        <a:p>
          <a:endParaRPr lang="en-US"/>
        </a:p>
      </dgm:t>
    </dgm:pt>
    <dgm:pt modelId="{B45FE83A-9184-8D41-804B-63CA7CD235C4}" type="pres">
      <dgm:prSet presAssocID="{0C02C675-29FB-435A-903A-7E9649DC69DD}" presName="vert0" presStyleCnt="0">
        <dgm:presLayoutVars>
          <dgm:dir/>
          <dgm:animOne val="branch"/>
          <dgm:animLvl val="lvl"/>
        </dgm:presLayoutVars>
      </dgm:prSet>
      <dgm:spPr/>
    </dgm:pt>
    <dgm:pt modelId="{498F4205-AE9B-AC48-8902-3D133E2E40B4}" type="pres">
      <dgm:prSet presAssocID="{20B34EB4-A809-4B23-BE6A-3015058AF832}" presName="thickLine" presStyleLbl="alignNode1" presStyleIdx="0" presStyleCnt="5"/>
      <dgm:spPr/>
    </dgm:pt>
    <dgm:pt modelId="{620BE035-8F1D-A446-8914-3114BBDB8321}" type="pres">
      <dgm:prSet presAssocID="{20B34EB4-A809-4B23-BE6A-3015058AF832}" presName="horz1" presStyleCnt="0"/>
      <dgm:spPr/>
    </dgm:pt>
    <dgm:pt modelId="{6C770369-F10F-4148-9025-D7A16618E557}" type="pres">
      <dgm:prSet presAssocID="{20B34EB4-A809-4B23-BE6A-3015058AF832}" presName="tx1" presStyleLbl="revTx" presStyleIdx="0" presStyleCnt="5"/>
      <dgm:spPr/>
    </dgm:pt>
    <dgm:pt modelId="{2460FC8B-1F44-4C4D-9805-21475F9CE985}" type="pres">
      <dgm:prSet presAssocID="{20B34EB4-A809-4B23-BE6A-3015058AF832}" presName="vert1" presStyleCnt="0"/>
      <dgm:spPr/>
    </dgm:pt>
    <dgm:pt modelId="{371C0A35-BF8B-834E-BE0E-D1F2598CA698}" type="pres">
      <dgm:prSet presAssocID="{09281B38-8CE3-4C17-AEE1-4C0DA97FA230}" presName="thickLine" presStyleLbl="alignNode1" presStyleIdx="1" presStyleCnt="5"/>
      <dgm:spPr/>
    </dgm:pt>
    <dgm:pt modelId="{D43BEC77-89BF-7344-8414-1820385485C0}" type="pres">
      <dgm:prSet presAssocID="{09281B38-8CE3-4C17-AEE1-4C0DA97FA230}" presName="horz1" presStyleCnt="0"/>
      <dgm:spPr/>
    </dgm:pt>
    <dgm:pt modelId="{E32EAD7D-0998-8644-A2D9-700390454AB6}" type="pres">
      <dgm:prSet presAssocID="{09281B38-8CE3-4C17-AEE1-4C0DA97FA230}" presName="tx1" presStyleLbl="revTx" presStyleIdx="1" presStyleCnt="5"/>
      <dgm:spPr/>
    </dgm:pt>
    <dgm:pt modelId="{D4010D33-61A2-6742-9167-85B81C656422}" type="pres">
      <dgm:prSet presAssocID="{09281B38-8CE3-4C17-AEE1-4C0DA97FA230}" presName="vert1" presStyleCnt="0"/>
      <dgm:spPr/>
    </dgm:pt>
    <dgm:pt modelId="{6DCD6377-9D3D-DF4C-9DD7-10E0D0EA8343}" type="pres">
      <dgm:prSet presAssocID="{E3155BB0-BE8E-484C-813C-47FFA44F2978}" presName="thickLine" presStyleLbl="alignNode1" presStyleIdx="2" presStyleCnt="5"/>
      <dgm:spPr/>
    </dgm:pt>
    <dgm:pt modelId="{18FD51E5-8F33-5F48-A52E-B03081722393}" type="pres">
      <dgm:prSet presAssocID="{E3155BB0-BE8E-484C-813C-47FFA44F2978}" presName="horz1" presStyleCnt="0"/>
      <dgm:spPr/>
    </dgm:pt>
    <dgm:pt modelId="{2251116D-7961-AF41-8534-4523650A57BF}" type="pres">
      <dgm:prSet presAssocID="{E3155BB0-BE8E-484C-813C-47FFA44F2978}" presName="tx1" presStyleLbl="revTx" presStyleIdx="2" presStyleCnt="5"/>
      <dgm:spPr/>
    </dgm:pt>
    <dgm:pt modelId="{951CB139-E94C-A945-AB2A-DED17B711C8E}" type="pres">
      <dgm:prSet presAssocID="{E3155BB0-BE8E-484C-813C-47FFA44F2978}" presName="vert1" presStyleCnt="0"/>
      <dgm:spPr/>
    </dgm:pt>
    <dgm:pt modelId="{A641DBC1-3CD3-7248-A639-8E8484C99FDD}" type="pres">
      <dgm:prSet presAssocID="{41846E70-98CD-4D1C-8D1F-A6CB4A597753}" presName="thickLine" presStyleLbl="alignNode1" presStyleIdx="3" presStyleCnt="5"/>
      <dgm:spPr/>
    </dgm:pt>
    <dgm:pt modelId="{E696FE50-912E-C54A-B98A-4B7B9F7FB26D}" type="pres">
      <dgm:prSet presAssocID="{41846E70-98CD-4D1C-8D1F-A6CB4A597753}" presName="horz1" presStyleCnt="0"/>
      <dgm:spPr/>
    </dgm:pt>
    <dgm:pt modelId="{7C9172E3-279B-944A-8124-C16946357C1D}" type="pres">
      <dgm:prSet presAssocID="{41846E70-98CD-4D1C-8D1F-A6CB4A597753}" presName="tx1" presStyleLbl="revTx" presStyleIdx="3" presStyleCnt="5"/>
      <dgm:spPr/>
    </dgm:pt>
    <dgm:pt modelId="{868446E5-7AD5-284E-A734-DCD91296926B}" type="pres">
      <dgm:prSet presAssocID="{41846E70-98CD-4D1C-8D1F-A6CB4A597753}" presName="vert1" presStyleCnt="0"/>
      <dgm:spPr/>
    </dgm:pt>
    <dgm:pt modelId="{2A9B2670-C382-F445-96B6-F693204C013B}" type="pres">
      <dgm:prSet presAssocID="{B82D10F4-9E37-4285-BC42-E990D60DED06}" presName="thickLine" presStyleLbl="alignNode1" presStyleIdx="4" presStyleCnt="5"/>
      <dgm:spPr/>
    </dgm:pt>
    <dgm:pt modelId="{E9A6BB77-856C-E643-817C-D61E05E01839}" type="pres">
      <dgm:prSet presAssocID="{B82D10F4-9E37-4285-BC42-E990D60DED06}" presName="horz1" presStyleCnt="0"/>
      <dgm:spPr/>
    </dgm:pt>
    <dgm:pt modelId="{2054B2F3-1640-0A4A-B8CD-5EAEF3D5F643}" type="pres">
      <dgm:prSet presAssocID="{B82D10F4-9E37-4285-BC42-E990D60DED06}" presName="tx1" presStyleLbl="revTx" presStyleIdx="4" presStyleCnt="5"/>
      <dgm:spPr/>
    </dgm:pt>
    <dgm:pt modelId="{625D0B05-399B-2B4C-91BF-600076837DBE}" type="pres">
      <dgm:prSet presAssocID="{B82D10F4-9E37-4285-BC42-E990D60DED06}" presName="vert1" presStyleCnt="0"/>
      <dgm:spPr/>
    </dgm:pt>
  </dgm:ptLst>
  <dgm:cxnLst>
    <dgm:cxn modelId="{C9B2B603-EA2F-4479-A56C-CC953A0706EA}" srcId="{0C02C675-29FB-435A-903A-7E9649DC69DD}" destId="{09281B38-8CE3-4C17-AEE1-4C0DA97FA230}" srcOrd="1" destOrd="0" parTransId="{5BD74067-BDC2-4235-A21C-4EA617B75FC2}" sibTransId="{2CCF3334-13D0-4B4A-B0BB-B535EFFBE8B1}"/>
    <dgm:cxn modelId="{3EE4A12C-FD4C-0A4A-91BA-5D132DDF714A}" type="presOf" srcId="{B82D10F4-9E37-4285-BC42-E990D60DED06}" destId="{2054B2F3-1640-0A4A-B8CD-5EAEF3D5F643}" srcOrd="0" destOrd="0" presId="urn:microsoft.com/office/officeart/2008/layout/LinedList"/>
    <dgm:cxn modelId="{590E263E-EA23-D342-B878-197B1955E24F}" type="presOf" srcId="{0C02C675-29FB-435A-903A-7E9649DC69DD}" destId="{B45FE83A-9184-8D41-804B-63CA7CD235C4}" srcOrd="0" destOrd="0" presId="urn:microsoft.com/office/officeart/2008/layout/LinedList"/>
    <dgm:cxn modelId="{F0B0455A-55A8-F74F-8A7B-6A3AB4DE9CF6}" type="presOf" srcId="{E3155BB0-BE8E-484C-813C-47FFA44F2978}" destId="{2251116D-7961-AF41-8534-4523650A57BF}" srcOrd="0" destOrd="0" presId="urn:microsoft.com/office/officeart/2008/layout/LinedList"/>
    <dgm:cxn modelId="{07515C7C-2542-428C-A80F-51677DE5484C}" srcId="{0C02C675-29FB-435A-903A-7E9649DC69DD}" destId="{B82D10F4-9E37-4285-BC42-E990D60DED06}" srcOrd="4" destOrd="0" parTransId="{97055344-CD19-42BB-8941-3FD22B4C58D3}" sibTransId="{23D2892A-F4FB-470C-98DE-E04E86C8A8E1}"/>
    <dgm:cxn modelId="{51DE4890-F7C6-4603-9565-61DDFD16F790}" srcId="{0C02C675-29FB-435A-903A-7E9649DC69DD}" destId="{41846E70-98CD-4D1C-8D1F-A6CB4A597753}" srcOrd="3" destOrd="0" parTransId="{D3BF3296-F3FE-4675-8289-AEB10C33984F}" sibTransId="{4A124A49-135D-43B9-B820-3F0747116F01}"/>
    <dgm:cxn modelId="{BC8094A1-A1F4-EF4F-8E17-D64DA7E16FB4}" type="presOf" srcId="{09281B38-8CE3-4C17-AEE1-4C0DA97FA230}" destId="{E32EAD7D-0998-8644-A2D9-700390454AB6}" srcOrd="0" destOrd="0" presId="urn:microsoft.com/office/officeart/2008/layout/LinedList"/>
    <dgm:cxn modelId="{6D09D2B2-CF3F-BF41-8426-3D4810B9B529}" type="presOf" srcId="{41846E70-98CD-4D1C-8D1F-A6CB4A597753}" destId="{7C9172E3-279B-944A-8124-C16946357C1D}" srcOrd="0" destOrd="0" presId="urn:microsoft.com/office/officeart/2008/layout/LinedList"/>
    <dgm:cxn modelId="{F0CC81BA-DB2B-41AD-9A7D-C4847054FE32}" srcId="{0C02C675-29FB-435A-903A-7E9649DC69DD}" destId="{E3155BB0-BE8E-484C-813C-47FFA44F2978}" srcOrd="2" destOrd="0" parTransId="{471A7BFD-2A03-4DAD-B11E-3EE3DFD05F0D}" sibTransId="{A0E6EA06-F15A-4148-848C-173A8B319F6E}"/>
    <dgm:cxn modelId="{ADD6EFC3-ED74-4FB0-A013-9F1DD4081162}" srcId="{0C02C675-29FB-435A-903A-7E9649DC69DD}" destId="{20B34EB4-A809-4B23-BE6A-3015058AF832}" srcOrd="0" destOrd="0" parTransId="{57CC2CC9-69CD-46C1-BB8C-8FD8CF0566C1}" sibTransId="{650468C8-9718-4EF9-A390-45D72B041CEE}"/>
    <dgm:cxn modelId="{7ADD79D2-2579-3D4D-94FE-510CD29EE1B2}" type="presOf" srcId="{20B34EB4-A809-4B23-BE6A-3015058AF832}" destId="{6C770369-F10F-4148-9025-D7A16618E557}" srcOrd="0" destOrd="0" presId="urn:microsoft.com/office/officeart/2008/layout/LinedList"/>
    <dgm:cxn modelId="{29D37CA5-8708-6844-80BB-2CA197719ED5}" type="presParOf" srcId="{B45FE83A-9184-8D41-804B-63CA7CD235C4}" destId="{498F4205-AE9B-AC48-8902-3D133E2E40B4}" srcOrd="0" destOrd="0" presId="urn:microsoft.com/office/officeart/2008/layout/LinedList"/>
    <dgm:cxn modelId="{C9DDC882-E55C-A043-AAE9-463042229976}" type="presParOf" srcId="{B45FE83A-9184-8D41-804B-63CA7CD235C4}" destId="{620BE035-8F1D-A446-8914-3114BBDB8321}" srcOrd="1" destOrd="0" presId="urn:microsoft.com/office/officeart/2008/layout/LinedList"/>
    <dgm:cxn modelId="{41E66FF9-C61D-7745-B2E0-2CE68A73580A}" type="presParOf" srcId="{620BE035-8F1D-A446-8914-3114BBDB8321}" destId="{6C770369-F10F-4148-9025-D7A16618E557}" srcOrd="0" destOrd="0" presId="urn:microsoft.com/office/officeart/2008/layout/LinedList"/>
    <dgm:cxn modelId="{A5EE43A0-5A56-F544-A8A2-8C0423BEEB39}" type="presParOf" srcId="{620BE035-8F1D-A446-8914-3114BBDB8321}" destId="{2460FC8B-1F44-4C4D-9805-21475F9CE985}" srcOrd="1" destOrd="0" presId="urn:microsoft.com/office/officeart/2008/layout/LinedList"/>
    <dgm:cxn modelId="{67200518-7E3B-124E-AA87-66ABEF28FAB9}" type="presParOf" srcId="{B45FE83A-9184-8D41-804B-63CA7CD235C4}" destId="{371C0A35-BF8B-834E-BE0E-D1F2598CA698}" srcOrd="2" destOrd="0" presId="urn:microsoft.com/office/officeart/2008/layout/LinedList"/>
    <dgm:cxn modelId="{F9DD6293-9978-5245-A4EA-947C04F84DC1}" type="presParOf" srcId="{B45FE83A-9184-8D41-804B-63CA7CD235C4}" destId="{D43BEC77-89BF-7344-8414-1820385485C0}" srcOrd="3" destOrd="0" presId="urn:microsoft.com/office/officeart/2008/layout/LinedList"/>
    <dgm:cxn modelId="{181A3C70-C946-0345-AB51-D6D5C20CA746}" type="presParOf" srcId="{D43BEC77-89BF-7344-8414-1820385485C0}" destId="{E32EAD7D-0998-8644-A2D9-700390454AB6}" srcOrd="0" destOrd="0" presId="urn:microsoft.com/office/officeart/2008/layout/LinedList"/>
    <dgm:cxn modelId="{7312CC0E-BCA4-094E-BBB2-49A0FB36B1F7}" type="presParOf" srcId="{D43BEC77-89BF-7344-8414-1820385485C0}" destId="{D4010D33-61A2-6742-9167-85B81C656422}" srcOrd="1" destOrd="0" presId="urn:microsoft.com/office/officeart/2008/layout/LinedList"/>
    <dgm:cxn modelId="{86DEB96C-9CDD-B74E-8F00-8E66BB4ED0F9}" type="presParOf" srcId="{B45FE83A-9184-8D41-804B-63CA7CD235C4}" destId="{6DCD6377-9D3D-DF4C-9DD7-10E0D0EA8343}" srcOrd="4" destOrd="0" presId="urn:microsoft.com/office/officeart/2008/layout/LinedList"/>
    <dgm:cxn modelId="{3A8B9BE8-F5DE-5348-A674-822F2D7DD2CA}" type="presParOf" srcId="{B45FE83A-9184-8D41-804B-63CA7CD235C4}" destId="{18FD51E5-8F33-5F48-A52E-B03081722393}" srcOrd="5" destOrd="0" presId="urn:microsoft.com/office/officeart/2008/layout/LinedList"/>
    <dgm:cxn modelId="{19AB5B48-24F6-7443-8005-1014FE517F14}" type="presParOf" srcId="{18FD51E5-8F33-5F48-A52E-B03081722393}" destId="{2251116D-7961-AF41-8534-4523650A57BF}" srcOrd="0" destOrd="0" presId="urn:microsoft.com/office/officeart/2008/layout/LinedList"/>
    <dgm:cxn modelId="{0272C8F2-D98E-CB43-A1CA-814026AAF83F}" type="presParOf" srcId="{18FD51E5-8F33-5F48-A52E-B03081722393}" destId="{951CB139-E94C-A945-AB2A-DED17B711C8E}" srcOrd="1" destOrd="0" presId="urn:microsoft.com/office/officeart/2008/layout/LinedList"/>
    <dgm:cxn modelId="{EB84A812-09B0-5E4D-A39A-C7F9D747E243}" type="presParOf" srcId="{B45FE83A-9184-8D41-804B-63CA7CD235C4}" destId="{A641DBC1-3CD3-7248-A639-8E8484C99FDD}" srcOrd="6" destOrd="0" presId="urn:microsoft.com/office/officeart/2008/layout/LinedList"/>
    <dgm:cxn modelId="{05CFF18F-A4D2-F84E-A80B-5F057486EED0}" type="presParOf" srcId="{B45FE83A-9184-8D41-804B-63CA7CD235C4}" destId="{E696FE50-912E-C54A-B98A-4B7B9F7FB26D}" srcOrd="7" destOrd="0" presId="urn:microsoft.com/office/officeart/2008/layout/LinedList"/>
    <dgm:cxn modelId="{719A9906-E683-8F47-9651-9D0B5E90A208}" type="presParOf" srcId="{E696FE50-912E-C54A-B98A-4B7B9F7FB26D}" destId="{7C9172E3-279B-944A-8124-C16946357C1D}" srcOrd="0" destOrd="0" presId="urn:microsoft.com/office/officeart/2008/layout/LinedList"/>
    <dgm:cxn modelId="{6782A623-8EF6-4C44-839A-DE9CC924290B}" type="presParOf" srcId="{E696FE50-912E-C54A-B98A-4B7B9F7FB26D}" destId="{868446E5-7AD5-284E-A734-DCD91296926B}" srcOrd="1" destOrd="0" presId="urn:microsoft.com/office/officeart/2008/layout/LinedList"/>
    <dgm:cxn modelId="{FA69554A-E909-454B-843B-57F6B71CC005}" type="presParOf" srcId="{B45FE83A-9184-8D41-804B-63CA7CD235C4}" destId="{2A9B2670-C382-F445-96B6-F693204C013B}" srcOrd="8" destOrd="0" presId="urn:microsoft.com/office/officeart/2008/layout/LinedList"/>
    <dgm:cxn modelId="{E34E5A2A-7CF3-1949-8E21-2CC0217CF7AF}" type="presParOf" srcId="{B45FE83A-9184-8D41-804B-63CA7CD235C4}" destId="{E9A6BB77-856C-E643-817C-D61E05E01839}" srcOrd="9" destOrd="0" presId="urn:microsoft.com/office/officeart/2008/layout/LinedList"/>
    <dgm:cxn modelId="{DA1DEE6B-201F-9149-ADAA-7213DA908DA4}" type="presParOf" srcId="{E9A6BB77-856C-E643-817C-D61E05E01839}" destId="{2054B2F3-1640-0A4A-B8CD-5EAEF3D5F643}" srcOrd="0" destOrd="0" presId="urn:microsoft.com/office/officeart/2008/layout/LinedList"/>
    <dgm:cxn modelId="{3F85F261-13A5-8F4D-ACDD-6AC96543E29E}" type="presParOf" srcId="{E9A6BB77-856C-E643-817C-D61E05E01839}" destId="{625D0B05-399B-2B4C-91BF-600076837D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8A623-6125-46C6-A80F-F54787E1E1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308821-C598-415F-9BAF-144D20E7AF63}">
      <dgm:prSet/>
      <dgm:spPr/>
      <dgm:t>
        <a:bodyPr/>
        <a:lstStyle/>
        <a:p>
          <a:r>
            <a:rPr lang="en-US" dirty="0"/>
            <a:t>Donation Enterprise</a:t>
          </a:r>
        </a:p>
      </dgm:t>
    </dgm:pt>
    <dgm:pt modelId="{09B38437-07FA-4909-89DA-7561A161095D}" type="parTrans" cxnId="{F4DE193D-8C76-4F18-A28D-D2025C6FB457}">
      <dgm:prSet/>
      <dgm:spPr/>
      <dgm:t>
        <a:bodyPr/>
        <a:lstStyle/>
        <a:p>
          <a:endParaRPr lang="en-US"/>
        </a:p>
      </dgm:t>
    </dgm:pt>
    <dgm:pt modelId="{7EE50CC1-A263-491D-AED7-331840120248}" type="sibTrans" cxnId="{F4DE193D-8C76-4F18-A28D-D2025C6FB457}">
      <dgm:prSet/>
      <dgm:spPr/>
      <dgm:t>
        <a:bodyPr/>
        <a:lstStyle/>
        <a:p>
          <a:endParaRPr lang="en-US"/>
        </a:p>
      </dgm:t>
    </dgm:pt>
    <dgm:pt modelId="{E1DB6275-A833-4156-AA26-AA223E237225}">
      <dgm:prSet/>
      <dgm:spPr/>
      <dgm:t>
        <a:bodyPr/>
        <a:lstStyle/>
        <a:p>
          <a:r>
            <a:rPr lang="en-US" dirty="0"/>
            <a:t>Funds Enterprise</a:t>
          </a:r>
        </a:p>
      </dgm:t>
    </dgm:pt>
    <dgm:pt modelId="{EBDF45A1-1691-44C7-BACA-610FC618FBD8}" type="parTrans" cxnId="{E19DF320-D719-4AE8-8082-6F922F42F10E}">
      <dgm:prSet/>
      <dgm:spPr/>
      <dgm:t>
        <a:bodyPr/>
        <a:lstStyle/>
        <a:p>
          <a:endParaRPr lang="en-US"/>
        </a:p>
      </dgm:t>
    </dgm:pt>
    <dgm:pt modelId="{89058D5F-C616-4B40-9B36-C7B7A42828C0}" type="sibTrans" cxnId="{E19DF320-D719-4AE8-8082-6F922F42F10E}">
      <dgm:prSet/>
      <dgm:spPr/>
      <dgm:t>
        <a:bodyPr/>
        <a:lstStyle/>
        <a:p>
          <a:endParaRPr lang="en-US"/>
        </a:p>
      </dgm:t>
    </dgm:pt>
    <dgm:pt modelId="{2664FBFD-D3E0-4D85-8E98-F28454A3F4EE}">
      <dgm:prSet/>
      <dgm:spPr/>
      <dgm:t>
        <a:bodyPr/>
        <a:lstStyle/>
        <a:p>
          <a:r>
            <a:rPr lang="en-US"/>
            <a:t>Kit Supply Enterprise</a:t>
          </a:r>
        </a:p>
      </dgm:t>
    </dgm:pt>
    <dgm:pt modelId="{F4456E6E-0974-4E7D-88F8-A4D559CA68A6}" type="parTrans" cxnId="{464BFE3E-45B4-4638-A65E-B0C045873A98}">
      <dgm:prSet/>
      <dgm:spPr/>
      <dgm:t>
        <a:bodyPr/>
        <a:lstStyle/>
        <a:p>
          <a:endParaRPr lang="en-US"/>
        </a:p>
      </dgm:t>
    </dgm:pt>
    <dgm:pt modelId="{848F26D6-8C12-476C-B196-5F815B7FB778}" type="sibTrans" cxnId="{464BFE3E-45B4-4638-A65E-B0C045873A98}">
      <dgm:prSet/>
      <dgm:spPr/>
      <dgm:t>
        <a:bodyPr/>
        <a:lstStyle/>
        <a:p>
          <a:endParaRPr lang="en-US"/>
        </a:p>
      </dgm:t>
    </dgm:pt>
    <dgm:pt modelId="{9C8FC92D-AC0C-460B-A865-AB1553FA2293}">
      <dgm:prSet/>
      <dgm:spPr/>
      <dgm:t>
        <a:bodyPr/>
        <a:lstStyle/>
        <a:p>
          <a:r>
            <a:rPr lang="en-US"/>
            <a:t>Donor Enterprise</a:t>
          </a:r>
        </a:p>
      </dgm:t>
    </dgm:pt>
    <dgm:pt modelId="{0BA8A172-8E8F-42D2-8B4B-48CFEF443DCA}" type="parTrans" cxnId="{208A9349-1313-49CF-B3F1-DA00E223BA52}">
      <dgm:prSet/>
      <dgm:spPr/>
      <dgm:t>
        <a:bodyPr/>
        <a:lstStyle/>
        <a:p>
          <a:endParaRPr lang="en-US"/>
        </a:p>
      </dgm:t>
    </dgm:pt>
    <dgm:pt modelId="{B2581D62-A109-4D93-AB7D-BEB015BDA6F0}" type="sibTrans" cxnId="{208A9349-1313-49CF-B3F1-DA00E223BA52}">
      <dgm:prSet/>
      <dgm:spPr/>
      <dgm:t>
        <a:bodyPr/>
        <a:lstStyle/>
        <a:p>
          <a:endParaRPr lang="en-US"/>
        </a:p>
      </dgm:t>
    </dgm:pt>
    <dgm:pt modelId="{0C82C5EE-A889-044E-A3ED-F09E198D6C0D}" type="pres">
      <dgm:prSet presAssocID="{F628A623-6125-46C6-A80F-F54787E1E18E}" presName="vert0" presStyleCnt="0">
        <dgm:presLayoutVars>
          <dgm:dir/>
          <dgm:animOne val="branch"/>
          <dgm:animLvl val="lvl"/>
        </dgm:presLayoutVars>
      </dgm:prSet>
      <dgm:spPr/>
    </dgm:pt>
    <dgm:pt modelId="{75A03050-DC95-4846-BC69-948CFD6F66AB}" type="pres">
      <dgm:prSet presAssocID="{AF308821-C598-415F-9BAF-144D20E7AF63}" presName="thickLine" presStyleLbl="alignNode1" presStyleIdx="0" presStyleCnt="4"/>
      <dgm:spPr/>
    </dgm:pt>
    <dgm:pt modelId="{C13D09C9-500D-D449-BCC6-80811C623400}" type="pres">
      <dgm:prSet presAssocID="{AF308821-C598-415F-9BAF-144D20E7AF63}" presName="horz1" presStyleCnt="0"/>
      <dgm:spPr/>
    </dgm:pt>
    <dgm:pt modelId="{D1C3EC6A-C3AC-6E45-917E-72DACCCCEA1B}" type="pres">
      <dgm:prSet presAssocID="{AF308821-C598-415F-9BAF-144D20E7AF63}" presName="tx1" presStyleLbl="revTx" presStyleIdx="0" presStyleCnt="4"/>
      <dgm:spPr/>
    </dgm:pt>
    <dgm:pt modelId="{4DA662F4-BFE7-624F-AF4A-F92F2CF6CA26}" type="pres">
      <dgm:prSet presAssocID="{AF308821-C598-415F-9BAF-144D20E7AF63}" presName="vert1" presStyleCnt="0"/>
      <dgm:spPr/>
    </dgm:pt>
    <dgm:pt modelId="{4265A427-36FC-4447-B130-248CCC91CF32}" type="pres">
      <dgm:prSet presAssocID="{E1DB6275-A833-4156-AA26-AA223E237225}" presName="thickLine" presStyleLbl="alignNode1" presStyleIdx="1" presStyleCnt="4"/>
      <dgm:spPr/>
    </dgm:pt>
    <dgm:pt modelId="{550E584B-F7B1-5848-8C64-4DF5767B7DA2}" type="pres">
      <dgm:prSet presAssocID="{E1DB6275-A833-4156-AA26-AA223E237225}" presName="horz1" presStyleCnt="0"/>
      <dgm:spPr/>
    </dgm:pt>
    <dgm:pt modelId="{0F4E7E47-AE12-9D40-B341-733E80535B74}" type="pres">
      <dgm:prSet presAssocID="{E1DB6275-A833-4156-AA26-AA223E237225}" presName="tx1" presStyleLbl="revTx" presStyleIdx="1" presStyleCnt="4"/>
      <dgm:spPr/>
    </dgm:pt>
    <dgm:pt modelId="{BE46E72B-89DE-D64C-B2C2-DD5132BA8607}" type="pres">
      <dgm:prSet presAssocID="{E1DB6275-A833-4156-AA26-AA223E237225}" presName="vert1" presStyleCnt="0"/>
      <dgm:spPr/>
    </dgm:pt>
    <dgm:pt modelId="{D4BCB0F9-8375-2041-B07E-039145C36B96}" type="pres">
      <dgm:prSet presAssocID="{2664FBFD-D3E0-4D85-8E98-F28454A3F4EE}" presName="thickLine" presStyleLbl="alignNode1" presStyleIdx="2" presStyleCnt="4"/>
      <dgm:spPr/>
    </dgm:pt>
    <dgm:pt modelId="{22311900-C3BA-0144-9566-196519B28232}" type="pres">
      <dgm:prSet presAssocID="{2664FBFD-D3E0-4D85-8E98-F28454A3F4EE}" presName="horz1" presStyleCnt="0"/>
      <dgm:spPr/>
    </dgm:pt>
    <dgm:pt modelId="{6ABA103F-930A-3944-9353-AD22C7B23F49}" type="pres">
      <dgm:prSet presAssocID="{2664FBFD-D3E0-4D85-8E98-F28454A3F4EE}" presName="tx1" presStyleLbl="revTx" presStyleIdx="2" presStyleCnt="4"/>
      <dgm:spPr/>
    </dgm:pt>
    <dgm:pt modelId="{F72C90D6-EDD3-9F48-A1B1-7ECD40FBD0EE}" type="pres">
      <dgm:prSet presAssocID="{2664FBFD-D3E0-4D85-8E98-F28454A3F4EE}" presName="vert1" presStyleCnt="0"/>
      <dgm:spPr/>
    </dgm:pt>
    <dgm:pt modelId="{853E6275-0254-ED4C-8098-D89439DDA5EF}" type="pres">
      <dgm:prSet presAssocID="{9C8FC92D-AC0C-460B-A865-AB1553FA2293}" presName="thickLine" presStyleLbl="alignNode1" presStyleIdx="3" presStyleCnt="4"/>
      <dgm:spPr/>
    </dgm:pt>
    <dgm:pt modelId="{91A02C87-A836-364D-BC09-AA72F4A77DCB}" type="pres">
      <dgm:prSet presAssocID="{9C8FC92D-AC0C-460B-A865-AB1553FA2293}" presName="horz1" presStyleCnt="0"/>
      <dgm:spPr/>
    </dgm:pt>
    <dgm:pt modelId="{BF38B450-296E-8C4B-9E60-E9FE72EE2C9B}" type="pres">
      <dgm:prSet presAssocID="{9C8FC92D-AC0C-460B-A865-AB1553FA2293}" presName="tx1" presStyleLbl="revTx" presStyleIdx="3" presStyleCnt="4"/>
      <dgm:spPr/>
    </dgm:pt>
    <dgm:pt modelId="{766E8C6F-DA63-264F-9974-E0CA303CB4B8}" type="pres">
      <dgm:prSet presAssocID="{9C8FC92D-AC0C-460B-A865-AB1553FA2293}" presName="vert1" presStyleCnt="0"/>
      <dgm:spPr/>
    </dgm:pt>
  </dgm:ptLst>
  <dgm:cxnLst>
    <dgm:cxn modelId="{E19DF320-D719-4AE8-8082-6F922F42F10E}" srcId="{F628A623-6125-46C6-A80F-F54787E1E18E}" destId="{E1DB6275-A833-4156-AA26-AA223E237225}" srcOrd="1" destOrd="0" parTransId="{EBDF45A1-1691-44C7-BACA-610FC618FBD8}" sibTransId="{89058D5F-C616-4B40-9B36-C7B7A42828C0}"/>
    <dgm:cxn modelId="{F4DE193D-8C76-4F18-A28D-D2025C6FB457}" srcId="{F628A623-6125-46C6-A80F-F54787E1E18E}" destId="{AF308821-C598-415F-9BAF-144D20E7AF63}" srcOrd="0" destOrd="0" parTransId="{09B38437-07FA-4909-89DA-7561A161095D}" sibTransId="{7EE50CC1-A263-491D-AED7-331840120248}"/>
    <dgm:cxn modelId="{464BFE3E-45B4-4638-A65E-B0C045873A98}" srcId="{F628A623-6125-46C6-A80F-F54787E1E18E}" destId="{2664FBFD-D3E0-4D85-8E98-F28454A3F4EE}" srcOrd="2" destOrd="0" parTransId="{F4456E6E-0974-4E7D-88F8-A4D559CA68A6}" sibTransId="{848F26D6-8C12-476C-B196-5F815B7FB778}"/>
    <dgm:cxn modelId="{208A9349-1313-49CF-B3F1-DA00E223BA52}" srcId="{F628A623-6125-46C6-A80F-F54787E1E18E}" destId="{9C8FC92D-AC0C-460B-A865-AB1553FA2293}" srcOrd="3" destOrd="0" parTransId="{0BA8A172-8E8F-42D2-8B4B-48CFEF443DCA}" sibTransId="{B2581D62-A109-4D93-AB7D-BEB015BDA6F0}"/>
    <dgm:cxn modelId="{081FFD49-627D-1C41-BC7B-C80B3E170FD1}" type="presOf" srcId="{F628A623-6125-46C6-A80F-F54787E1E18E}" destId="{0C82C5EE-A889-044E-A3ED-F09E198D6C0D}" srcOrd="0" destOrd="0" presId="urn:microsoft.com/office/officeart/2008/layout/LinedList"/>
    <dgm:cxn modelId="{1CFAF16E-4A18-7E45-A29D-929B10465C50}" type="presOf" srcId="{9C8FC92D-AC0C-460B-A865-AB1553FA2293}" destId="{BF38B450-296E-8C4B-9E60-E9FE72EE2C9B}" srcOrd="0" destOrd="0" presId="urn:microsoft.com/office/officeart/2008/layout/LinedList"/>
    <dgm:cxn modelId="{8FA9017E-EFBD-8142-B36D-475673B6E5F7}" type="presOf" srcId="{2664FBFD-D3E0-4D85-8E98-F28454A3F4EE}" destId="{6ABA103F-930A-3944-9353-AD22C7B23F49}" srcOrd="0" destOrd="0" presId="urn:microsoft.com/office/officeart/2008/layout/LinedList"/>
    <dgm:cxn modelId="{F35672E6-F3C1-6B43-A9F6-C4A731DC7CA6}" type="presOf" srcId="{AF308821-C598-415F-9BAF-144D20E7AF63}" destId="{D1C3EC6A-C3AC-6E45-917E-72DACCCCEA1B}" srcOrd="0" destOrd="0" presId="urn:microsoft.com/office/officeart/2008/layout/LinedList"/>
    <dgm:cxn modelId="{FB9B7CE9-DF88-9B45-BCE5-30C58728C937}" type="presOf" srcId="{E1DB6275-A833-4156-AA26-AA223E237225}" destId="{0F4E7E47-AE12-9D40-B341-733E80535B74}" srcOrd="0" destOrd="0" presId="urn:microsoft.com/office/officeart/2008/layout/LinedList"/>
    <dgm:cxn modelId="{AD083B72-9C0E-D84F-80EF-44C0B549C467}" type="presParOf" srcId="{0C82C5EE-A889-044E-A3ED-F09E198D6C0D}" destId="{75A03050-DC95-4846-BC69-948CFD6F66AB}" srcOrd="0" destOrd="0" presId="urn:microsoft.com/office/officeart/2008/layout/LinedList"/>
    <dgm:cxn modelId="{C5FCE11C-914A-B945-BC0D-B1F04872153E}" type="presParOf" srcId="{0C82C5EE-A889-044E-A3ED-F09E198D6C0D}" destId="{C13D09C9-500D-D449-BCC6-80811C623400}" srcOrd="1" destOrd="0" presId="urn:microsoft.com/office/officeart/2008/layout/LinedList"/>
    <dgm:cxn modelId="{35976D54-5DD4-C54F-BCB4-25137170E863}" type="presParOf" srcId="{C13D09C9-500D-D449-BCC6-80811C623400}" destId="{D1C3EC6A-C3AC-6E45-917E-72DACCCCEA1B}" srcOrd="0" destOrd="0" presId="urn:microsoft.com/office/officeart/2008/layout/LinedList"/>
    <dgm:cxn modelId="{33DD5E52-EA2B-9D42-A145-BA649DE4F1B8}" type="presParOf" srcId="{C13D09C9-500D-D449-BCC6-80811C623400}" destId="{4DA662F4-BFE7-624F-AF4A-F92F2CF6CA26}" srcOrd="1" destOrd="0" presId="urn:microsoft.com/office/officeart/2008/layout/LinedList"/>
    <dgm:cxn modelId="{848B1DFC-716D-FD4B-9D7E-3492D386BD88}" type="presParOf" srcId="{0C82C5EE-A889-044E-A3ED-F09E198D6C0D}" destId="{4265A427-36FC-4447-B130-248CCC91CF32}" srcOrd="2" destOrd="0" presId="urn:microsoft.com/office/officeart/2008/layout/LinedList"/>
    <dgm:cxn modelId="{DF318FFF-121D-2949-B2D2-5EAF33C8D033}" type="presParOf" srcId="{0C82C5EE-A889-044E-A3ED-F09E198D6C0D}" destId="{550E584B-F7B1-5848-8C64-4DF5767B7DA2}" srcOrd="3" destOrd="0" presId="urn:microsoft.com/office/officeart/2008/layout/LinedList"/>
    <dgm:cxn modelId="{558F357B-DE71-0947-99D0-08D9B07EF5C2}" type="presParOf" srcId="{550E584B-F7B1-5848-8C64-4DF5767B7DA2}" destId="{0F4E7E47-AE12-9D40-B341-733E80535B74}" srcOrd="0" destOrd="0" presId="urn:microsoft.com/office/officeart/2008/layout/LinedList"/>
    <dgm:cxn modelId="{DA883522-108E-6545-B218-669AD3A9528C}" type="presParOf" srcId="{550E584B-F7B1-5848-8C64-4DF5767B7DA2}" destId="{BE46E72B-89DE-D64C-B2C2-DD5132BA8607}" srcOrd="1" destOrd="0" presId="urn:microsoft.com/office/officeart/2008/layout/LinedList"/>
    <dgm:cxn modelId="{2ED2584B-44E9-1F4A-8A93-1158A99AEB41}" type="presParOf" srcId="{0C82C5EE-A889-044E-A3ED-F09E198D6C0D}" destId="{D4BCB0F9-8375-2041-B07E-039145C36B96}" srcOrd="4" destOrd="0" presId="urn:microsoft.com/office/officeart/2008/layout/LinedList"/>
    <dgm:cxn modelId="{4219258A-E2B6-2442-BC5D-C2FB7DC627EF}" type="presParOf" srcId="{0C82C5EE-A889-044E-A3ED-F09E198D6C0D}" destId="{22311900-C3BA-0144-9566-196519B28232}" srcOrd="5" destOrd="0" presId="urn:microsoft.com/office/officeart/2008/layout/LinedList"/>
    <dgm:cxn modelId="{C6459E9F-C878-CF42-9D67-8EF07F4FFBBA}" type="presParOf" srcId="{22311900-C3BA-0144-9566-196519B28232}" destId="{6ABA103F-930A-3944-9353-AD22C7B23F49}" srcOrd="0" destOrd="0" presId="urn:microsoft.com/office/officeart/2008/layout/LinedList"/>
    <dgm:cxn modelId="{6B4792A9-C174-9344-A4F4-778422619F79}" type="presParOf" srcId="{22311900-C3BA-0144-9566-196519B28232}" destId="{F72C90D6-EDD3-9F48-A1B1-7ECD40FBD0EE}" srcOrd="1" destOrd="0" presId="urn:microsoft.com/office/officeart/2008/layout/LinedList"/>
    <dgm:cxn modelId="{CD32C33C-D516-9843-9274-AE69E3DF2992}" type="presParOf" srcId="{0C82C5EE-A889-044E-A3ED-F09E198D6C0D}" destId="{853E6275-0254-ED4C-8098-D89439DDA5EF}" srcOrd="6" destOrd="0" presId="urn:microsoft.com/office/officeart/2008/layout/LinedList"/>
    <dgm:cxn modelId="{CF782DD4-4B27-F249-B389-E36A82D3D385}" type="presParOf" srcId="{0C82C5EE-A889-044E-A3ED-F09E198D6C0D}" destId="{91A02C87-A836-364D-BC09-AA72F4A77DCB}" srcOrd="7" destOrd="0" presId="urn:microsoft.com/office/officeart/2008/layout/LinedList"/>
    <dgm:cxn modelId="{FF800E4A-B98C-7D4C-A6AF-5973B169EF3C}" type="presParOf" srcId="{91A02C87-A836-364D-BC09-AA72F4A77DCB}" destId="{BF38B450-296E-8C4B-9E60-E9FE72EE2C9B}" srcOrd="0" destOrd="0" presId="urn:microsoft.com/office/officeart/2008/layout/LinedList"/>
    <dgm:cxn modelId="{B4082856-B57A-CC47-912B-72CC82CAC033}" type="presParOf" srcId="{91A02C87-A836-364D-BC09-AA72F4A77DCB}" destId="{766E8C6F-DA63-264F-9974-E0CA303CB4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E14EF0-2214-4656-A520-47456E802BA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EA98711-9442-4545-9402-576533963EFD}">
      <dgm:prSet/>
      <dgm:spPr/>
      <dgm:t>
        <a:bodyPr/>
        <a:lstStyle/>
        <a:p>
          <a:r>
            <a:rPr lang="en-US"/>
            <a:t>Disaster Relief Organization</a:t>
          </a:r>
        </a:p>
      </dgm:t>
    </dgm:pt>
    <dgm:pt modelId="{6AB1B717-EDF7-4FC4-9159-3B293D360915}" type="parTrans" cxnId="{BA012B06-18E5-49D3-B029-6FC4D881BEA0}">
      <dgm:prSet/>
      <dgm:spPr/>
      <dgm:t>
        <a:bodyPr/>
        <a:lstStyle/>
        <a:p>
          <a:endParaRPr lang="en-US"/>
        </a:p>
      </dgm:t>
    </dgm:pt>
    <dgm:pt modelId="{F8B95396-9030-4F6C-BAC3-A67431D3DA83}" type="sibTrans" cxnId="{BA012B06-18E5-49D3-B029-6FC4D881BEA0}">
      <dgm:prSet/>
      <dgm:spPr/>
      <dgm:t>
        <a:bodyPr/>
        <a:lstStyle/>
        <a:p>
          <a:endParaRPr lang="en-US"/>
        </a:p>
      </dgm:t>
    </dgm:pt>
    <dgm:pt modelId="{A93292BE-A523-465B-B78F-FEDE87F50C0E}">
      <dgm:prSet/>
      <dgm:spPr/>
      <dgm:t>
        <a:bodyPr/>
        <a:lstStyle/>
        <a:p>
          <a:r>
            <a:rPr lang="en-US"/>
            <a:t>Education Donation Organization</a:t>
          </a:r>
        </a:p>
      </dgm:t>
    </dgm:pt>
    <dgm:pt modelId="{EA0F548D-A32F-4F90-A057-4AFBA6299B63}" type="parTrans" cxnId="{6D188033-70B4-448F-9C67-D7E58A6F4B00}">
      <dgm:prSet/>
      <dgm:spPr/>
      <dgm:t>
        <a:bodyPr/>
        <a:lstStyle/>
        <a:p>
          <a:endParaRPr lang="en-US"/>
        </a:p>
      </dgm:t>
    </dgm:pt>
    <dgm:pt modelId="{3D879684-A2CD-4975-9B05-20D17300574C}" type="sibTrans" cxnId="{6D188033-70B4-448F-9C67-D7E58A6F4B00}">
      <dgm:prSet/>
      <dgm:spPr/>
      <dgm:t>
        <a:bodyPr/>
        <a:lstStyle/>
        <a:p>
          <a:endParaRPr lang="en-US"/>
        </a:p>
      </dgm:t>
    </dgm:pt>
    <dgm:pt modelId="{8EC69BD7-F42C-4145-A075-D3103BB6E39A}">
      <dgm:prSet/>
      <dgm:spPr/>
      <dgm:t>
        <a:bodyPr/>
        <a:lstStyle/>
        <a:p>
          <a:r>
            <a:rPr lang="en-US"/>
            <a:t>Funds Organization</a:t>
          </a:r>
        </a:p>
      </dgm:t>
    </dgm:pt>
    <dgm:pt modelId="{047F467A-1529-4EF9-894D-15059E1564EB}" type="parTrans" cxnId="{D5E5A1B4-C1CF-429E-AB7A-C64F9603A7E3}">
      <dgm:prSet/>
      <dgm:spPr/>
      <dgm:t>
        <a:bodyPr/>
        <a:lstStyle/>
        <a:p>
          <a:endParaRPr lang="en-US"/>
        </a:p>
      </dgm:t>
    </dgm:pt>
    <dgm:pt modelId="{696D7F2B-85BC-41D8-A5EB-2F73A061448A}" type="sibTrans" cxnId="{D5E5A1B4-C1CF-429E-AB7A-C64F9603A7E3}">
      <dgm:prSet/>
      <dgm:spPr/>
      <dgm:t>
        <a:bodyPr/>
        <a:lstStyle/>
        <a:p>
          <a:endParaRPr lang="en-US"/>
        </a:p>
      </dgm:t>
    </dgm:pt>
    <dgm:pt modelId="{CFC031F6-A191-4ACB-865C-B6F35251B6F5}">
      <dgm:prSet/>
      <dgm:spPr/>
      <dgm:t>
        <a:bodyPr/>
        <a:lstStyle/>
        <a:p>
          <a:r>
            <a:rPr lang="en-US"/>
            <a:t>Individual Donor Organization</a:t>
          </a:r>
        </a:p>
      </dgm:t>
    </dgm:pt>
    <dgm:pt modelId="{43450434-98CF-4D3E-86F1-65EF2BBEEA2A}" type="parTrans" cxnId="{BCC6C965-541F-494D-935A-08A18E4D6BFC}">
      <dgm:prSet/>
      <dgm:spPr/>
      <dgm:t>
        <a:bodyPr/>
        <a:lstStyle/>
        <a:p>
          <a:endParaRPr lang="en-US"/>
        </a:p>
      </dgm:t>
    </dgm:pt>
    <dgm:pt modelId="{0DD37AB1-49F7-41B6-9691-9BA13687FC14}" type="sibTrans" cxnId="{BCC6C965-541F-494D-935A-08A18E4D6BFC}">
      <dgm:prSet/>
      <dgm:spPr/>
      <dgm:t>
        <a:bodyPr/>
        <a:lstStyle/>
        <a:p>
          <a:endParaRPr lang="en-US"/>
        </a:p>
      </dgm:t>
    </dgm:pt>
    <dgm:pt modelId="{5B308826-D2B6-4AFC-BB49-374B8F69B495}">
      <dgm:prSet/>
      <dgm:spPr/>
      <dgm:t>
        <a:bodyPr/>
        <a:lstStyle/>
        <a:p>
          <a:r>
            <a:rPr lang="en-US"/>
            <a:t>Disaster Relief Kit Supply Organization</a:t>
          </a:r>
        </a:p>
      </dgm:t>
    </dgm:pt>
    <dgm:pt modelId="{4B9BFF42-3AA1-49E5-A825-F28D17385B79}" type="parTrans" cxnId="{346008EE-FF73-4D85-B7CB-2B9546D1EE4A}">
      <dgm:prSet/>
      <dgm:spPr/>
      <dgm:t>
        <a:bodyPr/>
        <a:lstStyle/>
        <a:p>
          <a:endParaRPr lang="en-US"/>
        </a:p>
      </dgm:t>
    </dgm:pt>
    <dgm:pt modelId="{C27D4DDD-D4F2-4F84-BE1B-8888FBA3D1D7}" type="sibTrans" cxnId="{346008EE-FF73-4D85-B7CB-2B9546D1EE4A}">
      <dgm:prSet/>
      <dgm:spPr/>
      <dgm:t>
        <a:bodyPr/>
        <a:lstStyle/>
        <a:p>
          <a:endParaRPr lang="en-US"/>
        </a:p>
      </dgm:t>
    </dgm:pt>
    <dgm:pt modelId="{B1CA9FDE-E3F8-4C33-A4F0-4B43543A5528}">
      <dgm:prSet/>
      <dgm:spPr/>
      <dgm:t>
        <a:bodyPr/>
        <a:lstStyle/>
        <a:p>
          <a:r>
            <a:rPr lang="en-US"/>
            <a:t>Education Kit Supply Organization</a:t>
          </a:r>
        </a:p>
      </dgm:t>
    </dgm:pt>
    <dgm:pt modelId="{40236EB8-934F-4160-BC5A-8E9200731D2F}" type="parTrans" cxnId="{C8F5D1DE-5C0B-45B2-92D8-866D35057520}">
      <dgm:prSet/>
      <dgm:spPr/>
      <dgm:t>
        <a:bodyPr/>
        <a:lstStyle/>
        <a:p>
          <a:endParaRPr lang="en-US"/>
        </a:p>
      </dgm:t>
    </dgm:pt>
    <dgm:pt modelId="{506FA0F3-64ED-4AE7-9A2D-268C22C7BAF7}" type="sibTrans" cxnId="{C8F5D1DE-5C0B-45B2-92D8-866D35057520}">
      <dgm:prSet/>
      <dgm:spPr/>
      <dgm:t>
        <a:bodyPr/>
        <a:lstStyle/>
        <a:p>
          <a:endParaRPr lang="en-US"/>
        </a:p>
      </dgm:t>
    </dgm:pt>
    <dgm:pt modelId="{1828E9DF-7892-1B45-9ED3-60081E939D2F}" type="pres">
      <dgm:prSet presAssocID="{E2E14EF0-2214-4656-A520-47456E802BAE}" presName="vert0" presStyleCnt="0">
        <dgm:presLayoutVars>
          <dgm:dir/>
          <dgm:animOne val="branch"/>
          <dgm:animLvl val="lvl"/>
        </dgm:presLayoutVars>
      </dgm:prSet>
      <dgm:spPr/>
    </dgm:pt>
    <dgm:pt modelId="{8D16A5BA-7A96-5942-BAE0-78D1CC688307}" type="pres">
      <dgm:prSet presAssocID="{9EA98711-9442-4545-9402-576533963EFD}" presName="thickLine" presStyleLbl="alignNode1" presStyleIdx="0" presStyleCnt="6"/>
      <dgm:spPr/>
    </dgm:pt>
    <dgm:pt modelId="{16F327B3-CCBC-4643-8FD0-6B003C18D471}" type="pres">
      <dgm:prSet presAssocID="{9EA98711-9442-4545-9402-576533963EFD}" presName="horz1" presStyleCnt="0"/>
      <dgm:spPr/>
    </dgm:pt>
    <dgm:pt modelId="{13DEC20A-FC9A-6345-9CDD-01D3584E40A4}" type="pres">
      <dgm:prSet presAssocID="{9EA98711-9442-4545-9402-576533963EFD}" presName="tx1" presStyleLbl="revTx" presStyleIdx="0" presStyleCnt="6"/>
      <dgm:spPr/>
    </dgm:pt>
    <dgm:pt modelId="{418AD8C4-6808-4C4D-A0AE-13218C83EB9E}" type="pres">
      <dgm:prSet presAssocID="{9EA98711-9442-4545-9402-576533963EFD}" presName="vert1" presStyleCnt="0"/>
      <dgm:spPr/>
    </dgm:pt>
    <dgm:pt modelId="{5A61F545-5687-1E48-83AC-E4734C839EED}" type="pres">
      <dgm:prSet presAssocID="{A93292BE-A523-465B-B78F-FEDE87F50C0E}" presName="thickLine" presStyleLbl="alignNode1" presStyleIdx="1" presStyleCnt="6"/>
      <dgm:spPr/>
    </dgm:pt>
    <dgm:pt modelId="{6BB593A0-2B55-6B47-8278-1B0AC97C8C11}" type="pres">
      <dgm:prSet presAssocID="{A93292BE-A523-465B-B78F-FEDE87F50C0E}" presName="horz1" presStyleCnt="0"/>
      <dgm:spPr/>
    </dgm:pt>
    <dgm:pt modelId="{AAAD2724-29DC-454E-BBA3-DFD5BB3F25DC}" type="pres">
      <dgm:prSet presAssocID="{A93292BE-A523-465B-B78F-FEDE87F50C0E}" presName="tx1" presStyleLbl="revTx" presStyleIdx="1" presStyleCnt="6"/>
      <dgm:spPr/>
    </dgm:pt>
    <dgm:pt modelId="{DF20EC89-26B8-9A4E-B2D8-C41B9B02C3E5}" type="pres">
      <dgm:prSet presAssocID="{A93292BE-A523-465B-B78F-FEDE87F50C0E}" presName="vert1" presStyleCnt="0"/>
      <dgm:spPr/>
    </dgm:pt>
    <dgm:pt modelId="{191F165E-B91D-A242-BAC9-022D07CA4BA3}" type="pres">
      <dgm:prSet presAssocID="{8EC69BD7-F42C-4145-A075-D3103BB6E39A}" presName="thickLine" presStyleLbl="alignNode1" presStyleIdx="2" presStyleCnt="6"/>
      <dgm:spPr/>
    </dgm:pt>
    <dgm:pt modelId="{A7E71362-0CA4-0147-938E-F21E9F56B72E}" type="pres">
      <dgm:prSet presAssocID="{8EC69BD7-F42C-4145-A075-D3103BB6E39A}" presName="horz1" presStyleCnt="0"/>
      <dgm:spPr/>
    </dgm:pt>
    <dgm:pt modelId="{4B2C8DCD-C699-D34B-B470-D56A803BD946}" type="pres">
      <dgm:prSet presAssocID="{8EC69BD7-F42C-4145-A075-D3103BB6E39A}" presName="tx1" presStyleLbl="revTx" presStyleIdx="2" presStyleCnt="6"/>
      <dgm:spPr/>
    </dgm:pt>
    <dgm:pt modelId="{B384F8AA-71E1-2045-8222-059509AF5E1A}" type="pres">
      <dgm:prSet presAssocID="{8EC69BD7-F42C-4145-A075-D3103BB6E39A}" presName="vert1" presStyleCnt="0"/>
      <dgm:spPr/>
    </dgm:pt>
    <dgm:pt modelId="{2D71F23B-D00B-574C-9E97-E1C7A059D583}" type="pres">
      <dgm:prSet presAssocID="{CFC031F6-A191-4ACB-865C-B6F35251B6F5}" presName="thickLine" presStyleLbl="alignNode1" presStyleIdx="3" presStyleCnt="6"/>
      <dgm:spPr/>
    </dgm:pt>
    <dgm:pt modelId="{18911386-9A2C-4F46-B5DD-738428DFD598}" type="pres">
      <dgm:prSet presAssocID="{CFC031F6-A191-4ACB-865C-B6F35251B6F5}" presName="horz1" presStyleCnt="0"/>
      <dgm:spPr/>
    </dgm:pt>
    <dgm:pt modelId="{2A48495E-EC80-6F45-B5C3-A1570D9FB87F}" type="pres">
      <dgm:prSet presAssocID="{CFC031F6-A191-4ACB-865C-B6F35251B6F5}" presName="tx1" presStyleLbl="revTx" presStyleIdx="3" presStyleCnt="6"/>
      <dgm:spPr/>
    </dgm:pt>
    <dgm:pt modelId="{33DA3A5E-817A-6E4C-8433-AF2EDA758171}" type="pres">
      <dgm:prSet presAssocID="{CFC031F6-A191-4ACB-865C-B6F35251B6F5}" presName="vert1" presStyleCnt="0"/>
      <dgm:spPr/>
    </dgm:pt>
    <dgm:pt modelId="{D66E198D-5C32-F146-8262-7DFDE9E1BABB}" type="pres">
      <dgm:prSet presAssocID="{5B308826-D2B6-4AFC-BB49-374B8F69B495}" presName="thickLine" presStyleLbl="alignNode1" presStyleIdx="4" presStyleCnt="6"/>
      <dgm:spPr/>
    </dgm:pt>
    <dgm:pt modelId="{6ED600A6-A0D5-6148-B23E-D0D95284EE05}" type="pres">
      <dgm:prSet presAssocID="{5B308826-D2B6-4AFC-BB49-374B8F69B495}" presName="horz1" presStyleCnt="0"/>
      <dgm:spPr/>
    </dgm:pt>
    <dgm:pt modelId="{D1EFCC2E-C467-3A4F-8F08-4678CCEDE3DF}" type="pres">
      <dgm:prSet presAssocID="{5B308826-D2B6-4AFC-BB49-374B8F69B495}" presName="tx1" presStyleLbl="revTx" presStyleIdx="4" presStyleCnt="6"/>
      <dgm:spPr/>
    </dgm:pt>
    <dgm:pt modelId="{74AC8DDD-C091-9E4C-A1CC-C2015B157EFD}" type="pres">
      <dgm:prSet presAssocID="{5B308826-D2B6-4AFC-BB49-374B8F69B495}" presName="vert1" presStyleCnt="0"/>
      <dgm:spPr/>
    </dgm:pt>
    <dgm:pt modelId="{81713EDB-5CBC-7448-8A95-95017889B4F4}" type="pres">
      <dgm:prSet presAssocID="{B1CA9FDE-E3F8-4C33-A4F0-4B43543A5528}" presName="thickLine" presStyleLbl="alignNode1" presStyleIdx="5" presStyleCnt="6"/>
      <dgm:spPr/>
    </dgm:pt>
    <dgm:pt modelId="{3FBACAF2-C6CC-DD4C-BB58-ACE452C3687D}" type="pres">
      <dgm:prSet presAssocID="{B1CA9FDE-E3F8-4C33-A4F0-4B43543A5528}" presName="horz1" presStyleCnt="0"/>
      <dgm:spPr/>
    </dgm:pt>
    <dgm:pt modelId="{CBEE3BB0-2AEE-1947-A323-085AAE16BE19}" type="pres">
      <dgm:prSet presAssocID="{B1CA9FDE-E3F8-4C33-A4F0-4B43543A5528}" presName="tx1" presStyleLbl="revTx" presStyleIdx="5" presStyleCnt="6"/>
      <dgm:spPr/>
    </dgm:pt>
    <dgm:pt modelId="{CDAE01C8-3BE6-4B4A-8618-912C474D6E34}" type="pres">
      <dgm:prSet presAssocID="{B1CA9FDE-E3F8-4C33-A4F0-4B43543A5528}" presName="vert1" presStyleCnt="0"/>
      <dgm:spPr/>
    </dgm:pt>
  </dgm:ptLst>
  <dgm:cxnLst>
    <dgm:cxn modelId="{BA012B06-18E5-49D3-B029-6FC4D881BEA0}" srcId="{E2E14EF0-2214-4656-A520-47456E802BAE}" destId="{9EA98711-9442-4545-9402-576533963EFD}" srcOrd="0" destOrd="0" parTransId="{6AB1B717-EDF7-4FC4-9159-3B293D360915}" sibTransId="{F8B95396-9030-4F6C-BAC3-A67431D3DA83}"/>
    <dgm:cxn modelId="{EECEA508-59AE-A24B-AFC3-CDD672222603}" type="presOf" srcId="{E2E14EF0-2214-4656-A520-47456E802BAE}" destId="{1828E9DF-7892-1B45-9ED3-60081E939D2F}" srcOrd="0" destOrd="0" presId="urn:microsoft.com/office/officeart/2008/layout/LinedList"/>
    <dgm:cxn modelId="{1DBA560B-7758-BD47-9AF5-33894D8CA2B0}" type="presOf" srcId="{8EC69BD7-F42C-4145-A075-D3103BB6E39A}" destId="{4B2C8DCD-C699-D34B-B470-D56A803BD946}" srcOrd="0" destOrd="0" presId="urn:microsoft.com/office/officeart/2008/layout/LinedList"/>
    <dgm:cxn modelId="{3E953516-9DD6-5C4F-B33B-00D042F6BA95}" type="presOf" srcId="{CFC031F6-A191-4ACB-865C-B6F35251B6F5}" destId="{2A48495E-EC80-6F45-B5C3-A1570D9FB87F}" srcOrd="0" destOrd="0" presId="urn:microsoft.com/office/officeart/2008/layout/LinedList"/>
    <dgm:cxn modelId="{6D188033-70B4-448F-9C67-D7E58A6F4B00}" srcId="{E2E14EF0-2214-4656-A520-47456E802BAE}" destId="{A93292BE-A523-465B-B78F-FEDE87F50C0E}" srcOrd="1" destOrd="0" parTransId="{EA0F548D-A32F-4F90-A057-4AFBA6299B63}" sibTransId="{3D879684-A2CD-4975-9B05-20D17300574C}"/>
    <dgm:cxn modelId="{BCC6C965-541F-494D-935A-08A18E4D6BFC}" srcId="{E2E14EF0-2214-4656-A520-47456E802BAE}" destId="{CFC031F6-A191-4ACB-865C-B6F35251B6F5}" srcOrd="3" destOrd="0" parTransId="{43450434-98CF-4D3E-86F1-65EF2BBEEA2A}" sibTransId="{0DD37AB1-49F7-41B6-9691-9BA13687FC14}"/>
    <dgm:cxn modelId="{4E2F5981-3EC7-9D44-BA89-C11455E90BE0}" type="presOf" srcId="{A93292BE-A523-465B-B78F-FEDE87F50C0E}" destId="{AAAD2724-29DC-454E-BBA3-DFD5BB3F25DC}" srcOrd="0" destOrd="0" presId="urn:microsoft.com/office/officeart/2008/layout/LinedList"/>
    <dgm:cxn modelId="{AAA98A8A-6E15-E749-A83D-7AC97D4B236D}" type="presOf" srcId="{9EA98711-9442-4545-9402-576533963EFD}" destId="{13DEC20A-FC9A-6345-9CDD-01D3584E40A4}" srcOrd="0" destOrd="0" presId="urn:microsoft.com/office/officeart/2008/layout/LinedList"/>
    <dgm:cxn modelId="{D5E5A1B4-C1CF-429E-AB7A-C64F9603A7E3}" srcId="{E2E14EF0-2214-4656-A520-47456E802BAE}" destId="{8EC69BD7-F42C-4145-A075-D3103BB6E39A}" srcOrd="2" destOrd="0" parTransId="{047F467A-1529-4EF9-894D-15059E1564EB}" sibTransId="{696D7F2B-85BC-41D8-A5EB-2F73A061448A}"/>
    <dgm:cxn modelId="{C8F5D1DE-5C0B-45B2-92D8-866D35057520}" srcId="{E2E14EF0-2214-4656-A520-47456E802BAE}" destId="{B1CA9FDE-E3F8-4C33-A4F0-4B43543A5528}" srcOrd="5" destOrd="0" parTransId="{40236EB8-934F-4160-BC5A-8E9200731D2F}" sibTransId="{506FA0F3-64ED-4AE7-9A2D-268C22C7BAF7}"/>
    <dgm:cxn modelId="{ACAAC0EC-A147-4F4C-B0A8-FC41A0897E06}" type="presOf" srcId="{5B308826-D2B6-4AFC-BB49-374B8F69B495}" destId="{D1EFCC2E-C467-3A4F-8F08-4678CCEDE3DF}" srcOrd="0" destOrd="0" presId="urn:microsoft.com/office/officeart/2008/layout/LinedList"/>
    <dgm:cxn modelId="{346008EE-FF73-4D85-B7CB-2B9546D1EE4A}" srcId="{E2E14EF0-2214-4656-A520-47456E802BAE}" destId="{5B308826-D2B6-4AFC-BB49-374B8F69B495}" srcOrd="4" destOrd="0" parTransId="{4B9BFF42-3AA1-49E5-A825-F28D17385B79}" sibTransId="{C27D4DDD-D4F2-4F84-BE1B-8888FBA3D1D7}"/>
    <dgm:cxn modelId="{BD275DF0-FD9F-304F-A9A4-871272001222}" type="presOf" srcId="{B1CA9FDE-E3F8-4C33-A4F0-4B43543A5528}" destId="{CBEE3BB0-2AEE-1947-A323-085AAE16BE19}" srcOrd="0" destOrd="0" presId="urn:microsoft.com/office/officeart/2008/layout/LinedList"/>
    <dgm:cxn modelId="{95DE1AB9-EFBB-3F4E-BE5E-FE615C0B942B}" type="presParOf" srcId="{1828E9DF-7892-1B45-9ED3-60081E939D2F}" destId="{8D16A5BA-7A96-5942-BAE0-78D1CC688307}" srcOrd="0" destOrd="0" presId="urn:microsoft.com/office/officeart/2008/layout/LinedList"/>
    <dgm:cxn modelId="{0E62D3F7-11E5-5741-8E97-1296282B4D13}" type="presParOf" srcId="{1828E9DF-7892-1B45-9ED3-60081E939D2F}" destId="{16F327B3-CCBC-4643-8FD0-6B003C18D471}" srcOrd="1" destOrd="0" presId="urn:microsoft.com/office/officeart/2008/layout/LinedList"/>
    <dgm:cxn modelId="{082B7FFE-05F6-184E-8358-4678E6F0FEB5}" type="presParOf" srcId="{16F327B3-CCBC-4643-8FD0-6B003C18D471}" destId="{13DEC20A-FC9A-6345-9CDD-01D3584E40A4}" srcOrd="0" destOrd="0" presId="urn:microsoft.com/office/officeart/2008/layout/LinedList"/>
    <dgm:cxn modelId="{D9F2D0A3-921F-7445-B803-B8D8928522AD}" type="presParOf" srcId="{16F327B3-CCBC-4643-8FD0-6B003C18D471}" destId="{418AD8C4-6808-4C4D-A0AE-13218C83EB9E}" srcOrd="1" destOrd="0" presId="urn:microsoft.com/office/officeart/2008/layout/LinedList"/>
    <dgm:cxn modelId="{D3E35C23-C266-894B-ADA1-5877947345BB}" type="presParOf" srcId="{1828E9DF-7892-1B45-9ED3-60081E939D2F}" destId="{5A61F545-5687-1E48-83AC-E4734C839EED}" srcOrd="2" destOrd="0" presId="urn:microsoft.com/office/officeart/2008/layout/LinedList"/>
    <dgm:cxn modelId="{A00A72B2-62CB-5B4C-B683-12E3657AB526}" type="presParOf" srcId="{1828E9DF-7892-1B45-9ED3-60081E939D2F}" destId="{6BB593A0-2B55-6B47-8278-1B0AC97C8C11}" srcOrd="3" destOrd="0" presId="urn:microsoft.com/office/officeart/2008/layout/LinedList"/>
    <dgm:cxn modelId="{0EA2FA5C-7F70-D041-82A7-1C5036FD256A}" type="presParOf" srcId="{6BB593A0-2B55-6B47-8278-1B0AC97C8C11}" destId="{AAAD2724-29DC-454E-BBA3-DFD5BB3F25DC}" srcOrd="0" destOrd="0" presId="urn:microsoft.com/office/officeart/2008/layout/LinedList"/>
    <dgm:cxn modelId="{D1F6650B-1C0D-8D4B-8D49-6D6856C2368A}" type="presParOf" srcId="{6BB593A0-2B55-6B47-8278-1B0AC97C8C11}" destId="{DF20EC89-26B8-9A4E-B2D8-C41B9B02C3E5}" srcOrd="1" destOrd="0" presId="urn:microsoft.com/office/officeart/2008/layout/LinedList"/>
    <dgm:cxn modelId="{9470BD8C-52B3-9547-8D57-FB6C3BD8A889}" type="presParOf" srcId="{1828E9DF-7892-1B45-9ED3-60081E939D2F}" destId="{191F165E-B91D-A242-BAC9-022D07CA4BA3}" srcOrd="4" destOrd="0" presId="urn:microsoft.com/office/officeart/2008/layout/LinedList"/>
    <dgm:cxn modelId="{620B460A-CB8A-6345-80E3-D3AEC7B31948}" type="presParOf" srcId="{1828E9DF-7892-1B45-9ED3-60081E939D2F}" destId="{A7E71362-0CA4-0147-938E-F21E9F56B72E}" srcOrd="5" destOrd="0" presId="urn:microsoft.com/office/officeart/2008/layout/LinedList"/>
    <dgm:cxn modelId="{BBC800AE-7DC9-E94F-ADD6-A9B519BC1C11}" type="presParOf" srcId="{A7E71362-0CA4-0147-938E-F21E9F56B72E}" destId="{4B2C8DCD-C699-D34B-B470-D56A803BD946}" srcOrd="0" destOrd="0" presId="urn:microsoft.com/office/officeart/2008/layout/LinedList"/>
    <dgm:cxn modelId="{A1661F36-C73C-014F-A1E5-EC245EC97D28}" type="presParOf" srcId="{A7E71362-0CA4-0147-938E-F21E9F56B72E}" destId="{B384F8AA-71E1-2045-8222-059509AF5E1A}" srcOrd="1" destOrd="0" presId="urn:microsoft.com/office/officeart/2008/layout/LinedList"/>
    <dgm:cxn modelId="{77575701-6437-BD42-BCCA-95E26FA91F11}" type="presParOf" srcId="{1828E9DF-7892-1B45-9ED3-60081E939D2F}" destId="{2D71F23B-D00B-574C-9E97-E1C7A059D583}" srcOrd="6" destOrd="0" presId="urn:microsoft.com/office/officeart/2008/layout/LinedList"/>
    <dgm:cxn modelId="{513F9DB5-E732-A643-88FE-B6A52EED2583}" type="presParOf" srcId="{1828E9DF-7892-1B45-9ED3-60081E939D2F}" destId="{18911386-9A2C-4F46-B5DD-738428DFD598}" srcOrd="7" destOrd="0" presId="urn:microsoft.com/office/officeart/2008/layout/LinedList"/>
    <dgm:cxn modelId="{EEBB1ADB-B7FF-674B-8309-B59FA0687B06}" type="presParOf" srcId="{18911386-9A2C-4F46-B5DD-738428DFD598}" destId="{2A48495E-EC80-6F45-B5C3-A1570D9FB87F}" srcOrd="0" destOrd="0" presId="urn:microsoft.com/office/officeart/2008/layout/LinedList"/>
    <dgm:cxn modelId="{722FD8EE-0948-E14C-AA3E-FE6F0B1BB02B}" type="presParOf" srcId="{18911386-9A2C-4F46-B5DD-738428DFD598}" destId="{33DA3A5E-817A-6E4C-8433-AF2EDA758171}" srcOrd="1" destOrd="0" presId="urn:microsoft.com/office/officeart/2008/layout/LinedList"/>
    <dgm:cxn modelId="{201B9410-E259-7842-815E-E544A69D1102}" type="presParOf" srcId="{1828E9DF-7892-1B45-9ED3-60081E939D2F}" destId="{D66E198D-5C32-F146-8262-7DFDE9E1BABB}" srcOrd="8" destOrd="0" presId="urn:microsoft.com/office/officeart/2008/layout/LinedList"/>
    <dgm:cxn modelId="{72D476BA-9CED-8D48-BBE3-26AA4E8EA141}" type="presParOf" srcId="{1828E9DF-7892-1B45-9ED3-60081E939D2F}" destId="{6ED600A6-A0D5-6148-B23E-D0D95284EE05}" srcOrd="9" destOrd="0" presId="urn:microsoft.com/office/officeart/2008/layout/LinedList"/>
    <dgm:cxn modelId="{8538175F-F76C-1F43-ACE9-CCECF10E0232}" type="presParOf" srcId="{6ED600A6-A0D5-6148-B23E-D0D95284EE05}" destId="{D1EFCC2E-C467-3A4F-8F08-4678CCEDE3DF}" srcOrd="0" destOrd="0" presId="urn:microsoft.com/office/officeart/2008/layout/LinedList"/>
    <dgm:cxn modelId="{E2161345-201B-CE44-A665-9F9000D219B1}" type="presParOf" srcId="{6ED600A6-A0D5-6148-B23E-D0D95284EE05}" destId="{74AC8DDD-C091-9E4C-A1CC-C2015B157EFD}" srcOrd="1" destOrd="0" presId="urn:microsoft.com/office/officeart/2008/layout/LinedList"/>
    <dgm:cxn modelId="{254D2D20-7DBA-804E-B961-EE43A5E3EC4B}" type="presParOf" srcId="{1828E9DF-7892-1B45-9ED3-60081E939D2F}" destId="{81713EDB-5CBC-7448-8A95-95017889B4F4}" srcOrd="10" destOrd="0" presId="urn:microsoft.com/office/officeart/2008/layout/LinedList"/>
    <dgm:cxn modelId="{03B16183-7D98-E248-9B56-8F60F49FDBA9}" type="presParOf" srcId="{1828E9DF-7892-1B45-9ED3-60081E939D2F}" destId="{3FBACAF2-C6CC-DD4C-BB58-ACE452C3687D}" srcOrd="11" destOrd="0" presId="urn:microsoft.com/office/officeart/2008/layout/LinedList"/>
    <dgm:cxn modelId="{46960E8C-A227-514E-8E42-3A4764CDF338}" type="presParOf" srcId="{3FBACAF2-C6CC-DD4C-BB58-ACE452C3687D}" destId="{CBEE3BB0-2AEE-1947-A323-085AAE16BE19}" srcOrd="0" destOrd="0" presId="urn:microsoft.com/office/officeart/2008/layout/LinedList"/>
    <dgm:cxn modelId="{968FBA1D-D4CD-0045-9DC5-09EA232A312B}" type="presParOf" srcId="{3FBACAF2-C6CC-DD4C-BB58-ACE452C3687D}" destId="{CDAE01C8-3BE6-4B4A-8618-912C474D6E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E0A65-44B2-46DA-B69E-562191DB9BD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F093FDA-7B10-40C7-A0EC-BE728FC71120}">
      <dgm:prSet/>
      <dgm:spPr/>
      <dgm:t>
        <a:bodyPr/>
        <a:lstStyle/>
        <a:p>
          <a:r>
            <a:rPr lang="en-US"/>
            <a:t>https://www.jfree.org/jcommon/ </a:t>
          </a:r>
        </a:p>
      </dgm:t>
    </dgm:pt>
    <dgm:pt modelId="{470F2F72-3045-43EA-8AEB-5FFFB0ED1986}" type="parTrans" cxnId="{1325F135-DB32-426B-94BF-B4DDACD91BA3}">
      <dgm:prSet/>
      <dgm:spPr/>
      <dgm:t>
        <a:bodyPr/>
        <a:lstStyle/>
        <a:p>
          <a:endParaRPr lang="en-US"/>
        </a:p>
      </dgm:t>
    </dgm:pt>
    <dgm:pt modelId="{54C1A49B-79E2-44F6-AD23-5394A6D8CFD2}" type="sibTrans" cxnId="{1325F135-DB32-426B-94BF-B4DDACD91BA3}">
      <dgm:prSet/>
      <dgm:spPr/>
      <dgm:t>
        <a:bodyPr/>
        <a:lstStyle/>
        <a:p>
          <a:endParaRPr lang="en-US"/>
        </a:p>
      </dgm:t>
    </dgm:pt>
    <dgm:pt modelId="{45D59D70-228A-4132-B27E-8FC9CBB23405}">
      <dgm:prSet/>
      <dgm:spPr/>
      <dgm:t>
        <a:bodyPr/>
        <a:lstStyle/>
        <a:p>
          <a:r>
            <a:rPr lang="en-US"/>
            <a:t>https://www.youtube.com/watch?v=UI6lqHOVHic </a:t>
          </a:r>
        </a:p>
      </dgm:t>
    </dgm:pt>
    <dgm:pt modelId="{71016CCE-B4E7-464C-A6D0-8EFC021980AA}" type="parTrans" cxnId="{42C2E9DE-04E8-4700-ACDF-C4D125E2A30E}">
      <dgm:prSet/>
      <dgm:spPr/>
      <dgm:t>
        <a:bodyPr/>
        <a:lstStyle/>
        <a:p>
          <a:endParaRPr lang="en-US"/>
        </a:p>
      </dgm:t>
    </dgm:pt>
    <dgm:pt modelId="{AFA5C7F7-7070-408E-9AF6-7BEE415BAD7A}" type="sibTrans" cxnId="{42C2E9DE-04E8-4700-ACDF-C4D125E2A30E}">
      <dgm:prSet/>
      <dgm:spPr/>
      <dgm:t>
        <a:bodyPr/>
        <a:lstStyle/>
        <a:p>
          <a:endParaRPr lang="en-US"/>
        </a:p>
      </dgm:t>
    </dgm:pt>
    <dgm:pt modelId="{93551F2F-32CD-4283-A001-464FEDA8808D}">
      <dgm:prSet/>
      <dgm:spPr/>
      <dgm:t>
        <a:bodyPr/>
        <a:lstStyle/>
        <a:p>
          <a:r>
            <a:rPr lang="en-US" u="sng"/>
            <a:t>https://www.youtube.com/watch?v=aBONSQ44cnk</a:t>
          </a:r>
          <a:r>
            <a:rPr lang="en-US"/>
            <a:t> </a:t>
          </a:r>
        </a:p>
      </dgm:t>
    </dgm:pt>
    <dgm:pt modelId="{2E8D1839-9CDC-4B7D-A1C1-5B2646118006}" type="parTrans" cxnId="{95FE281A-2E9E-4B3A-AF69-D1D2432FCB34}">
      <dgm:prSet/>
      <dgm:spPr/>
      <dgm:t>
        <a:bodyPr/>
        <a:lstStyle/>
        <a:p>
          <a:endParaRPr lang="en-US"/>
        </a:p>
      </dgm:t>
    </dgm:pt>
    <dgm:pt modelId="{9C922FF3-83D2-4963-B8DE-FAE81197ECAD}" type="sibTrans" cxnId="{95FE281A-2E9E-4B3A-AF69-D1D2432FCB34}">
      <dgm:prSet/>
      <dgm:spPr/>
      <dgm:t>
        <a:bodyPr/>
        <a:lstStyle/>
        <a:p>
          <a:endParaRPr lang="en-US"/>
        </a:p>
      </dgm:t>
    </dgm:pt>
    <dgm:pt modelId="{5BCD0E2C-225C-4E57-B9F7-D9458771438A}">
      <dgm:prSet/>
      <dgm:spPr/>
      <dgm:t>
        <a:bodyPr/>
        <a:lstStyle/>
        <a:p>
          <a:r>
            <a:rPr lang="en-US" u="sng"/>
            <a:t>https://dzone.com/refcardz/getting-started-db4o 5</a:t>
          </a:r>
          <a:r>
            <a:rPr lang="en-US"/>
            <a:t>. </a:t>
          </a:r>
        </a:p>
      </dgm:t>
    </dgm:pt>
    <dgm:pt modelId="{AE2537BF-6802-4961-820A-BBAF8C661649}" type="parTrans" cxnId="{9B135F4D-A9E9-46DD-BBAA-9C301F377464}">
      <dgm:prSet/>
      <dgm:spPr/>
      <dgm:t>
        <a:bodyPr/>
        <a:lstStyle/>
        <a:p>
          <a:endParaRPr lang="en-US"/>
        </a:p>
      </dgm:t>
    </dgm:pt>
    <dgm:pt modelId="{63305976-8E9F-4763-A9C3-EF0174020378}" type="sibTrans" cxnId="{9B135F4D-A9E9-46DD-BBAA-9C301F377464}">
      <dgm:prSet/>
      <dgm:spPr/>
      <dgm:t>
        <a:bodyPr/>
        <a:lstStyle/>
        <a:p>
          <a:endParaRPr lang="en-US"/>
        </a:p>
      </dgm:t>
    </dgm:pt>
    <dgm:pt modelId="{CA13E45C-D9A1-4EFE-A54D-8E441B616F1B}">
      <dgm:prSet/>
      <dgm:spPr/>
      <dgm:t>
        <a:bodyPr/>
        <a:lstStyle/>
        <a:p>
          <a:r>
            <a:rPr lang="en-US" u="sng"/>
            <a:t>https://www.jfree.org/jfreechart/</a:t>
          </a:r>
          <a:r>
            <a:rPr lang="en-US"/>
            <a:t> </a:t>
          </a:r>
        </a:p>
      </dgm:t>
    </dgm:pt>
    <dgm:pt modelId="{267D17F3-8954-461A-949B-228C02B9A24E}" type="parTrans" cxnId="{0003CA17-7EDC-4CF7-92C3-5B0872769DAC}">
      <dgm:prSet/>
      <dgm:spPr/>
      <dgm:t>
        <a:bodyPr/>
        <a:lstStyle/>
        <a:p>
          <a:endParaRPr lang="en-US"/>
        </a:p>
      </dgm:t>
    </dgm:pt>
    <dgm:pt modelId="{9D2B3C82-8A3C-4DE7-B0DD-3AC3E8C6D9CB}" type="sibTrans" cxnId="{0003CA17-7EDC-4CF7-92C3-5B0872769DAC}">
      <dgm:prSet/>
      <dgm:spPr/>
      <dgm:t>
        <a:bodyPr/>
        <a:lstStyle/>
        <a:p>
          <a:endParaRPr lang="en-US"/>
        </a:p>
      </dgm:t>
    </dgm:pt>
    <dgm:pt modelId="{6A4BC164-217D-4012-9C1C-E58E9BA22BEC}">
      <dgm:prSet/>
      <dgm:spPr/>
      <dgm:t>
        <a:bodyPr/>
        <a:lstStyle/>
        <a:p>
          <a:r>
            <a:rPr lang="en-US"/>
            <a:t>https://www.youtube.com/watch?v=pCK6prSq8aw</a:t>
          </a:r>
        </a:p>
      </dgm:t>
    </dgm:pt>
    <dgm:pt modelId="{00BCC563-52C0-4BD1-916D-156D32B31761}" type="parTrans" cxnId="{047CC399-7868-46F9-8770-A585A990A3CB}">
      <dgm:prSet/>
      <dgm:spPr/>
      <dgm:t>
        <a:bodyPr/>
        <a:lstStyle/>
        <a:p>
          <a:endParaRPr lang="en-US"/>
        </a:p>
      </dgm:t>
    </dgm:pt>
    <dgm:pt modelId="{4A5C8268-7C75-488D-B509-69A125C081C9}" type="sibTrans" cxnId="{047CC399-7868-46F9-8770-A585A990A3CB}">
      <dgm:prSet/>
      <dgm:spPr/>
      <dgm:t>
        <a:bodyPr/>
        <a:lstStyle/>
        <a:p>
          <a:endParaRPr lang="en-US"/>
        </a:p>
      </dgm:t>
    </dgm:pt>
    <dgm:pt modelId="{9E535776-775A-474C-89D8-537CE4F1AD49}" type="pres">
      <dgm:prSet presAssocID="{6D4E0A65-44B2-46DA-B69E-562191DB9BD6}" presName="vert0" presStyleCnt="0">
        <dgm:presLayoutVars>
          <dgm:dir/>
          <dgm:animOne val="branch"/>
          <dgm:animLvl val="lvl"/>
        </dgm:presLayoutVars>
      </dgm:prSet>
      <dgm:spPr/>
    </dgm:pt>
    <dgm:pt modelId="{8B6BA66C-758E-B64E-B3CA-E9CDD565B30E}" type="pres">
      <dgm:prSet presAssocID="{AF093FDA-7B10-40C7-A0EC-BE728FC71120}" presName="thickLine" presStyleLbl="alignNode1" presStyleIdx="0" presStyleCnt="6"/>
      <dgm:spPr/>
    </dgm:pt>
    <dgm:pt modelId="{961E78CF-3278-704F-B193-E8E9E10D91A8}" type="pres">
      <dgm:prSet presAssocID="{AF093FDA-7B10-40C7-A0EC-BE728FC71120}" presName="horz1" presStyleCnt="0"/>
      <dgm:spPr/>
    </dgm:pt>
    <dgm:pt modelId="{A8204047-F2EF-6C46-B9A0-C52892E925A3}" type="pres">
      <dgm:prSet presAssocID="{AF093FDA-7B10-40C7-A0EC-BE728FC71120}" presName="tx1" presStyleLbl="revTx" presStyleIdx="0" presStyleCnt="6"/>
      <dgm:spPr/>
    </dgm:pt>
    <dgm:pt modelId="{327FBBD1-38F8-FE4A-9CDD-0BBE35870E0E}" type="pres">
      <dgm:prSet presAssocID="{AF093FDA-7B10-40C7-A0EC-BE728FC71120}" presName="vert1" presStyleCnt="0"/>
      <dgm:spPr/>
    </dgm:pt>
    <dgm:pt modelId="{F405A359-39BF-EC48-87C6-C83F594928DC}" type="pres">
      <dgm:prSet presAssocID="{45D59D70-228A-4132-B27E-8FC9CBB23405}" presName="thickLine" presStyleLbl="alignNode1" presStyleIdx="1" presStyleCnt="6"/>
      <dgm:spPr/>
    </dgm:pt>
    <dgm:pt modelId="{9F159644-1498-1E44-B7EC-AC2359A38D74}" type="pres">
      <dgm:prSet presAssocID="{45D59D70-228A-4132-B27E-8FC9CBB23405}" presName="horz1" presStyleCnt="0"/>
      <dgm:spPr/>
    </dgm:pt>
    <dgm:pt modelId="{12A53A02-69DF-D448-B580-BD2A727C8BBC}" type="pres">
      <dgm:prSet presAssocID="{45D59D70-228A-4132-B27E-8FC9CBB23405}" presName="tx1" presStyleLbl="revTx" presStyleIdx="1" presStyleCnt="6"/>
      <dgm:spPr/>
    </dgm:pt>
    <dgm:pt modelId="{257F9978-6737-994F-BB59-8D9045B28DB4}" type="pres">
      <dgm:prSet presAssocID="{45D59D70-228A-4132-B27E-8FC9CBB23405}" presName="vert1" presStyleCnt="0"/>
      <dgm:spPr/>
    </dgm:pt>
    <dgm:pt modelId="{04AFF779-C6BF-6043-88DA-BFFEB5713A50}" type="pres">
      <dgm:prSet presAssocID="{93551F2F-32CD-4283-A001-464FEDA8808D}" presName="thickLine" presStyleLbl="alignNode1" presStyleIdx="2" presStyleCnt="6"/>
      <dgm:spPr/>
    </dgm:pt>
    <dgm:pt modelId="{3ED585E7-2A5A-EC4D-8D23-48DA38290796}" type="pres">
      <dgm:prSet presAssocID="{93551F2F-32CD-4283-A001-464FEDA8808D}" presName="horz1" presStyleCnt="0"/>
      <dgm:spPr/>
    </dgm:pt>
    <dgm:pt modelId="{5DDA04BC-4A71-804E-A1D5-BB9D088E7526}" type="pres">
      <dgm:prSet presAssocID="{93551F2F-32CD-4283-A001-464FEDA8808D}" presName="tx1" presStyleLbl="revTx" presStyleIdx="2" presStyleCnt="6"/>
      <dgm:spPr/>
    </dgm:pt>
    <dgm:pt modelId="{B200216B-0785-8342-9308-647CA9F27A5F}" type="pres">
      <dgm:prSet presAssocID="{93551F2F-32CD-4283-A001-464FEDA8808D}" presName="vert1" presStyleCnt="0"/>
      <dgm:spPr/>
    </dgm:pt>
    <dgm:pt modelId="{585D55C9-8E2A-7342-AA8C-FAB18B0F4305}" type="pres">
      <dgm:prSet presAssocID="{5BCD0E2C-225C-4E57-B9F7-D9458771438A}" presName="thickLine" presStyleLbl="alignNode1" presStyleIdx="3" presStyleCnt="6"/>
      <dgm:spPr/>
    </dgm:pt>
    <dgm:pt modelId="{BF88B517-B7F1-D140-8152-BC938D2E7DC4}" type="pres">
      <dgm:prSet presAssocID="{5BCD0E2C-225C-4E57-B9F7-D9458771438A}" presName="horz1" presStyleCnt="0"/>
      <dgm:spPr/>
    </dgm:pt>
    <dgm:pt modelId="{117726DD-E112-A745-9681-B85D582AE311}" type="pres">
      <dgm:prSet presAssocID="{5BCD0E2C-225C-4E57-B9F7-D9458771438A}" presName="tx1" presStyleLbl="revTx" presStyleIdx="3" presStyleCnt="6"/>
      <dgm:spPr/>
    </dgm:pt>
    <dgm:pt modelId="{2561F629-2766-5B4A-A5EF-A52112135649}" type="pres">
      <dgm:prSet presAssocID="{5BCD0E2C-225C-4E57-B9F7-D9458771438A}" presName="vert1" presStyleCnt="0"/>
      <dgm:spPr/>
    </dgm:pt>
    <dgm:pt modelId="{A152A4A5-1D89-A345-A86D-271F9EA74DCD}" type="pres">
      <dgm:prSet presAssocID="{CA13E45C-D9A1-4EFE-A54D-8E441B616F1B}" presName="thickLine" presStyleLbl="alignNode1" presStyleIdx="4" presStyleCnt="6"/>
      <dgm:spPr/>
    </dgm:pt>
    <dgm:pt modelId="{EB94F99C-0F0D-0849-90E5-5437AE34BBEE}" type="pres">
      <dgm:prSet presAssocID="{CA13E45C-D9A1-4EFE-A54D-8E441B616F1B}" presName="horz1" presStyleCnt="0"/>
      <dgm:spPr/>
    </dgm:pt>
    <dgm:pt modelId="{D6DCE05F-1D07-674B-BC3F-47BAA492B47E}" type="pres">
      <dgm:prSet presAssocID="{CA13E45C-D9A1-4EFE-A54D-8E441B616F1B}" presName="tx1" presStyleLbl="revTx" presStyleIdx="4" presStyleCnt="6"/>
      <dgm:spPr/>
    </dgm:pt>
    <dgm:pt modelId="{3A6FC4A3-9231-324B-8487-85C4D37DB758}" type="pres">
      <dgm:prSet presAssocID="{CA13E45C-D9A1-4EFE-A54D-8E441B616F1B}" presName="vert1" presStyleCnt="0"/>
      <dgm:spPr/>
    </dgm:pt>
    <dgm:pt modelId="{312143D0-7C32-F744-9852-4F0D888708BF}" type="pres">
      <dgm:prSet presAssocID="{6A4BC164-217D-4012-9C1C-E58E9BA22BEC}" presName="thickLine" presStyleLbl="alignNode1" presStyleIdx="5" presStyleCnt="6"/>
      <dgm:spPr/>
    </dgm:pt>
    <dgm:pt modelId="{EECFA2E5-3183-D148-A774-632732F75396}" type="pres">
      <dgm:prSet presAssocID="{6A4BC164-217D-4012-9C1C-E58E9BA22BEC}" presName="horz1" presStyleCnt="0"/>
      <dgm:spPr/>
    </dgm:pt>
    <dgm:pt modelId="{03EF336A-5797-C74B-A2E7-5DFDFBCD9C2E}" type="pres">
      <dgm:prSet presAssocID="{6A4BC164-217D-4012-9C1C-E58E9BA22BEC}" presName="tx1" presStyleLbl="revTx" presStyleIdx="5" presStyleCnt="6"/>
      <dgm:spPr/>
    </dgm:pt>
    <dgm:pt modelId="{4521524C-8D75-3943-A039-9A7352BE9427}" type="pres">
      <dgm:prSet presAssocID="{6A4BC164-217D-4012-9C1C-E58E9BA22BEC}" presName="vert1" presStyleCnt="0"/>
      <dgm:spPr/>
    </dgm:pt>
  </dgm:ptLst>
  <dgm:cxnLst>
    <dgm:cxn modelId="{0003CA17-7EDC-4CF7-92C3-5B0872769DAC}" srcId="{6D4E0A65-44B2-46DA-B69E-562191DB9BD6}" destId="{CA13E45C-D9A1-4EFE-A54D-8E441B616F1B}" srcOrd="4" destOrd="0" parTransId="{267D17F3-8954-461A-949B-228C02B9A24E}" sibTransId="{9D2B3C82-8A3C-4DE7-B0DD-3AC3E8C6D9CB}"/>
    <dgm:cxn modelId="{95FE281A-2E9E-4B3A-AF69-D1D2432FCB34}" srcId="{6D4E0A65-44B2-46DA-B69E-562191DB9BD6}" destId="{93551F2F-32CD-4283-A001-464FEDA8808D}" srcOrd="2" destOrd="0" parTransId="{2E8D1839-9CDC-4B7D-A1C1-5B2646118006}" sibTransId="{9C922FF3-83D2-4963-B8DE-FAE81197ECAD}"/>
    <dgm:cxn modelId="{1325F135-DB32-426B-94BF-B4DDACD91BA3}" srcId="{6D4E0A65-44B2-46DA-B69E-562191DB9BD6}" destId="{AF093FDA-7B10-40C7-A0EC-BE728FC71120}" srcOrd="0" destOrd="0" parTransId="{470F2F72-3045-43EA-8AEB-5FFFB0ED1986}" sibTransId="{54C1A49B-79E2-44F6-AD23-5394A6D8CFD2}"/>
    <dgm:cxn modelId="{9B135F4D-A9E9-46DD-BBAA-9C301F377464}" srcId="{6D4E0A65-44B2-46DA-B69E-562191DB9BD6}" destId="{5BCD0E2C-225C-4E57-B9F7-D9458771438A}" srcOrd="3" destOrd="0" parTransId="{AE2537BF-6802-4961-820A-BBAF8C661649}" sibTransId="{63305976-8E9F-4763-A9C3-EF0174020378}"/>
    <dgm:cxn modelId="{6DC0047A-4B1A-0B4C-B5C4-B8031FC3B6D6}" type="presOf" srcId="{45D59D70-228A-4132-B27E-8FC9CBB23405}" destId="{12A53A02-69DF-D448-B580-BD2A727C8BBC}" srcOrd="0" destOrd="0" presId="urn:microsoft.com/office/officeart/2008/layout/LinedList"/>
    <dgm:cxn modelId="{047CC399-7868-46F9-8770-A585A990A3CB}" srcId="{6D4E0A65-44B2-46DA-B69E-562191DB9BD6}" destId="{6A4BC164-217D-4012-9C1C-E58E9BA22BEC}" srcOrd="5" destOrd="0" parTransId="{00BCC563-52C0-4BD1-916D-156D32B31761}" sibTransId="{4A5C8268-7C75-488D-B509-69A125C081C9}"/>
    <dgm:cxn modelId="{B087E3A3-10D9-2145-BBFB-1D7B097FBC4A}" type="presOf" srcId="{6D4E0A65-44B2-46DA-B69E-562191DB9BD6}" destId="{9E535776-775A-474C-89D8-537CE4F1AD49}" srcOrd="0" destOrd="0" presId="urn:microsoft.com/office/officeart/2008/layout/LinedList"/>
    <dgm:cxn modelId="{034754BB-8EA1-8048-B7AC-F08AAEAFB53D}" type="presOf" srcId="{6A4BC164-217D-4012-9C1C-E58E9BA22BEC}" destId="{03EF336A-5797-C74B-A2E7-5DFDFBCD9C2E}" srcOrd="0" destOrd="0" presId="urn:microsoft.com/office/officeart/2008/layout/LinedList"/>
    <dgm:cxn modelId="{6D116BBD-2BCE-1549-9D52-0C207D0FA0A5}" type="presOf" srcId="{AF093FDA-7B10-40C7-A0EC-BE728FC71120}" destId="{A8204047-F2EF-6C46-B9A0-C52892E925A3}" srcOrd="0" destOrd="0" presId="urn:microsoft.com/office/officeart/2008/layout/LinedList"/>
    <dgm:cxn modelId="{3246E6CB-D4D0-2741-854A-D402CC6DE698}" type="presOf" srcId="{CA13E45C-D9A1-4EFE-A54D-8E441B616F1B}" destId="{D6DCE05F-1D07-674B-BC3F-47BAA492B47E}" srcOrd="0" destOrd="0" presId="urn:microsoft.com/office/officeart/2008/layout/LinedList"/>
    <dgm:cxn modelId="{EC47D8D6-CC05-6B45-A299-B66994340A02}" type="presOf" srcId="{93551F2F-32CD-4283-A001-464FEDA8808D}" destId="{5DDA04BC-4A71-804E-A1D5-BB9D088E7526}" srcOrd="0" destOrd="0" presId="urn:microsoft.com/office/officeart/2008/layout/LinedList"/>
    <dgm:cxn modelId="{618BEFDC-10EB-4F4C-BBB9-EF2E01DBB761}" type="presOf" srcId="{5BCD0E2C-225C-4E57-B9F7-D9458771438A}" destId="{117726DD-E112-A745-9681-B85D582AE311}" srcOrd="0" destOrd="0" presId="urn:microsoft.com/office/officeart/2008/layout/LinedList"/>
    <dgm:cxn modelId="{42C2E9DE-04E8-4700-ACDF-C4D125E2A30E}" srcId="{6D4E0A65-44B2-46DA-B69E-562191DB9BD6}" destId="{45D59D70-228A-4132-B27E-8FC9CBB23405}" srcOrd="1" destOrd="0" parTransId="{71016CCE-B4E7-464C-A6D0-8EFC021980AA}" sibTransId="{AFA5C7F7-7070-408E-9AF6-7BEE415BAD7A}"/>
    <dgm:cxn modelId="{F8B003F4-6E4F-434F-8F12-3BB44C40BF59}" type="presParOf" srcId="{9E535776-775A-474C-89D8-537CE4F1AD49}" destId="{8B6BA66C-758E-B64E-B3CA-E9CDD565B30E}" srcOrd="0" destOrd="0" presId="urn:microsoft.com/office/officeart/2008/layout/LinedList"/>
    <dgm:cxn modelId="{0A719CCA-BC13-E947-818A-7805C0CA63B8}" type="presParOf" srcId="{9E535776-775A-474C-89D8-537CE4F1AD49}" destId="{961E78CF-3278-704F-B193-E8E9E10D91A8}" srcOrd="1" destOrd="0" presId="urn:microsoft.com/office/officeart/2008/layout/LinedList"/>
    <dgm:cxn modelId="{C09CAD84-A199-8E4B-A0C9-154659089762}" type="presParOf" srcId="{961E78CF-3278-704F-B193-E8E9E10D91A8}" destId="{A8204047-F2EF-6C46-B9A0-C52892E925A3}" srcOrd="0" destOrd="0" presId="urn:microsoft.com/office/officeart/2008/layout/LinedList"/>
    <dgm:cxn modelId="{8EB20AB3-1065-0340-AF9F-C839AA407298}" type="presParOf" srcId="{961E78CF-3278-704F-B193-E8E9E10D91A8}" destId="{327FBBD1-38F8-FE4A-9CDD-0BBE35870E0E}" srcOrd="1" destOrd="0" presId="urn:microsoft.com/office/officeart/2008/layout/LinedList"/>
    <dgm:cxn modelId="{3DB35F94-4ED3-E341-A5D4-B13DDE624500}" type="presParOf" srcId="{9E535776-775A-474C-89D8-537CE4F1AD49}" destId="{F405A359-39BF-EC48-87C6-C83F594928DC}" srcOrd="2" destOrd="0" presId="urn:microsoft.com/office/officeart/2008/layout/LinedList"/>
    <dgm:cxn modelId="{A6B97A65-1019-2847-9254-4D76EAC4054B}" type="presParOf" srcId="{9E535776-775A-474C-89D8-537CE4F1AD49}" destId="{9F159644-1498-1E44-B7EC-AC2359A38D74}" srcOrd="3" destOrd="0" presId="urn:microsoft.com/office/officeart/2008/layout/LinedList"/>
    <dgm:cxn modelId="{C9126C9F-4374-9B48-A820-6F7907F989EA}" type="presParOf" srcId="{9F159644-1498-1E44-B7EC-AC2359A38D74}" destId="{12A53A02-69DF-D448-B580-BD2A727C8BBC}" srcOrd="0" destOrd="0" presId="urn:microsoft.com/office/officeart/2008/layout/LinedList"/>
    <dgm:cxn modelId="{FDAA67DC-5D4C-634E-8030-ADBC72BC9FDD}" type="presParOf" srcId="{9F159644-1498-1E44-B7EC-AC2359A38D74}" destId="{257F9978-6737-994F-BB59-8D9045B28DB4}" srcOrd="1" destOrd="0" presId="urn:microsoft.com/office/officeart/2008/layout/LinedList"/>
    <dgm:cxn modelId="{CE8AEBF3-BB47-6748-8726-23A0431279B9}" type="presParOf" srcId="{9E535776-775A-474C-89D8-537CE4F1AD49}" destId="{04AFF779-C6BF-6043-88DA-BFFEB5713A50}" srcOrd="4" destOrd="0" presId="urn:microsoft.com/office/officeart/2008/layout/LinedList"/>
    <dgm:cxn modelId="{B64C585D-9B6E-9444-B5C6-C2170E4699AB}" type="presParOf" srcId="{9E535776-775A-474C-89D8-537CE4F1AD49}" destId="{3ED585E7-2A5A-EC4D-8D23-48DA38290796}" srcOrd="5" destOrd="0" presId="urn:microsoft.com/office/officeart/2008/layout/LinedList"/>
    <dgm:cxn modelId="{347CAE93-C5D8-274D-B423-93724FAF717D}" type="presParOf" srcId="{3ED585E7-2A5A-EC4D-8D23-48DA38290796}" destId="{5DDA04BC-4A71-804E-A1D5-BB9D088E7526}" srcOrd="0" destOrd="0" presId="urn:microsoft.com/office/officeart/2008/layout/LinedList"/>
    <dgm:cxn modelId="{2D74956B-D579-4343-8173-EAF7AC8C37CC}" type="presParOf" srcId="{3ED585E7-2A5A-EC4D-8D23-48DA38290796}" destId="{B200216B-0785-8342-9308-647CA9F27A5F}" srcOrd="1" destOrd="0" presId="urn:microsoft.com/office/officeart/2008/layout/LinedList"/>
    <dgm:cxn modelId="{8FEB89C4-D5C5-A74B-8A41-A59D87335AB5}" type="presParOf" srcId="{9E535776-775A-474C-89D8-537CE4F1AD49}" destId="{585D55C9-8E2A-7342-AA8C-FAB18B0F4305}" srcOrd="6" destOrd="0" presId="urn:microsoft.com/office/officeart/2008/layout/LinedList"/>
    <dgm:cxn modelId="{8ECE239D-54F7-F444-AD8B-48DCDDF4A63B}" type="presParOf" srcId="{9E535776-775A-474C-89D8-537CE4F1AD49}" destId="{BF88B517-B7F1-D140-8152-BC938D2E7DC4}" srcOrd="7" destOrd="0" presId="urn:microsoft.com/office/officeart/2008/layout/LinedList"/>
    <dgm:cxn modelId="{4ADA90A9-B0DA-4D4F-A49B-FC396A657A84}" type="presParOf" srcId="{BF88B517-B7F1-D140-8152-BC938D2E7DC4}" destId="{117726DD-E112-A745-9681-B85D582AE311}" srcOrd="0" destOrd="0" presId="urn:microsoft.com/office/officeart/2008/layout/LinedList"/>
    <dgm:cxn modelId="{1C062CE3-71E5-4E41-BC23-FFF9E5200B9F}" type="presParOf" srcId="{BF88B517-B7F1-D140-8152-BC938D2E7DC4}" destId="{2561F629-2766-5B4A-A5EF-A52112135649}" srcOrd="1" destOrd="0" presId="urn:microsoft.com/office/officeart/2008/layout/LinedList"/>
    <dgm:cxn modelId="{992BDDF7-515A-014F-9782-23CBDC32A6E3}" type="presParOf" srcId="{9E535776-775A-474C-89D8-537CE4F1AD49}" destId="{A152A4A5-1D89-A345-A86D-271F9EA74DCD}" srcOrd="8" destOrd="0" presId="urn:microsoft.com/office/officeart/2008/layout/LinedList"/>
    <dgm:cxn modelId="{45372701-4D72-1548-BA55-AA1E63659281}" type="presParOf" srcId="{9E535776-775A-474C-89D8-537CE4F1AD49}" destId="{EB94F99C-0F0D-0849-90E5-5437AE34BBEE}" srcOrd="9" destOrd="0" presId="urn:microsoft.com/office/officeart/2008/layout/LinedList"/>
    <dgm:cxn modelId="{5BF2748B-5F5F-A148-A55F-4B5706EC4CB0}" type="presParOf" srcId="{EB94F99C-0F0D-0849-90E5-5437AE34BBEE}" destId="{D6DCE05F-1D07-674B-BC3F-47BAA492B47E}" srcOrd="0" destOrd="0" presId="urn:microsoft.com/office/officeart/2008/layout/LinedList"/>
    <dgm:cxn modelId="{26CF5C51-0CD0-E44B-A53B-7F6FFB45EB03}" type="presParOf" srcId="{EB94F99C-0F0D-0849-90E5-5437AE34BBEE}" destId="{3A6FC4A3-9231-324B-8487-85C4D37DB758}" srcOrd="1" destOrd="0" presId="urn:microsoft.com/office/officeart/2008/layout/LinedList"/>
    <dgm:cxn modelId="{37F45A47-E838-A24B-94B6-BC134C773043}" type="presParOf" srcId="{9E535776-775A-474C-89D8-537CE4F1AD49}" destId="{312143D0-7C32-F744-9852-4F0D888708BF}" srcOrd="10" destOrd="0" presId="urn:microsoft.com/office/officeart/2008/layout/LinedList"/>
    <dgm:cxn modelId="{DCE65261-87C8-F648-A90B-C83A3F6894A1}" type="presParOf" srcId="{9E535776-775A-474C-89D8-537CE4F1AD49}" destId="{EECFA2E5-3183-D148-A774-632732F75396}" srcOrd="11" destOrd="0" presId="urn:microsoft.com/office/officeart/2008/layout/LinedList"/>
    <dgm:cxn modelId="{68D5B723-A0C5-7F42-B7D9-16475A9119F6}" type="presParOf" srcId="{EECFA2E5-3183-D148-A774-632732F75396}" destId="{03EF336A-5797-C74B-A2E7-5DFDFBCD9C2E}" srcOrd="0" destOrd="0" presId="urn:microsoft.com/office/officeart/2008/layout/LinedList"/>
    <dgm:cxn modelId="{ADA2D61C-F5EF-6F45-B688-EBA333DFC0FE}" type="presParOf" srcId="{EECFA2E5-3183-D148-A774-632732F75396}" destId="{4521524C-8D75-3943-A039-9A7352BE94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4205-AE9B-AC48-8902-3D133E2E40B4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369-F10F-4148-9025-D7A16618E557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User Accounts</a:t>
          </a:r>
          <a:r>
            <a:rPr lang="en-US" sz="2200" kern="1200"/>
            <a:t>: Each user type (Admin, Donor, Manager) has an individual account.</a:t>
          </a:r>
        </a:p>
      </dsp:txBody>
      <dsp:txXfrm>
        <a:off x="0" y="675"/>
        <a:ext cx="6291714" cy="1105876"/>
      </dsp:txXfrm>
    </dsp:sp>
    <dsp:sp modelId="{371C0A35-BF8B-834E-BE0E-D1F2598CA698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EAD7D-0998-8644-A2D9-700390454AB6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Dashboard</a:t>
          </a:r>
          <a:r>
            <a:rPr lang="en-US" sz="2200" kern="1200"/>
            <a:t>: Users have access to a dashboard for a quick summary of activities and statuses.</a:t>
          </a:r>
        </a:p>
      </dsp:txBody>
      <dsp:txXfrm>
        <a:off x="0" y="1106552"/>
        <a:ext cx="6291714" cy="1105876"/>
      </dsp:txXfrm>
    </dsp:sp>
    <dsp:sp modelId="{6DCD6377-9D3D-DF4C-9DD7-10E0D0EA8343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116D-7961-AF41-8534-4523650A57BF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Authentication</a:t>
          </a:r>
          <a:r>
            <a:rPr lang="en-US" sz="2200" kern="1200" dirty="0"/>
            <a:t>: The system includes register, login, and logout functionalities.</a:t>
          </a:r>
        </a:p>
      </dsp:txBody>
      <dsp:txXfrm>
        <a:off x="0" y="2212429"/>
        <a:ext cx="6291714" cy="1105876"/>
      </dsp:txXfrm>
    </dsp:sp>
    <dsp:sp modelId="{A641DBC1-3CD3-7248-A639-8E8484C99FDD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172E3-279B-944A-8124-C16946357C1D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Email Confirmation</a:t>
          </a:r>
          <a:r>
            <a:rPr lang="en-US" sz="2200" kern="1200"/>
            <a:t>: Users receive email confirmations during registration and account creation.</a:t>
          </a:r>
        </a:p>
      </dsp:txBody>
      <dsp:txXfrm>
        <a:off x="0" y="3318305"/>
        <a:ext cx="6291714" cy="1105876"/>
      </dsp:txXfrm>
    </dsp:sp>
    <dsp:sp modelId="{2A9B2670-C382-F445-96B6-F693204C013B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4B2F3-1640-0A4A-B8CD-5EAEF3D5F643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Input Validation</a:t>
          </a:r>
          <a:r>
            <a:rPr lang="en-US" sz="2200" kern="1200"/>
            <a:t>: Real-time validation status is provided in input fields.</a:t>
          </a:r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03050-DC95-4846-BC69-948CFD6F66AB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EC6A-C3AC-6E45-917E-72DACCCCEA1B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Donation Enterprise</a:t>
          </a:r>
        </a:p>
      </dsp:txBody>
      <dsp:txXfrm>
        <a:off x="0" y="0"/>
        <a:ext cx="6291714" cy="1382683"/>
      </dsp:txXfrm>
    </dsp:sp>
    <dsp:sp modelId="{4265A427-36FC-4447-B130-248CCC91CF32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E7E47-AE12-9D40-B341-733E80535B74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Funds Enterprise</a:t>
          </a:r>
        </a:p>
      </dsp:txBody>
      <dsp:txXfrm>
        <a:off x="0" y="1382683"/>
        <a:ext cx="6291714" cy="1382683"/>
      </dsp:txXfrm>
    </dsp:sp>
    <dsp:sp modelId="{D4BCB0F9-8375-2041-B07E-039145C36B96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A103F-930A-3944-9353-AD22C7B23F49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Kit Supply Enterprise</a:t>
          </a:r>
        </a:p>
      </dsp:txBody>
      <dsp:txXfrm>
        <a:off x="0" y="2765367"/>
        <a:ext cx="6291714" cy="1382683"/>
      </dsp:txXfrm>
    </dsp:sp>
    <dsp:sp modelId="{853E6275-0254-ED4C-8098-D89439DDA5EF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8B450-296E-8C4B-9E60-E9FE72EE2C9B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Donor Enterprise</a:t>
          </a:r>
        </a:p>
      </dsp:txBody>
      <dsp:txXfrm>
        <a:off x="0" y="4148051"/>
        <a:ext cx="6291714" cy="1382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6A5BA-7A96-5942-BAE0-78D1CC688307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EC20A-FC9A-6345-9CDD-01D3584E40A4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Disaster Relief Organization</a:t>
          </a:r>
        </a:p>
      </dsp:txBody>
      <dsp:txXfrm>
        <a:off x="0" y="2700"/>
        <a:ext cx="6291714" cy="920888"/>
      </dsp:txXfrm>
    </dsp:sp>
    <dsp:sp modelId="{5A61F545-5687-1E48-83AC-E4734C839EED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D2724-29DC-454E-BBA3-DFD5BB3F25DC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Education Donation Organization</a:t>
          </a:r>
        </a:p>
      </dsp:txBody>
      <dsp:txXfrm>
        <a:off x="0" y="923589"/>
        <a:ext cx="6291714" cy="920888"/>
      </dsp:txXfrm>
    </dsp:sp>
    <dsp:sp modelId="{191F165E-B91D-A242-BAC9-022D07CA4BA3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8DCD-C699-D34B-B470-D56A803BD946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Funds Organization</a:t>
          </a:r>
        </a:p>
      </dsp:txBody>
      <dsp:txXfrm>
        <a:off x="0" y="1844478"/>
        <a:ext cx="6291714" cy="920888"/>
      </dsp:txXfrm>
    </dsp:sp>
    <dsp:sp modelId="{2D71F23B-D00B-574C-9E97-E1C7A059D583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495E-EC80-6F45-B5C3-A1570D9FB87F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Individual Donor Organization</a:t>
          </a:r>
        </a:p>
      </dsp:txBody>
      <dsp:txXfrm>
        <a:off x="0" y="2765367"/>
        <a:ext cx="6291714" cy="920888"/>
      </dsp:txXfrm>
    </dsp:sp>
    <dsp:sp modelId="{D66E198D-5C32-F146-8262-7DFDE9E1BAB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FCC2E-C467-3A4F-8F08-4678CCEDE3DF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Disaster Relief Kit Supply Organization</a:t>
          </a:r>
        </a:p>
      </dsp:txBody>
      <dsp:txXfrm>
        <a:off x="0" y="3686256"/>
        <a:ext cx="6291714" cy="920888"/>
      </dsp:txXfrm>
    </dsp:sp>
    <dsp:sp modelId="{81713EDB-5CBC-7448-8A95-95017889B4F4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E3BB0-2AEE-1947-A323-085AAE16BE19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Education Kit Supply Organization</a:t>
          </a:r>
        </a:p>
      </dsp:txBody>
      <dsp:txXfrm>
        <a:off x="0" y="4607145"/>
        <a:ext cx="6291714" cy="920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BA66C-758E-B64E-B3CA-E9CDD565B30E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4047-F2EF-6C46-B9A0-C52892E925A3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https://www.jfree.org/jcommon/ </a:t>
          </a:r>
        </a:p>
      </dsp:txBody>
      <dsp:txXfrm>
        <a:off x="0" y="2700"/>
        <a:ext cx="6291714" cy="920888"/>
      </dsp:txXfrm>
    </dsp:sp>
    <dsp:sp modelId="{F405A359-39BF-EC48-87C6-C83F594928DC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53A02-69DF-D448-B580-BD2A727C8BBC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https://www.youtube.com/watch?v=UI6lqHOVHic </a:t>
          </a:r>
        </a:p>
      </dsp:txBody>
      <dsp:txXfrm>
        <a:off x="0" y="923589"/>
        <a:ext cx="6291714" cy="920888"/>
      </dsp:txXfrm>
    </dsp:sp>
    <dsp:sp modelId="{04AFF779-C6BF-6043-88DA-BFFEB5713A50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A04BC-4A71-804E-A1D5-BB9D088E7526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/>
            <a:t>https://www.youtube.com/watch?v=aBONSQ44cnk</a:t>
          </a:r>
          <a:r>
            <a:rPr lang="en-US" sz="2300" kern="1200"/>
            <a:t> </a:t>
          </a:r>
        </a:p>
      </dsp:txBody>
      <dsp:txXfrm>
        <a:off x="0" y="1844478"/>
        <a:ext cx="6291714" cy="920888"/>
      </dsp:txXfrm>
    </dsp:sp>
    <dsp:sp modelId="{585D55C9-8E2A-7342-AA8C-FAB18B0F430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726DD-E112-A745-9681-B85D582AE311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/>
            <a:t>https://dzone.com/refcardz/getting-started-db4o 5</a:t>
          </a:r>
          <a:r>
            <a:rPr lang="en-US" sz="2300" kern="1200"/>
            <a:t>. </a:t>
          </a:r>
        </a:p>
      </dsp:txBody>
      <dsp:txXfrm>
        <a:off x="0" y="2765367"/>
        <a:ext cx="6291714" cy="920888"/>
      </dsp:txXfrm>
    </dsp:sp>
    <dsp:sp modelId="{A152A4A5-1D89-A345-A86D-271F9EA74DCD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CE05F-1D07-674B-BC3F-47BAA492B47E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/>
            <a:t>https://www.jfree.org/jfreechart/</a:t>
          </a:r>
          <a:r>
            <a:rPr lang="en-US" sz="2300" kern="1200"/>
            <a:t> </a:t>
          </a:r>
        </a:p>
      </dsp:txBody>
      <dsp:txXfrm>
        <a:off x="0" y="3686256"/>
        <a:ext cx="6291714" cy="920888"/>
      </dsp:txXfrm>
    </dsp:sp>
    <dsp:sp modelId="{312143D0-7C32-F744-9852-4F0D888708B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336A-5797-C74B-A2E7-5DFDFBCD9C2E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https://www.youtube.com/watch?v=pCK6prSq8aw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776-74F2-6F3D-02E9-E06C9A0F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81F6-FF0D-21B7-81FA-688DD72A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0D4CA-7F61-2CF3-E359-19B1D8E3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811F-22F8-AED0-AFE0-B4464317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C21B-521F-18FD-8165-25F6C1AD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CA76-99C9-7F6E-7EB2-CBBF3EF1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C6195-3006-4DEE-A8DB-C841909DF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F2A8-8A35-1602-F5FF-EE8E333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C497-AEE7-4A71-8DAE-609DBC6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6DE0-E97A-6048-77D0-CC06E5C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CCF45-0D5E-0853-EE77-419A52FC0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6511-258C-0788-B088-2E6EBC6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D991-0742-0069-C4B4-6F720C80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E096-1295-7A25-66A7-8FBBBEA2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C2D7-25C4-9558-EF1A-9C6AB004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0069-3331-321D-376C-D2AD811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8563-D8B5-47C2-DE1D-9417FEF6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B9D2-8521-AD17-6E70-064BB45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B7DF-791A-81DD-B2CD-92F5D18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141C-AA64-FCF8-3939-5AAB4B85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C297-B65F-D0F1-B912-DC71C9A5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ED7F-56B7-1F36-D06E-576ECA31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0250-A41A-6E24-2022-1A4D4A93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7AC9-91A9-097C-CB2C-8A938A5D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2E3-414A-BA4D-7E17-4349171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8D2D-F003-DF96-BF6A-7E0AFB7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B414-1349-9B53-2366-2CA50D0C9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C8652-E40B-F046-C398-06DDB466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1D80-8B91-5ECC-24DE-4EA1532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3BE9-8F6E-4A33-7B03-790E4B5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D195-92EC-822C-A23C-B422CA88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A331-7E36-4051-02F5-4052C2CC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FC93-B394-0B9A-6ED0-259073F8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1EF38-6368-80CB-0D38-E91A4103C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45EBA-9118-D51B-457D-0F86D412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C4D67-0103-47A0-6E9E-702BCE289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F109A-E4B8-61F7-06A8-88304C67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4B2A7-5283-5846-8074-7B6ED7C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6CD79-37D9-32D7-F51C-645E9EFF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F527-6C58-AE69-7F01-555ECB4C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E836-4CB8-CF3F-CBDA-DA555E58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E3B40-41A9-2F28-F87A-A235F4AA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31590-5BB1-1FBB-FC64-49F69E2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D8D17-5B21-772D-EDCA-48EDB57F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3394-3A3C-0C25-787C-0A8330F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DAD2-CF05-E476-21D5-B2527CA1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A4E9-3FCD-89CA-EC2F-553E0AEA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519-4700-F7A7-3362-C97DBD25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836FF-6C3F-3B09-64C0-5003DA60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2341-3E81-54E7-153F-968E7B9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CE96-2637-7B3C-6E81-9094AC02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F7E8-37E4-14B8-EB9A-3181F2A0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0023-AEE2-4255-01DE-2605BCA7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67890-FB8D-75B3-3810-5809D0D6C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7BCE4-CC86-D313-10AD-7731F9F5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C123-039B-49B5-76B8-A7A4190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5257-38C4-56DE-A7CF-8C923C37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0686-917D-DFB8-4FFD-4465893F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5172C-A6C3-416F-8E64-E140F64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42C7-D219-B884-7FE9-A5D28BE7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33A0-C8F4-F8C4-3AB9-9DB94924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FDFC-1280-6744-BBF2-AFC42894177C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C189-9EA8-29F1-5885-DD753FDB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14B0-5BE7-078F-D72A-3E4A1366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915C-4344-BF42-A2CE-FBB75631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C98FD-4659-F0F6-31C1-9E9FA43C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WeCare Fund Management Suite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B9BF-7655-8C61-5B1F-CC243AA8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Group members:</a:t>
            </a:r>
          </a:p>
          <a:p>
            <a:pPr algn="l"/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Santosha</a:t>
            </a:r>
            <a:r>
              <a:rPr lang="en-US" dirty="0"/>
              <a:t> </a:t>
            </a:r>
            <a:r>
              <a:rPr lang="en-US" dirty="0" err="1"/>
              <a:t>Nagaratnakar</a:t>
            </a:r>
            <a:r>
              <a:rPr lang="en-US" dirty="0"/>
              <a:t> – 002798165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Deepak Kumar – 002631397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Sathwik</a:t>
            </a:r>
            <a:r>
              <a:rPr lang="en-US" dirty="0"/>
              <a:t> Reddy </a:t>
            </a:r>
            <a:r>
              <a:rPr lang="en-US" dirty="0" err="1"/>
              <a:t>Chelemela</a:t>
            </a:r>
            <a:r>
              <a:rPr lang="en-US" dirty="0"/>
              <a:t> - 002873268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C0212-10AE-5485-EC4C-2965754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Donor Registration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AFFC06E-EAEB-9869-6CF9-A3744BF5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17343"/>
            <a:ext cx="6780700" cy="42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22A2-8A55-07EA-E30B-924CCA2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340EDA-D5BB-D1DB-2F17-89E6DF92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8910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5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51-5AE1-01AC-EA29-342EB797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6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F4D5-2EEE-C8CA-D2EC-E4E7829F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C299-0BE8-6DDA-EC2D-8E9B2240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/>
              <a:t>This Java Swing application is designed for the </a:t>
            </a:r>
            <a:r>
              <a:rPr lang="en-US" sz="2400" err="1"/>
              <a:t>WeCare</a:t>
            </a:r>
            <a:r>
              <a:rPr lang="en-US" sz="2400"/>
              <a:t> Fund Management Suite, focusing on fund management.</a:t>
            </a:r>
          </a:p>
          <a:p>
            <a:r>
              <a:rPr lang="en-US" sz="2400" err="1"/>
              <a:t>EcoSystem</a:t>
            </a:r>
            <a:r>
              <a:rPr lang="en-US" sz="2400"/>
              <a:t>: The central system class connecting various networks.</a:t>
            </a:r>
          </a:p>
          <a:p>
            <a:r>
              <a:rPr lang="en-US" sz="2400"/>
              <a:t>Network: Represents different geographical or operational networks.</a:t>
            </a:r>
          </a:p>
          <a:p>
            <a:r>
              <a:rPr lang="en-US" sz="2400"/>
              <a:t>Enterprise: Includes various enterprises like Donation, Funds, Kit Supply, and Donor Enterprises.</a:t>
            </a:r>
          </a:p>
          <a:p>
            <a:r>
              <a:rPr lang="en-US" sz="2400"/>
              <a:t>Organization: Different types of organizations within each enterprise.</a:t>
            </a:r>
          </a:p>
          <a:p>
            <a:r>
              <a:rPr lang="en-US" sz="2400"/>
              <a:t>Roles: Defines the responsibilities and capabilities of different users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96128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4E03A-002D-9A2F-613F-E5068388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40A3-C8A8-B61C-2D26-C462D062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Java</a:t>
            </a:r>
          </a:p>
          <a:p>
            <a:r>
              <a:rPr lang="en-US"/>
              <a:t>Swing Framework</a:t>
            </a:r>
          </a:p>
          <a:p>
            <a:r>
              <a:rPr lang="en-US" err="1"/>
              <a:t>jBcrypt</a:t>
            </a:r>
            <a:endParaRPr lang="en-US"/>
          </a:p>
          <a:p>
            <a:r>
              <a:rPr lang="en-US" err="1"/>
              <a:t>JavaMail</a:t>
            </a:r>
            <a:r>
              <a:rPr lang="en-US"/>
              <a:t> API</a:t>
            </a:r>
          </a:p>
          <a:p>
            <a:r>
              <a:rPr lang="en-US"/>
              <a:t>Git</a:t>
            </a:r>
          </a:p>
          <a:p>
            <a:r>
              <a:rPr lang="en-US"/>
              <a:t>GitHub</a:t>
            </a:r>
          </a:p>
          <a:p>
            <a:r>
              <a:rPr lang="en-US" err="1"/>
              <a:t>JFreeChart</a:t>
            </a:r>
            <a:endParaRPr lang="en-US"/>
          </a:p>
          <a:p>
            <a:r>
              <a:rPr lang="en-US"/>
              <a:t>Dbo4o</a:t>
            </a:r>
          </a:p>
        </p:txBody>
      </p:sp>
    </p:spTree>
    <p:extLst>
      <p:ext uri="{BB962C8B-B14F-4D97-AF65-F5344CB8AC3E}">
        <p14:creationId xmlns:p14="http://schemas.microsoft.com/office/powerpoint/2010/main" val="244365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4FB10-F41F-4CA1-5455-5D75D311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23BB2-CED4-AB9B-6AB2-88C27D8B0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61801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84C71-81CF-3DBF-D122-844CD4C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Enterprise Structure</a:t>
            </a:r>
            <a:b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A54C8F-DD59-F62B-7713-3D78CD766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487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1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C0212-10AE-5485-EC4C-2965754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Organizations</a:t>
            </a:r>
            <a:br>
              <a:rPr lang="en-US" sz="31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EA6DA8-3315-FD3F-8E1B-A6DFE597D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11804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58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C0212-10AE-5485-EC4C-2965754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Class Diagram</a:t>
            </a:r>
            <a:br>
              <a:rPr lang="en-US" sz="31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pic>
        <p:nvPicPr>
          <p:cNvPr id="6" name="Content Placeholder 4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DE4AEB85-1FC9-20BB-734A-9CE28F18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05" y="643468"/>
            <a:ext cx="7315351" cy="52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C0212-10AE-5485-EC4C-2965754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 model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71B13807-6A01-9BCA-B162-3C6767F9C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269" y="499155"/>
            <a:ext cx="6302173" cy="5859690"/>
          </a:xfrm>
        </p:spPr>
      </p:pic>
    </p:spTree>
    <p:extLst>
      <p:ext uri="{BB962C8B-B14F-4D97-AF65-F5344CB8AC3E}">
        <p14:creationId xmlns:p14="http://schemas.microsoft.com/office/powerpoint/2010/main" val="131652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C0212-10AE-5485-EC4C-29657544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Home Page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47DBD3B1-F90C-9DA9-EB48-146522C4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71" y="607220"/>
            <a:ext cx="7036815" cy="53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302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WeCare Fund Management Suite</vt:lpstr>
      <vt:lpstr>Introduction</vt:lpstr>
      <vt:lpstr>Technologies Used</vt:lpstr>
      <vt:lpstr>General Features</vt:lpstr>
      <vt:lpstr>Enterprise Structure </vt:lpstr>
      <vt:lpstr>Organizations </vt:lpstr>
      <vt:lpstr>Class Diagram </vt:lpstr>
      <vt:lpstr>Object model</vt:lpstr>
      <vt:lpstr>Home Page</vt:lpstr>
      <vt:lpstr>Donor Registration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WeCare Fund Management Suite</dc:title>
  <dc:creator>Santosha Nagaratnakar Chakkapalli</dc:creator>
  <cp:lastModifiedBy>Santosha Nagaratnakar Chakkapalli</cp:lastModifiedBy>
  <cp:revision>1</cp:revision>
  <dcterms:created xsi:type="dcterms:W3CDTF">2023-12-11T00:21:48Z</dcterms:created>
  <dcterms:modified xsi:type="dcterms:W3CDTF">2023-12-11T04:23:27Z</dcterms:modified>
</cp:coreProperties>
</file>