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2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3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4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5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6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7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8.xml" ContentType="application/vnd.openxmlformats-officedocument.presentationml.notesSlide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9.xml" ContentType="application/vnd.openxmlformats-officedocument.presentationml.notesSlide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7" r:id="rId3"/>
    <p:sldId id="268" r:id="rId4"/>
    <p:sldId id="269" r:id="rId5"/>
    <p:sldId id="276" r:id="rId6"/>
    <p:sldId id="277" r:id="rId7"/>
    <p:sldId id="271" r:id="rId8"/>
    <p:sldId id="278" r:id="rId9"/>
    <p:sldId id="280" r:id="rId10"/>
    <p:sldId id="275" r:id="rId11"/>
    <p:sldId id="281" r:id="rId12"/>
    <p:sldId id="282" r:id="rId13"/>
    <p:sldId id="283" r:id="rId14"/>
    <p:sldId id="284" r:id="rId15"/>
    <p:sldId id="286" r:id="rId16"/>
    <p:sldId id="285" r:id="rId17"/>
    <p:sldId id="287" r:id="rId18"/>
    <p:sldId id="288" r:id="rId19"/>
    <p:sldId id="289" r:id="rId20"/>
    <p:sldId id="290" r:id="rId21"/>
    <p:sldId id="291" r:id="rId22"/>
    <p:sldId id="292" r:id="rId23"/>
    <p:sldId id="294" r:id="rId24"/>
    <p:sldId id="295" r:id="rId25"/>
    <p:sldId id="296" r:id="rId26"/>
    <p:sldId id="297" r:id="rId27"/>
    <p:sldId id="27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EE12A2-463A-46F4-B382-F06C05D6FCE3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B84C2E77-732F-4A21-8223-A9ACC428139A}">
      <dgm:prSet/>
      <dgm:spPr>
        <a:solidFill>
          <a:srgbClr val="008080"/>
        </a:solidFill>
      </dgm:spPr>
      <dgm:t>
        <a:bodyPr/>
        <a:lstStyle/>
        <a:p>
          <a:r>
            <a:rPr lang="en-US" b="1" dirty="0"/>
            <a:t>Analytics Approach</a:t>
          </a:r>
          <a:endParaRPr lang="en-IN" dirty="0"/>
        </a:p>
      </dgm:t>
    </dgm:pt>
    <dgm:pt modelId="{592181E5-56DD-4807-BD92-4E2D04BE2B46}" type="parTrans" cxnId="{D14C959F-9D1D-46D5-8B4F-B3D87F2DD136}">
      <dgm:prSet/>
      <dgm:spPr/>
      <dgm:t>
        <a:bodyPr/>
        <a:lstStyle/>
        <a:p>
          <a:endParaRPr lang="en-IN"/>
        </a:p>
      </dgm:t>
    </dgm:pt>
    <dgm:pt modelId="{F27CAB37-8A5B-4B77-9D15-EA4161C804D1}" type="sibTrans" cxnId="{D14C959F-9D1D-46D5-8B4F-B3D87F2DD136}">
      <dgm:prSet/>
      <dgm:spPr/>
      <dgm:t>
        <a:bodyPr/>
        <a:lstStyle/>
        <a:p>
          <a:endParaRPr lang="en-IN"/>
        </a:p>
      </dgm:t>
    </dgm:pt>
    <dgm:pt modelId="{7FEB864F-1F86-4E14-87C8-791D769BEA15}" type="pres">
      <dgm:prSet presAssocID="{F4EE12A2-463A-46F4-B382-F06C05D6FCE3}" presName="linear" presStyleCnt="0">
        <dgm:presLayoutVars>
          <dgm:animLvl val="lvl"/>
          <dgm:resizeHandles val="exact"/>
        </dgm:presLayoutVars>
      </dgm:prSet>
      <dgm:spPr/>
    </dgm:pt>
    <dgm:pt modelId="{5AE0FD81-585A-43A5-991E-ED58BFDA5485}" type="pres">
      <dgm:prSet presAssocID="{B84C2E77-732F-4A21-8223-A9ACC428139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712B541-924B-42EE-B32D-0C8701F5389D}" type="presOf" srcId="{F4EE12A2-463A-46F4-B382-F06C05D6FCE3}" destId="{7FEB864F-1F86-4E14-87C8-791D769BEA15}" srcOrd="0" destOrd="0" presId="urn:microsoft.com/office/officeart/2005/8/layout/vList2"/>
    <dgm:cxn modelId="{D14C959F-9D1D-46D5-8B4F-B3D87F2DD136}" srcId="{F4EE12A2-463A-46F4-B382-F06C05D6FCE3}" destId="{B84C2E77-732F-4A21-8223-A9ACC428139A}" srcOrd="0" destOrd="0" parTransId="{592181E5-56DD-4807-BD92-4E2D04BE2B46}" sibTransId="{F27CAB37-8A5B-4B77-9D15-EA4161C804D1}"/>
    <dgm:cxn modelId="{87D5B2D9-8F3A-4E9C-B9A1-205AC8402067}" type="presOf" srcId="{B84C2E77-732F-4A21-8223-A9ACC428139A}" destId="{5AE0FD81-585A-43A5-991E-ED58BFDA5485}" srcOrd="0" destOrd="0" presId="urn:microsoft.com/office/officeart/2005/8/layout/vList2"/>
    <dgm:cxn modelId="{247E5F5B-5723-44A0-B2B2-1842FB57C601}" type="presParOf" srcId="{7FEB864F-1F86-4E14-87C8-791D769BEA15}" destId="{5AE0FD81-585A-43A5-991E-ED58BFDA548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4EE12A2-463A-46F4-B382-F06C05D6FCE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84C2E77-732F-4A21-8223-A9ACC428139A}">
      <dgm:prSet/>
      <dgm:spPr>
        <a:solidFill>
          <a:srgbClr val="008080"/>
        </a:solidFill>
      </dgm:spPr>
      <dgm:t>
        <a:bodyPr/>
        <a:lstStyle/>
        <a:p>
          <a:r>
            <a:rPr lang="en-US" dirty="0"/>
            <a:t>Algorithm – Logistic Regression</a:t>
          </a:r>
          <a:endParaRPr lang="en-IN" dirty="0"/>
        </a:p>
      </dgm:t>
    </dgm:pt>
    <dgm:pt modelId="{592181E5-56DD-4807-BD92-4E2D04BE2B46}" type="parTrans" cxnId="{D14C959F-9D1D-46D5-8B4F-B3D87F2DD136}">
      <dgm:prSet/>
      <dgm:spPr/>
      <dgm:t>
        <a:bodyPr/>
        <a:lstStyle/>
        <a:p>
          <a:endParaRPr lang="en-IN"/>
        </a:p>
      </dgm:t>
    </dgm:pt>
    <dgm:pt modelId="{F27CAB37-8A5B-4B77-9D15-EA4161C804D1}" type="sibTrans" cxnId="{D14C959F-9D1D-46D5-8B4F-B3D87F2DD136}">
      <dgm:prSet/>
      <dgm:spPr/>
      <dgm:t>
        <a:bodyPr/>
        <a:lstStyle/>
        <a:p>
          <a:endParaRPr lang="en-IN"/>
        </a:p>
      </dgm:t>
    </dgm:pt>
    <dgm:pt modelId="{7FEB864F-1F86-4E14-87C8-791D769BEA15}" type="pres">
      <dgm:prSet presAssocID="{F4EE12A2-463A-46F4-B382-F06C05D6FCE3}" presName="linear" presStyleCnt="0">
        <dgm:presLayoutVars>
          <dgm:animLvl val="lvl"/>
          <dgm:resizeHandles val="exact"/>
        </dgm:presLayoutVars>
      </dgm:prSet>
      <dgm:spPr/>
    </dgm:pt>
    <dgm:pt modelId="{5AE0FD81-585A-43A5-991E-ED58BFDA5485}" type="pres">
      <dgm:prSet presAssocID="{B84C2E77-732F-4A21-8223-A9ACC428139A}" presName="parentText" presStyleLbl="node1" presStyleIdx="0" presStyleCnt="1" custLinFactNeighborY="14112">
        <dgm:presLayoutVars>
          <dgm:chMax val="0"/>
          <dgm:bulletEnabled val="1"/>
        </dgm:presLayoutVars>
      </dgm:prSet>
      <dgm:spPr/>
    </dgm:pt>
  </dgm:ptLst>
  <dgm:cxnLst>
    <dgm:cxn modelId="{7712B541-924B-42EE-B32D-0C8701F5389D}" type="presOf" srcId="{F4EE12A2-463A-46F4-B382-F06C05D6FCE3}" destId="{7FEB864F-1F86-4E14-87C8-791D769BEA15}" srcOrd="0" destOrd="0" presId="urn:microsoft.com/office/officeart/2005/8/layout/vList2"/>
    <dgm:cxn modelId="{D14C959F-9D1D-46D5-8B4F-B3D87F2DD136}" srcId="{F4EE12A2-463A-46F4-B382-F06C05D6FCE3}" destId="{B84C2E77-732F-4A21-8223-A9ACC428139A}" srcOrd="0" destOrd="0" parTransId="{592181E5-56DD-4807-BD92-4E2D04BE2B46}" sibTransId="{F27CAB37-8A5B-4B77-9D15-EA4161C804D1}"/>
    <dgm:cxn modelId="{87D5B2D9-8F3A-4E9C-B9A1-205AC8402067}" type="presOf" srcId="{B84C2E77-732F-4A21-8223-A9ACC428139A}" destId="{5AE0FD81-585A-43A5-991E-ED58BFDA5485}" srcOrd="0" destOrd="0" presId="urn:microsoft.com/office/officeart/2005/8/layout/vList2"/>
    <dgm:cxn modelId="{247E5F5B-5723-44A0-B2B2-1842FB57C601}" type="presParOf" srcId="{7FEB864F-1F86-4E14-87C8-791D769BEA15}" destId="{5AE0FD81-585A-43A5-991E-ED58BFDA548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4EE12A2-463A-46F4-B382-F06C05D6FCE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84C2E77-732F-4A21-8223-A9ACC428139A}">
      <dgm:prSet/>
      <dgm:spPr>
        <a:solidFill>
          <a:srgbClr val="008080"/>
        </a:solidFill>
      </dgm:spPr>
      <dgm:t>
        <a:bodyPr/>
        <a:lstStyle/>
        <a:p>
          <a:r>
            <a:rPr lang="en-US" dirty="0"/>
            <a:t>Logistic Regression – Accuracy &amp; Confusion Matrix</a:t>
          </a:r>
          <a:endParaRPr lang="en-IN" dirty="0"/>
        </a:p>
      </dgm:t>
    </dgm:pt>
    <dgm:pt modelId="{592181E5-56DD-4807-BD92-4E2D04BE2B46}" type="parTrans" cxnId="{D14C959F-9D1D-46D5-8B4F-B3D87F2DD136}">
      <dgm:prSet/>
      <dgm:spPr/>
      <dgm:t>
        <a:bodyPr/>
        <a:lstStyle/>
        <a:p>
          <a:endParaRPr lang="en-IN"/>
        </a:p>
      </dgm:t>
    </dgm:pt>
    <dgm:pt modelId="{F27CAB37-8A5B-4B77-9D15-EA4161C804D1}" type="sibTrans" cxnId="{D14C959F-9D1D-46D5-8B4F-B3D87F2DD136}">
      <dgm:prSet/>
      <dgm:spPr/>
      <dgm:t>
        <a:bodyPr/>
        <a:lstStyle/>
        <a:p>
          <a:endParaRPr lang="en-IN"/>
        </a:p>
      </dgm:t>
    </dgm:pt>
    <dgm:pt modelId="{7FEB864F-1F86-4E14-87C8-791D769BEA15}" type="pres">
      <dgm:prSet presAssocID="{F4EE12A2-463A-46F4-B382-F06C05D6FCE3}" presName="linear" presStyleCnt="0">
        <dgm:presLayoutVars>
          <dgm:animLvl val="lvl"/>
          <dgm:resizeHandles val="exact"/>
        </dgm:presLayoutVars>
      </dgm:prSet>
      <dgm:spPr/>
    </dgm:pt>
    <dgm:pt modelId="{5AE0FD81-585A-43A5-991E-ED58BFDA5485}" type="pres">
      <dgm:prSet presAssocID="{B84C2E77-732F-4A21-8223-A9ACC428139A}" presName="parentText" presStyleLbl="node1" presStyleIdx="0" presStyleCnt="1" custLinFactNeighborY="14112">
        <dgm:presLayoutVars>
          <dgm:chMax val="0"/>
          <dgm:bulletEnabled val="1"/>
        </dgm:presLayoutVars>
      </dgm:prSet>
      <dgm:spPr/>
    </dgm:pt>
  </dgm:ptLst>
  <dgm:cxnLst>
    <dgm:cxn modelId="{7712B541-924B-42EE-B32D-0C8701F5389D}" type="presOf" srcId="{F4EE12A2-463A-46F4-B382-F06C05D6FCE3}" destId="{7FEB864F-1F86-4E14-87C8-791D769BEA15}" srcOrd="0" destOrd="0" presId="urn:microsoft.com/office/officeart/2005/8/layout/vList2"/>
    <dgm:cxn modelId="{D14C959F-9D1D-46D5-8B4F-B3D87F2DD136}" srcId="{F4EE12A2-463A-46F4-B382-F06C05D6FCE3}" destId="{B84C2E77-732F-4A21-8223-A9ACC428139A}" srcOrd="0" destOrd="0" parTransId="{592181E5-56DD-4807-BD92-4E2D04BE2B46}" sibTransId="{F27CAB37-8A5B-4B77-9D15-EA4161C804D1}"/>
    <dgm:cxn modelId="{87D5B2D9-8F3A-4E9C-B9A1-205AC8402067}" type="presOf" srcId="{B84C2E77-732F-4A21-8223-A9ACC428139A}" destId="{5AE0FD81-585A-43A5-991E-ED58BFDA5485}" srcOrd="0" destOrd="0" presId="urn:microsoft.com/office/officeart/2005/8/layout/vList2"/>
    <dgm:cxn modelId="{247E5F5B-5723-44A0-B2B2-1842FB57C601}" type="presParOf" srcId="{7FEB864F-1F86-4E14-87C8-791D769BEA15}" destId="{5AE0FD81-585A-43A5-991E-ED58BFDA548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4EE12A2-463A-46F4-B382-F06C05D6FCE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84C2E77-732F-4A21-8223-A9ACC428139A}">
      <dgm:prSet/>
      <dgm:spPr>
        <a:solidFill>
          <a:srgbClr val="008080"/>
        </a:solidFill>
      </dgm:spPr>
      <dgm:t>
        <a:bodyPr/>
        <a:lstStyle/>
        <a:p>
          <a:r>
            <a:rPr lang="en-US" dirty="0"/>
            <a:t>Logistic Regression – Model Comparison</a:t>
          </a:r>
          <a:endParaRPr lang="en-IN" dirty="0"/>
        </a:p>
      </dgm:t>
    </dgm:pt>
    <dgm:pt modelId="{592181E5-56DD-4807-BD92-4E2D04BE2B46}" type="parTrans" cxnId="{D14C959F-9D1D-46D5-8B4F-B3D87F2DD136}">
      <dgm:prSet/>
      <dgm:spPr/>
      <dgm:t>
        <a:bodyPr/>
        <a:lstStyle/>
        <a:p>
          <a:endParaRPr lang="en-IN"/>
        </a:p>
      </dgm:t>
    </dgm:pt>
    <dgm:pt modelId="{F27CAB37-8A5B-4B77-9D15-EA4161C804D1}" type="sibTrans" cxnId="{D14C959F-9D1D-46D5-8B4F-B3D87F2DD136}">
      <dgm:prSet/>
      <dgm:spPr/>
      <dgm:t>
        <a:bodyPr/>
        <a:lstStyle/>
        <a:p>
          <a:endParaRPr lang="en-IN"/>
        </a:p>
      </dgm:t>
    </dgm:pt>
    <dgm:pt modelId="{7FEB864F-1F86-4E14-87C8-791D769BEA15}" type="pres">
      <dgm:prSet presAssocID="{F4EE12A2-463A-46F4-B382-F06C05D6FCE3}" presName="linear" presStyleCnt="0">
        <dgm:presLayoutVars>
          <dgm:animLvl val="lvl"/>
          <dgm:resizeHandles val="exact"/>
        </dgm:presLayoutVars>
      </dgm:prSet>
      <dgm:spPr/>
    </dgm:pt>
    <dgm:pt modelId="{5AE0FD81-585A-43A5-991E-ED58BFDA5485}" type="pres">
      <dgm:prSet presAssocID="{B84C2E77-732F-4A21-8223-A9ACC428139A}" presName="parentText" presStyleLbl="node1" presStyleIdx="0" presStyleCnt="1" custLinFactNeighborY="14112">
        <dgm:presLayoutVars>
          <dgm:chMax val="0"/>
          <dgm:bulletEnabled val="1"/>
        </dgm:presLayoutVars>
      </dgm:prSet>
      <dgm:spPr/>
    </dgm:pt>
  </dgm:ptLst>
  <dgm:cxnLst>
    <dgm:cxn modelId="{7712B541-924B-42EE-B32D-0C8701F5389D}" type="presOf" srcId="{F4EE12A2-463A-46F4-B382-F06C05D6FCE3}" destId="{7FEB864F-1F86-4E14-87C8-791D769BEA15}" srcOrd="0" destOrd="0" presId="urn:microsoft.com/office/officeart/2005/8/layout/vList2"/>
    <dgm:cxn modelId="{D14C959F-9D1D-46D5-8B4F-B3D87F2DD136}" srcId="{F4EE12A2-463A-46F4-B382-F06C05D6FCE3}" destId="{B84C2E77-732F-4A21-8223-A9ACC428139A}" srcOrd="0" destOrd="0" parTransId="{592181E5-56DD-4807-BD92-4E2D04BE2B46}" sibTransId="{F27CAB37-8A5B-4B77-9D15-EA4161C804D1}"/>
    <dgm:cxn modelId="{87D5B2D9-8F3A-4E9C-B9A1-205AC8402067}" type="presOf" srcId="{B84C2E77-732F-4A21-8223-A9ACC428139A}" destId="{5AE0FD81-585A-43A5-991E-ED58BFDA5485}" srcOrd="0" destOrd="0" presId="urn:microsoft.com/office/officeart/2005/8/layout/vList2"/>
    <dgm:cxn modelId="{247E5F5B-5723-44A0-B2B2-1842FB57C601}" type="presParOf" srcId="{7FEB864F-1F86-4E14-87C8-791D769BEA15}" destId="{5AE0FD81-585A-43A5-991E-ED58BFDA548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4EE12A2-463A-46F4-B382-F06C05D6FCE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84C2E77-732F-4A21-8223-A9ACC428139A}">
      <dgm:prSet/>
      <dgm:spPr>
        <a:solidFill>
          <a:srgbClr val="008080"/>
        </a:solidFill>
      </dgm:spPr>
      <dgm:t>
        <a:bodyPr/>
        <a:lstStyle/>
        <a:p>
          <a:r>
            <a:rPr lang="en-US" dirty="0"/>
            <a:t>Algorithm – Support Vector Machine (SVM)</a:t>
          </a:r>
          <a:endParaRPr lang="en-IN" dirty="0"/>
        </a:p>
      </dgm:t>
    </dgm:pt>
    <dgm:pt modelId="{592181E5-56DD-4807-BD92-4E2D04BE2B46}" type="parTrans" cxnId="{D14C959F-9D1D-46D5-8B4F-B3D87F2DD136}">
      <dgm:prSet/>
      <dgm:spPr/>
      <dgm:t>
        <a:bodyPr/>
        <a:lstStyle/>
        <a:p>
          <a:endParaRPr lang="en-IN"/>
        </a:p>
      </dgm:t>
    </dgm:pt>
    <dgm:pt modelId="{F27CAB37-8A5B-4B77-9D15-EA4161C804D1}" type="sibTrans" cxnId="{D14C959F-9D1D-46D5-8B4F-B3D87F2DD136}">
      <dgm:prSet/>
      <dgm:spPr/>
      <dgm:t>
        <a:bodyPr/>
        <a:lstStyle/>
        <a:p>
          <a:endParaRPr lang="en-IN"/>
        </a:p>
      </dgm:t>
    </dgm:pt>
    <dgm:pt modelId="{7FEB864F-1F86-4E14-87C8-791D769BEA15}" type="pres">
      <dgm:prSet presAssocID="{F4EE12A2-463A-46F4-B382-F06C05D6FCE3}" presName="linear" presStyleCnt="0">
        <dgm:presLayoutVars>
          <dgm:animLvl val="lvl"/>
          <dgm:resizeHandles val="exact"/>
        </dgm:presLayoutVars>
      </dgm:prSet>
      <dgm:spPr/>
    </dgm:pt>
    <dgm:pt modelId="{5AE0FD81-585A-43A5-991E-ED58BFDA5485}" type="pres">
      <dgm:prSet presAssocID="{B84C2E77-732F-4A21-8223-A9ACC428139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712B541-924B-42EE-B32D-0C8701F5389D}" type="presOf" srcId="{F4EE12A2-463A-46F4-B382-F06C05D6FCE3}" destId="{7FEB864F-1F86-4E14-87C8-791D769BEA15}" srcOrd="0" destOrd="0" presId="urn:microsoft.com/office/officeart/2005/8/layout/vList2"/>
    <dgm:cxn modelId="{D14C959F-9D1D-46D5-8B4F-B3D87F2DD136}" srcId="{F4EE12A2-463A-46F4-B382-F06C05D6FCE3}" destId="{B84C2E77-732F-4A21-8223-A9ACC428139A}" srcOrd="0" destOrd="0" parTransId="{592181E5-56DD-4807-BD92-4E2D04BE2B46}" sibTransId="{F27CAB37-8A5B-4B77-9D15-EA4161C804D1}"/>
    <dgm:cxn modelId="{87D5B2D9-8F3A-4E9C-B9A1-205AC8402067}" type="presOf" srcId="{B84C2E77-732F-4A21-8223-A9ACC428139A}" destId="{5AE0FD81-585A-43A5-991E-ED58BFDA5485}" srcOrd="0" destOrd="0" presId="urn:microsoft.com/office/officeart/2005/8/layout/vList2"/>
    <dgm:cxn modelId="{247E5F5B-5723-44A0-B2B2-1842FB57C601}" type="presParOf" srcId="{7FEB864F-1F86-4E14-87C8-791D769BEA15}" destId="{5AE0FD81-585A-43A5-991E-ED58BFDA548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4EE12A2-463A-46F4-B382-F06C05D6FCE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84C2E77-732F-4A21-8223-A9ACC428139A}">
      <dgm:prSet/>
      <dgm:spPr>
        <a:solidFill>
          <a:srgbClr val="008080"/>
        </a:solidFill>
      </dgm:spPr>
      <dgm:t>
        <a:bodyPr/>
        <a:lstStyle/>
        <a:p>
          <a:r>
            <a:rPr lang="en-US" dirty="0"/>
            <a:t>SVM – Model Comparison</a:t>
          </a:r>
          <a:endParaRPr lang="en-IN" dirty="0"/>
        </a:p>
      </dgm:t>
    </dgm:pt>
    <dgm:pt modelId="{592181E5-56DD-4807-BD92-4E2D04BE2B46}" type="parTrans" cxnId="{D14C959F-9D1D-46D5-8B4F-B3D87F2DD136}">
      <dgm:prSet/>
      <dgm:spPr/>
      <dgm:t>
        <a:bodyPr/>
        <a:lstStyle/>
        <a:p>
          <a:endParaRPr lang="en-IN"/>
        </a:p>
      </dgm:t>
    </dgm:pt>
    <dgm:pt modelId="{F27CAB37-8A5B-4B77-9D15-EA4161C804D1}" type="sibTrans" cxnId="{D14C959F-9D1D-46D5-8B4F-B3D87F2DD136}">
      <dgm:prSet/>
      <dgm:spPr/>
      <dgm:t>
        <a:bodyPr/>
        <a:lstStyle/>
        <a:p>
          <a:endParaRPr lang="en-IN"/>
        </a:p>
      </dgm:t>
    </dgm:pt>
    <dgm:pt modelId="{7FEB864F-1F86-4E14-87C8-791D769BEA15}" type="pres">
      <dgm:prSet presAssocID="{F4EE12A2-463A-46F4-B382-F06C05D6FCE3}" presName="linear" presStyleCnt="0">
        <dgm:presLayoutVars>
          <dgm:animLvl val="lvl"/>
          <dgm:resizeHandles val="exact"/>
        </dgm:presLayoutVars>
      </dgm:prSet>
      <dgm:spPr/>
    </dgm:pt>
    <dgm:pt modelId="{5AE0FD81-585A-43A5-991E-ED58BFDA5485}" type="pres">
      <dgm:prSet presAssocID="{B84C2E77-732F-4A21-8223-A9ACC428139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712B541-924B-42EE-B32D-0C8701F5389D}" type="presOf" srcId="{F4EE12A2-463A-46F4-B382-F06C05D6FCE3}" destId="{7FEB864F-1F86-4E14-87C8-791D769BEA15}" srcOrd="0" destOrd="0" presId="urn:microsoft.com/office/officeart/2005/8/layout/vList2"/>
    <dgm:cxn modelId="{D14C959F-9D1D-46D5-8B4F-B3D87F2DD136}" srcId="{F4EE12A2-463A-46F4-B382-F06C05D6FCE3}" destId="{B84C2E77-732F-4A21-8223-A9ACC428139A}" srcOrd="0" destOrd="0" parTransId="{592181E5-56DD-4807-BD92-4E2D04BE2B46}" sibTransId="{F27CAB37-8A5B-4B77-9D15-EA4161C804D1}"/>
    <dgm:cxn modelId="{87D5B2D9-8F3A-4E9C-B9A1-205AC8402067}" type="presOf" srcId="{B84C2E77-732F-4A21-8223-A9ACC428139A}" destId="{5AE0FD81-585A-43A5-991E-ED58BFDA5485}" srcOrd="0" destOrd="0" presId="urn:microsoft.com/office/officeart/2005/8/layout/vList2"/>
    <dgm:cxn modelId="{247E5F5B-5723-44A0-B2B2-1842FB57C601}" type="presParOf" srcId="{7FEB864F-1F86-4E14-87C8-791D769BEA15}" destId="{5AE0FD81-585A-43A5-991E-ED58BFDA548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4EE12A2-463A-46F4-B382-F06C05D6FCE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84C2E77-732F-4A21-8223-A9ACC428139A}">
      <dgm:prSet/>
      <dgm:spPr>
        <a:solidFill>
          <a:srgbClr val="008080"/>
        </a:solidFill>
      </dgm:spPr>
      <dgm:t>
        <a:bodyPr/>
        <a:lstStyle/>
        <a:p>
          <a:r>
            <a:rPr lang="en-US" dirty="0"/>
            <a:t>SVM - Accuracy &amp; Confusion Matrix</a:t>
          </a:r>
          <a:endParaRPr lang="en-IN" dirty="0"/>
        </a:p>
      </dgm:t>
    </dgm:pt>
    <dgm:pt modelId="{592181E5-56DD-4807-BD92-4E2D04BE2B46}" type="parTrans" cxnId="{D14C959F-9D1D-46D5-8B4F-B3D87F2DD136}">
      <dgm:prSet/>
      <dgm:spPr/>
      <dgm:t>
        <a:bodyPr/>
        <a:lstStyle/>
        <a:p>
          <a:endParaRPr lang="en-IN"/>
        </a:p>
      </dgm:t>
    </dgm:pt>
    <dgm:pt modelId="{F27CAB37-8A5B-4B77-9D15-EA4161C804D1}" type="sibTrans" cxnId="{D14C959F-9D1D-46D5-8B4F-B3D87F2DD136}">
      <dgm:prSet/>
      <dgm:spPr/>
      <dgm:t>
        <a:bodyPr/>
        <a:lstStyle/>
        <a:p>
          <a:endParaRPr lang="en-IN"/>
        </a:p>
      </dgm:t>
    </dgm:pt>
    <dgm:pt modelId="{7FEB864F-1F86-4E14-87C8-791D769BEA15}" type="pres">
      <dgm:prSet presAssocID="{F4EE12A2-463A-46F4-B382-F06C05D6FCE3}" presName="linear" presStyleCnt="0">
        <dgm:presLayoutVars>
          <dgm:animLvl val="lvl"/>
          <dgm:resizeHandles val="exact"/>
        </dgm:presLayoutVars>
      </dgm:prSet>
      <dgm:spPr/>
    </dgm:pt>
    <dgm:pt modelId="{5AE0FD81-585A-43A5-991E-ED58BFDA5485}" type="pres">
      <dgm:prSet presAssocID="{B84C2E77-732F-4A21-8223-A9ACC428139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712B541-924B-42EE-B32D-0C8701F5389D}" type="presOf" srcId="{F4EE12A2-463A-46F4-B382-F06C05D6FCE3}" destId="{7FEB864F-1F86-4E14-87C8-791D769BEA15}" srcOrd="0" destOrd="0" presId="urn:microsoft.com/office/officeart/2005/8/layout/vList2"/>
    <dgm:cxn modelId="{D14C959F-9D1D-46D5-8B4F-B3D87F2DD136}" srcId="{F4EE12A2-463A-46F4-B382-F06C05D6FCE3}" destId="{B84C2E77-732F-4A21-8223-A9ACC428139A}" srcOrd="0" destOrd="0" parTransId="{592181E5-56DD-4807-BD92-4E2D04BE2B46}" sibTransId="{F27CAB37-8A5B-4B77-9D15-EA4161C804D1}"/>
    <dgm:cxn modelId="{87D5B2D9-8F3A-4E9C-B9A1-205AC8402067}" type="presOf" srcId="{B84C2E77-732F-4A21-8223-A9ACC428139A}" destId="{5AE0FD81-585A-43A5-991E-ED58BFDA5485}" srcOrd="0" destOrd="0" presId="urn:microsoft.com/office/officeart/2005/8/layout/vList2"/>
    <dgm:cxn modelId="{247E5F5B-5723-44A0-B2B2-1842FB57C601}" type="presParOf" srcId="{7FEB864F-1F86-4E14-87C8-791D769BEA15}" destId="{5AE0FD81-585A-43A5-991E-ED58BFDA548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F4EE12A2-463A-46F4-B382-F06C05D6FCE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84C2E77-732F-4A21-8223-A9ACC428139A}">
      <dgm:prSet/>
      <dgm:spPr>
        <a:solidFill>
          <a:srgbClr val="008080"/>
        </a:solidFill>
      </dgm:spPr>
      <dgm:t>
        <a:bodyPr/>
        <a:lstStyle/>
        <a:p>
          <a:r>
            <a:rPr lang="en-US" dirty="0"/>
            <a:t>Algorithm – Decision Tree (Binning)</a:t>
          </a:r>
          <a:endParaRPr lang="en-IN" dirty="0"/>
        </a:p>
      </dgm:t>
    </dgm:pt>
    <dgm:pt modelId="{592181E5-56DD-4807-BD92-4E2D04BE2B46}" type="parTrans" cxnId="{D14C959F-9D1D-46D5-8B4F-B3D87F2DD136}">
      <dgm:prSet/>
      <dgm:spPr/>
      <dgm:t>
        <a:bodyPr/>
        <a:lstStyle/>
        <a:p>
          <a:endParaRPr lang="en-IN"/>
        </a:p>
      </dgm:t>
    </dgm:pt>
    <dgm:pt modelId="{F27CAB37-8A5B-4B77-9D15-EA4161C804D1}" type="sibTrans" cxnId="{D14C959F-9D1D-46D5-8B4F-B3D87F2DD136}">
      <dgm:prSet/>
      <dgm:spPr/>
      <dgm:t>
        <a:bodyPr/>
        <a:lstStyle/>
        <a:p>
          <a:endParaRPr lang="en-IN"/>
        </a:p>
      </dgm:t>
    </dgm:pt>
    <dgm:pt modelId="{7FEB864F-1F86-4E14-87C8-791D769BEA15}" type="pres">
      <dgm:prSet presAssocID="{F4EE12A2-463A-46F4-B382-F06C05D6FCE3}" presName="linear" presStyleCnt="0">
        <dgm:presLayoutVars>
          <dgm:animLvl val="lvl"/>
          <dgm:resizeHandles val="exact"/>
        </dgm:presLayoutVars>
      </dgm:prSet>
      <dgm:spPr/>
    </dgm:pt>
    <dgm:pt modelId="{5AE0FD81-585A-43A5-991E-ED58BFDA5485}" type="pres">
      <dgm:prSet presAssocID="{B84C2E77-732F-4A21-8223-A9ACC428139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712B541-924B-42EE-B32D-0C8701F5389D}" type="presOf" srcId="{F4EE12A2-463A-46F4-B382-F06C05D6FCE3}" destId="{7FEB864F-1F86-4E14-87C8-791D769BEA15}" srcOrd="0" destOrd="0" presId="urn:microsoft.com/office/officeart/2005/8/layout/vList2"/>
    <dgm:cxn modelId="{D14C959F-9D1D-46D5-8B4F-B3D87F2DD136}" srcId="{F4EE12A2-463A-46F4-B382-F06C05D6FCE3}" destId="{B84C2E77-732F-4A21-8223-A9ACC428139A}" srcOrd="0" destOrd="0" parTransId="{592181E5-56DD-4807-BD92-4E2D04BE2B46}" sibTransId="{F27CAB37-8A5B-4B77-9D15-EA4161C804D1}"/>
    <dgm:cxn modelId="{87D5B2D9-8F3A-4E9C-B9A1-205AC8402067}" type="presOf" srcId="{B84C2E77-732F-4A21-8223-A9ACC428139A}" destId="{5AE0FD81-585A-43A5-991E-ED58BFDA5485}" srcOrd="0" destOrd="0" presId="urn:microsoft.com/office/officeart/2005/8/layout/vList2"/>
    <dgm:cxn modelId="{247E5F5B-5723-44A0-B2B2-1842FB57C601}" type="presParOf" srcId="{7FEB864F-1F86-4E14-87C8-791D769BEA15}" destId="{5AE0FD81-585A-43A5-991E-ED58BFDA548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F4EE12A2-463A-46F4-B382-F06C05D6FCE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84C2E77-732F-4A21-8223-A9ACC428139A}">
      <dgm:prSet/>
      <dgm:spPr>
        <a:solidFill>
          <a:srgbClr val="008080"/>
        </a:solidFill>
      </dgm:spPr>
      <dgm:t>
        <a:bodyPr/>
        <a:lstStyle/>
        <a:p>
          <a:r>
            <a:rPr lang="en-US" dirty="0"/>
            <a:t>Algorithm – Decision Tree Classifier Model</a:t>
          </a:r>
          <a:endParaRPr lang="en-IN" dirty="0"/>
        </a:p>
      </dgm:t>
    </dgm:pt>
    <dgm:pt modelId="{592181E5-56DD-4807-BD92-4E2D04BE2B46}" type="parTrans" cxnId="{D14C959F-9D1D-46D5-8B4F-B3D87F2DD136}">
      <dgm:prSet/>
      <dgm:spPr/>
      <dgm:t>
        <a:bodyPr/>
        <a:lstStyle/>
        <a:p>
          <a:endParaRPr lang="en-IN"/>
        </a:p>
      </dgm:t>
    </dgm:pt>
    <dgm:pt modelId="{F27CAB37-8A5B-4B77-9D15-EA4161C804D1}" type="sibTrans" cxnId="{D14C959F-9D1D-46D5-8B4F-B3D87F2DD136}">
      <dgm:prSet/>
      <dgm:spPr/>
      <dgm:t>
        <a:bodyPr/>
        <a:lstStyle/>
        <a:p>
          <a:endParaRPr lang="en-IN"/>
        </a:p>
      </dgm:t>
    </dgm:pt>
    <dgm:pt modelId="{7FEB864F-1F86-4E14-87C8-791D769BEA15}" type="pres">
      <dgm:prSet presAssocID="{F4EE12A2-463A-46F4-B382-F06C05D6FCE3}" presName="linear" presStyleCnt="0">
        <dgm:presLayoutVars>
          <dgm:animLvl val="lvl"/>
          <dgm:resizeHandles val="exact"/>
        </dgm:presLayoutVars>
      </dgm:prSet>
      <dgm:spPr/>
    </dgm:pt>
    <dgm:pt modelId="{5AE0FD81-585A-43A5-991E-ED58BFDA5485}" type="pres">
      <dgm:prSet presAssocID="{B84C2E77-732F-4A21-8223-A9ACC428139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712B541-924B-42EE-B32D-0C8701F5389D}" type="presOf" srcId="{F4EE12A2-463A-46F4-B382-F06C05D6FCE3}" destId="{7FEB864F-1F86-4E14-87C8-791D769BEA15}" srcOrd="0" destOrd="0" presId="urn:microsoft.com/office/officeart/2005/8/layout/vList2"/>
    <dgm:cxn modelId="{D14C959F-9D1D-46D5-8B4F-B3D87F2DD136}" srcId="{F4EE12A2-463A-46F4-B382-F06C05D6FCE3}" destId="{B84C2E77-732F-4A21-8223-A9ACC428139A}" srcOrd="0" destOrd="0" parTransId="{592181E5-56DD-4807-BD92-4E2D04BE2B46}" sibTransId="{F27CAB37-8A5B-4B77-9D15-EA4161C804D1}"/>
    <dgm:cxn modelId="{87D5B2D9-8F3A-4E9C-B9A1-205AC8402067}" type="presOf" srcId="{B84C2E77-732F-4A21-8223-A9ACC428139A}" destId="{5AE0FD81-585A-43A5-991E-ED58BFDA5485}" srcOrd="0" destOrd="0" presId="urn:microsoft.com/office/officeart/2005/8/layout/vList2"/>
    <dgm:cxn modelId="{247E5F5B-5723-44A0-B2B2-1842FB57C601}" type="presParOf" srcId="{7FEB864F-1F86-4E14-87C8-791D769BEA15}" destId="{5AE0FD81-585A-43A5-991E-ED58BFDA548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F4EE12A2-463A-46F4-B382-F06C05D6FCE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84C2E77-732F-4A21-8223-A9ACC428139A}">
      <dgm:prSet/>
      <dgm:spPr>
        <a:solidFill>
          <a:srgbClr val="008080"/>
        </a:solidFill>
      </dgm:spPr>
      <dgm:t>
        <a:bodyPr/>
        <a:lstStyle/>
        <a:p>
          <a:r>
            <a:rPr lang="en-US" dirty="0"/>
            <a:t>Decision Tree Classifier - Accuracy &amp; Confusion Matrix</a:t>
          </a:r>
          <a:endParaRPr lang="en-IN" dirty="0"/>
        </a:p>
      </dgm:t>
    </dgm:pt>
    <dgm:pt modelId="{592181E5-56DD-4807-BD92-4E2D04BE2B46}" type="parTrans" cxnId="{D14C959F-9D1D-46D5-8B4F-B3D87F2DD136}">
      <dgm:prSet/>
      <dgm:spPr/>
      <dgm:t>
        <a:bodyPr/>
        <a:lstStyle/>
        <a:p>
          <a:endParaRPr lang="en-IN"/>
        </a:p>
      </dgm:t>
    </dgm:pt>
    <dgm:pt modelId="{F27CAB37-8A5B-4B77-9D15-EA4161C804D1}" type="sibTrans" cxnId="{D14C959F-9D1D-46D5-8B4F-B3D87F2DD136}">
      <dgm:prSet/>
      <dgm:spPr/>
      <dgm:t>
        <a:bodyPr/>
        <a:lstStyle/>
        <a:p>
          <a:endParaRPr lang="en-IN"/>
        </a:p>
      </dgm:t>
    </dgm:pt>
    <dgm:pt modelId="{7FEB864F-1F86-4E14-87C8-791D769BEA15}" type="pres">
      <dgm:prSet presAssocID="{F4EE12A2-463A-46F4-B382-F06C05D6FCE3}" presName="linear" presStyleCnt="0">
        <dgm:presLayoutVars>
          <dgm:animLvl val="lvl"/>
          <dgm:resizeHandles val="exact"/>
        </dgm:presLayoutVars>
      </dgm:prSet>
      <dgm:spPr/>
    </dgm:pt>
    <dgm:pt modelId="{5AE0FD81-585A-43A5-991E-ED58BFDA5485}" type="pres">
      <dgm:prSet presAssocID="{B84C2E77-732F-4A21-8223-A9ACC428139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712B541-924B-42EE-B32D-0C8701F5389D}" type="presOf" srcId="{F4EE12A2-463A-46F4-B382-F06C05D6FCE3}" destId="{7FEB864F-1F86-4E14-87C8-791D769BEA15}" srcOrd="0" destOrd="0" presId="urn:microsoft.com/office/officeart/2005/8/layout/vList2"/>
    <dgm:cxn modelId="{D14C959F-9D1D-46D5-8B4F-B3D87F2DD136}" srcId="{F4EE12A2-463A-46F4-B382-F06C05D6FCE3}" destId="{B84C2E77-732F-4A21-8223-A9ACC428139A}" srcOrd="0" destOrd="0" parTransId="{592181E5-56DD-4807-BD92-4E2D04BE2B46}" sibTransId="{F27CAB37-8A5B-4B77-9D15-EA4161C804D1}"/>
    <dgm:cxn modelId="{87D5B2D9-8F3A-4E9C-B9A1-205AC8402067}" type="presOf" srcId="{B84C2E77-732F-4A21-8223-A9ACC428139A}" destId="{5AE0FD81-585A-43A5-991E-ED58BFDA5485}" srcOrd="0" destOrd="0" presId="urn:microsoft.com/office/officeart/2005/8/layout/vList2"/>
    <dgm:cxn modelId="{247E5F5B-5723-44A0-B2B2-1842FB57C601}" type="presParOf" srcId="{7FEB864F-1F86-4E14-87C8-791D769BEA15}" destId="{5AE0FD81-585A-43A5-991E-ED58BFDA548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F4EE12A2-463A-46F4-B382-F06C05D6FCE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84C2E77-732F-4A21-8223-A9ACC428139A}">
      <dgm:prSet/>
      <dgm:spPr>
        <a:solidFill>
          <a:srgbClr val="008080"/>
        </a:solidFill>
      </dgm:spPr>
      <dgm:t>
        <a:bodyPr/>
        <a:lstStyle/>
        <a:p>
          <a:r>
            <a:rPr lang="en-US" dirty="0"/>
            <a:t>Algorithm – Ada Boosting with Logistic Regression</a:t>
          </a:r>
          <a:endParaRPr lang="en-IN" dirty="0"/>
        </a:p>
      </dgm:t>
    </dgm:pt>
    <dgm:pt modelId="{592181E5-56DD-4807-BD92-4E2D04BE2B46}" type="parTrans" cxnId="{D14C959F-9D1D-46D5-8B4F-B3D87F2DD136}">
      <dgm:prSet/>
      <dgm:spPr/>
      <dgm:t>
        <a:bodyPr/>
        <a:lstStyle/>
        <a:p>
          <a:endParaRPr lang="en-IN"/>
        </a:p>
      </dgm:t>
    </dgm:pt>
    <dgm:pt modelId="{F27CAB37-8A5B-4B77-9D15-EA4161C804D1}" type="sibTrans" cxnId="{D14C959F-9D1D-46D5-8B4F-B3D87F2DD136}">
      <dgm:prSet/>
      <dgm:spPr/>
      <dgm:t>
        <a:bodyPr/>
        <a:lstStyle/>
        <a:p>
          <a:endParaRPr lang="en-IN"/>
        </a:p>
      </dgm:t>
    </dgm:pt>
    <dgm:pt modelId="{7FEB864F-1F86-4E14-87C8-791D769BEA15}" type="pres">
      <dgm:prSet presAssocID="{F4EE12A2-463A-46F4-B382-F06C05D6FCE3}" presName="linear" presStyleCnt="0">
        <dgm:presLayoutVars>
          <dgm:animLvl val="lvl"/>
          <dgm:resizeHandles val="exact"/>
        </dgm:presLayoutVars>
      </dgm:prSet>
      <dgm:spPr/>
    </dgm:pt>
    <dgm:pt modelId="{5AE0FD81-585A-43A5-991E-ED58BFDA5485}" type="pres">
      <dgm:prSet presAssocID="{B84C2E77-732F-4A21-8223-A9ACC428139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712B541-924B-42EE-B32D-0C8701F5389D}" type="presOf" srcId="{F4EE12A2-463A-46F4-B382-F06C05D6FCE3}" destId="{7FEB864F-1F86-4E14-87C8-791D769BEA15}" srcOrd="0" destOrd="0" presId="urn:microsoft.com/office/officeart/2005/8/layout/vList2"/>
    <dgm:cxn modelId="{D14C959F-9D1D-46D5-8B4F-B3D87F2DD136}" srcId="{F4EE12A2-463A-46F4-B382-F06C05D6FCE3}" destId="{B84C2E77-732F-4A21-8223-A9ACC428139A}" srcOrd="0" destOrd="0" parTransId="{592181E5-56DD-4807-BD92-4E2D04BE2B46}" sibTransId="{F27CAB37-8A5B-4B77-9D15-EA4161C804D1}"/>
    <dgm:cxn modelId="{87D5B2D9-8F3A-4E9C-B9A1-205AC8402067}" type="presOf" srcId="{B84C2E77-732F-4A21-8223-A9ACC428139A}" destId="{5AE0FD81-585A-43A5-991E-ED58BFDA5485}" srcOrd="0" destOrd="0" presId="urn:microsoft.com/office/officeart/2005/8/layout/vList2"/>
    <dgm:cxn modelId="{247E5F5B-5723-44A0-B2B2-1842FB57C601}" type="presParOf" srcId="{7FEB864F-1F86-4E14-87C8-791D769BEA15}" destId="{5AE0FD81-585A-43A5-991E-ED58BFDA548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EE12A2-463A-46F4-B382-F06C05D6FCE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84C2E77-732F-4A21-8223-A9ACC428139A}">
      <dgm:prSet/>
      <dgm:spPr>
        <a:solidFill>
          <a:srgbClr val="008080"/>
        </a:solidFill>
      </dgm:spPr>
      <dgm:t>
        <a:bodyPr/>
        <a:lstStyle/>
        <a:p>
          <a:r>
            <a:rPr lang="en-US" dirty="0"/>
            <a:t>Data Understanding, Objective  &amp; Analytic tool</a:t>
          </a:r>
          <a:endParaRPr lang="en-IN" dirty="0"/>
        </a:p>
      </dgm:t>
    </dgm:pt>
    <dgm:pt modelId="{592181E5-56DD-4807-BD92-4E2D04BE2B46}" type="parTrans" cxnId="{D14C959F-9D1D-46D5-8B4F-B3D87F2DD136}">
      <dgm:prSet/>
      <dgm:spPr/>
      <dgm:t>
        <a:bodyPr/>
        <a:lstStyle/>
        <a:p>
          <a:endParaRPr lang="en-IN"/>
        </a:p>
      </dgm:t>
    </dgm:pt>
    <dgm:pt modelId="{F27CAB37-8A5B-4B77-9D15-EA4161C804D1}" type="sibTrans" cxnId="{D14C959F-9D1D-46D5-8B4F-B3D87F2DD136}">
      <dgm:prSet/>
      <dgm:spPr/>
      <dgm:t>
        <a:bodyPr/>
        <a:lstStyle/>
        <a:p>
          <a:endParaRPr lang="en-IN"/>
        </a:p>
      </dgm:t>
    </dgm:pt>
    <dgm:pt modelId="{7FEB864F-1F86-4E14-87C8-791D769BEA15}" type="pres">
      <dgm:prSet presAssocID="{F4EE12A2-463A-46F4-B382-F06C05D6FCE3}" presName="linear" presStyleCnt="0">
        <dgm:presLayoutVars>
          <dgm:animLvl val="lvl"/>
          <dgm:resizeHandles val="exact"/>
        </dgm:presLayoutVars>
      </dgm:prSet>
      <dgm:spPr/>
    </dgm:pt>
    <dgm:pt modelId="{5AE0FD81-585A-43A5-991E-ED58BFDA5485}" type="pres">
      <dgm:prSet presAssocID="{B84C2E77-732F-4A21-8223-A9ACC428139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712B541-924B-42EE-B32D-0C8701F5389D}" type="presOf" srcId="{F4EE12A2-463A-46F4-B382-F06C05D6FCE3}" destId="{7FEB864F-1F86-4E14-87C8-791D769BEA15}" srcOrd="0" destOrd="0" presId="urn:microsoft.com/office/officeart/2005/8/layout/vList2"/>
    <dgm:cxn modelId="{D14C959F-9D1D-46D5-8B4F-B3D87F2DD136}" srcId="{F4EE12A2-463A-46F4-B382-F06C05D6FCE3}" destId="{B84C2E77-732F-4A21-8223-A9ACC428139A}" srcOrd="0" destOrd="0" parTransId="{592181E5-56DD-4807-BD92-4E2D04BE2B46}" sibTransId="{F27CAB37-8A5B-4B77-9D15-EA4161C804D1}"/>
    <dgm:cxn modelId="{87D5B2D9-8F3A-4E9C-B9A1-205AC8402067}" type="presOf" srcId="{B84C2E77-732F-4A21-8223-A9ACC428139A}" destId="{5AE0FD81-585A-43A5-991E-ED58BFDA5485}" srcOrd="0" destOrd="0" presId="urn:microsoft.com/office/officeart/2005/8/layout/vList2"/>
    <dgm:cxn modelId="{247E5F5B-5723-44A0-B2B2-1842FB57C601}" type="presParOf" srcId="{7FEB864F-1F86-4E14-87C8-791D769BEA15}" destId="{5AE0FD81-585A-43A5-991E-ED58BFDA548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F4EE12A2-463A-46F4-B382-F06C05D6FCE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84C2E77-732F-4A21-8223-A9ACC428139A}">
      <dgm:prSet/>
      <dgm:spPr>
        <a:solidFill>
          <a:srgbClr val="008080"/>
        </a:solidFill>
      </dgm:spPr>
      <dgm:t>
        <a:bodyPr/>
        <a:lstStyle/>
        <a:p>
          <a:r>
            <a:rPr lang="en-US" dirty="0"/>
            <a:t>Ada Boosting with L.R. - Accuracy &amp; Confusion Matrix</a:t>
          </a:r>
          <a:endParaRPr lang="en-IN" dirty="0"/>
        </a:p>
      </dgm:t>
    </dgm:pt>
    <dgm:pt modelId="{592181E5-56DD-4807-BD92-4E2D04BE2B46}" type="parTrans" cxnId="{D14C959F-9D1D-46D5-8B4F-B3D87F2DD136}">
      <dgm:prSet/>
      <dgm:spPr/>
      <dgm:t>
        <a:bodyPr/>
        <a:lstStyle/>
        <a:p>
          <a:endParaRPr lang="en-IN"/>
        </a:p>
      </dgm:t>
    </dgm:pt>
    <dgm:pt modelId="{F27CAB37-8A5B-4B77-9D15-EA4161C804D1}" type="sibTrans" cxnId="{D14C959F-9D1D-46D5-8B4F-B3D87F2DD136}">
      <dgm:prSet/>
      <dgm:spPr/>
      <dgm:t>
        <a:bodyPr/>
        <a:lstStyle/>
        <a:p>
          <a:endParaRPr lang="en-IN"/>
        </a:p>
      </dgm:t>
    </dgm:pt>
    <dgm:pt modelId="{7FEB864F-1F86-4E14-87C8-791D769BEA15}" type="pres">
      <dgm:prSet presAssocID="{F4EE12A2-463A-46F4-B382-F06C05D6FCE3}" presName="linear" presStyleCnt="0">
        <dgm:presLayoutVars>
          <dgm:animLvl val="lvl"/>
          <dgm:resizeHandles val="exact"/>
        </dgm:presLayoutVars>
      </dgm:prSet>
      <dgm:spPr/>
    </dgm:pt>
    <dgm:pt modelId="{5AE0FD81-585A-43A5-991E-ED58BFDA5485}" type="pres">
      <dgm:prSet presAssocID="{B84C2E77-732F-4A21-8223-A9ACC428139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712B541-924B-42EE-B32D-0C8701F5389D}" type="presOf" srcId="{F4EE12A2-463A-46F4-B382-F06C05D6FCE3}" destId="{7FEB864F-1F86-4E14-87C8-791D769BEA15}" srcOrd="0" destOrd="0" presId="urn:microsoft.com/office/officeart/2005/8/layout/vList2"/>
    <dgm:cxn modelId="{D14C959F-9D1D-46D5-8B4F-B3D87F2DD136}" srcId="{F4EE12A2-463A-46F4-B382-F06C05D6FCE3}" destId="{B84C2E77-732F-4A21-8223-A9ACC428139A}" srcOrd="0" destOrd="0" parTransId="{592181E5-56DD-4807-BD92-4E2D04BE2B46}" sibTransId="{F27CAB37-8A5B-4B77-9D15-EA4161C804D1}"/>
    <dgm:cxn modelId="{87D5B2D9-8F3A-4E9C-B9A1-205AC8402067}" type="presOf" srcId="{B84C2E77-732F-4A21-8223-A9ACC428139A}" destId="{5AE0FD81-585A-43A5-991E-ED58BFDA5485}" srcOrd="0" destOrd="0" presId="urn:microsoft.com/office/officeart/2005/8/layout/vList2"/>
    <dgm:cxn modelId="{247E5F5B-5723-44A0-B2B2-1842FB57C601}" type="presParOf" srcId="{7FEB864F-1F86-4E14-87C8-791D769BEA15}" destId="{5AE0FD81-585A-43A5-991E-ED58BFDA548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F4EE12A2-463A-46F4-B382-F06C05D6FCE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84C2E77-732F-4A21-8223-A9ACC428139A}">
      <dgm:prSet/>
      <dgm:spPr>
        <a:solidFill>
          <a:srgbClr val="008080"/>
        </a:solidFill>
      </dgm:spPr>
      <dgm:t>
        <a:bodyPr/>
        <a:lstStyle/>
        <a:p>
          <a:r>
            <a:rPr lang="en-US" dirty="0"/>
            <a:t>Algorithm – Gradient Boosting Classifier</a:t>
          </a:r>
          <a:endParaRPr lang="en-IN" dirty="0"/>
        </a:p>
      </dgm:t>
    </dgm:pt>
    <dgm:pt modelId="{592181E5-56DD-4807-BD92-4E2D04BE2B46}" type="parTrans" cxnId="{D14C959F-9D1D-46D5-8B4F-B3D87F2DD136}">
      <dgm:prSet/>
      <dgm:spPr/>
      <dgm:t>
        <a:bodyPr/>
        <a:lstStyle/>
        <a:p>
          <a:endParaRPr lang="en-IN"/>
        </a:p>
      </dgm:t>
    </dgm:pt>
    <dgm:pt modelId="{F27CAB37-8A5B-4B77-9D15-EA4161C804D1}" type="sibTrans" cxnId="{D14C959F-9D1D-46D5-8B4F-B3D87F2DD136}">
      <dgm:prSet/>
      <dgm:spPr/>
      <dgm:t>
        <a:bodyPr/>
        <a:lstStyle/>
        <a:p>
          <a:endParaRPr lang="en-IN"/>
        </a:p>
      </dgm:t>
    </dgm:pt>
    <dgm:pt modelId="{7FEB864F-1F86-4E14-87C8-791D769BEA15}" type="pres">
      <dgm:prSet presAssocID="{F4EE12A2-463A-46F4-B382-F06C05D6FCE3}" presName="linear" presStyleCnt="0">
        <dgm:presLayoutVars>
          <dgm:animLvl val="lvl"/>
          <dgm:resizeHandles val="exact"/>
        </dgm:presLayoutVars>
      </dgm:prSet>
      <dgm:spPr/>
    </dgm:pt>
    <dgm:pt modelId="{5AE0FD81-585A-43A5-991E-ED58BFDA5485}" type="pres">
      <dgm:prSet presAssocID="{B84C2E77-732F-4A21-8223-A9ACC428139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712B541-924B-42EE-B32D-0C8701F5389D}" type="presOf" srcId="{F4EE12A2-463A-46F4-B382-F06C05D6FCE3}" destId="{7FEB864F-1F86-4E14-87C8-791D769BEA15}" srcOrd="0" destOrd="0" presId="urn:microsoft.com/office/officeart/2005/8/layout/vList2"/>
    <dgm:cxn modelId="{D14C959F-9D1D-46D5-8B4F-B3D87F2DD136}" srcId="{F4EE12A2-463A-46F4-B382-F06C05D6FCE3}" destId="{B84C2E77-732F-4A21-8223-A9ACC428139A}" srcOrd="0" destOrd="0" parTransId="{592181E5-56DD-4807-BD92-4E2D04BE2B46}" sibTransId="{F27CAB37-8A5B-4B77-9D15-EA4161C804D1}"/>
    <dgm:cxn modelId="{87D5B2D9-8F3A-4E9C-B9A1-205AC8402067}" type="presOf" srcId="{B84C2E77-732F-4A21-8223-A9ACC428139A}" destId="{5AE0FD81-585A-43A5-991E-ED58BFDA5485}" srcOrd="0" destOrd="0" presId="urn:microsoft.com/office/officeart/2005/8/layout/vList2"/>
    <dgm:cxn modelId="{247E5F5B-5723-44A0-B2B2-1842FB57C601}" type="presParOf" srcId="{7FEB864F-1F86-4E14-87C8-791D769BEA15}" destId="{5AE0FD81-585A-43A5-991E-ED58BFDA548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F4EE12A2-463A-46F4-B382-F06C05D6FCE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84C2E77-732F-4A21-8223-A9ACC428139A}">
      <dgm:prSet/>
      <dgm:spPr>
        <a:solidFill>
          <a:srgbClr val="008080"/>
        </a:solidFill>
      </dgm:spPr>
      <dgm:t>
        <a:bodyPr/>
        <a:lstStyle/>
        <a:p>
          <a:r>
            <a:rPr lang="en-US" dirty="0"/>
            <a:t>Gradient Boosting Classifier - Accuracy &amp; Confusion Matrix</a:t>
          </a:r>
          <a:endParaRPr lang="en-IN" dirty="0"/>
        </a:p>
      </dgm:t>
    </dgm:pt>
    <dgm:pt modelId="{592181E5-56DD-4807-BD92-4E2D04BE2B46}" type="parTrans" cxnId="{D14C959F-9D1D-46D5-8B4F-B3D87F2DD136}">
      <dgm:prSet/>
      <dgm:spPr/>
      <dgm:t>
        <a:bodyPr/>
        <a:lstStyle/>
        <a:p>
          <a:endParaRPr lang="en-IN"/>
        </a:p>
      </dgm:t>
    </dgm:pt>
    <dgm:pt modelId="{F27CAB37-8A5B-4B77-9D15-EA4161C804D1}" type="sibTrans" cxnId="{D14C959F-9D1D-46D5-8B4F-B3D87F2DD136}">
      <dgm:prSet/>
      <dgm:spPr/>
      <dgm:t>
        <a:bodyPr/>
        <a:lstStyle/>
        <a:p>
          <a:endParaRPr lang="en-IN"/>
        </a:p>
      </dgm:t>
    </dgm:pt>
    <dgm:pt modelId="{7FEB864F-1F86-4E14-87C8-791D769BEA15}" type="pres">
      <dgm:prSet presAssocID="{F4EE12A2-463A-46F4-B382-F06C05D6FCE3}" presName="linear" presStyleCnt="0">
        <dgm:presLayoutVars>
          <dgm:animLvl val="lvl"/>
          <dgm:resizeHandles val="exact"/>
        </dgm:presLayoutVars>
      </dgm:prSet>
      <dgm:spPr/>
    </dgm:pt>
    <dgm:pt modelId="{5AE0FD81-585A-43A5-991E-ED58BFDA5485}" type="pres">
      <dgm:prSet presAssocID="{B84C2E77-732F-4A21-8223-A9ACC428139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712B541-924B-42EE-B32D-0C8701F5389D}" type="presOf" srcId="{F4EE12A2-463A-46F4-B382-F06C05D6FCE3}" destId="{7FEB864F-1F86-4E14-87C8-791D769BEA15}" srcOrd="0" destOrd="0" presId="urn:microsoft.com/office/officeart/2005/8/layout/vList2"/>
    <dgm:cxn modelId="{D14C959F-9D1D-46D5-8B4F-B3D87F2DD136}" srcId="{F4EE12A2-463A-46F4-B382-F06C05D6FCE3}" destId="{B84C2E77-732F-4A21-8223-A9ACC428139A}" srcOrd="0" destOrd="0" parTransId="{592181E5-56DD-4807-BD92-4E2D04BE2B46}" sibTransId="{F27CAB37-8A5B-4B77-9D15-EA4161C804D1}"/>
    <dgm:cxn modelId="{87D5B2D9-8F3A-4E9C-B9A1-205AC8402067}" type="presOf" srcId="{B84C2E77-732F-4A21-8223-A9ACC428139A}" destId="{5AE0FD81-585A-43A5-991E-ED58BFDA5485}" srcOrd="0" destOrd="0" presId="urn:microsoft.com/office/officeart/2005/8/layout/vList2"/>
    <dgm:cxn modelId="{247E5F5B-5723-44A0-B2B2-1842FB57C601}" type="presParOf" srcId="{7FEB864F-1F86-4E14-87C8-791D769BEA15}" destId="{5AE0FD81-585A-43A5-991E-ED58BFDA548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F4EE12A2-463A-46F4-B382-F06C05D6FCE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84C2E77-732F-4A21-8223-A9ACC428139A}">
      <dgm:prSet/>
      <dgm:spPr>
        <a:solidFill>
          <a:srgbClr val="008080"/>
        </a:solidFill>
      </dgm:spPr>
      <dgm:t>
        <a:bodyPr/>
        <a:lstStyle/>
        <a:p>
          <a:r>
            <a:rPr lang="en-US" dirty="0"/>
            <a:t>Algorithm – Ensemble Model</a:t>
          </a:r>
          <a:endParaRPr lang="en-IN" dirty="0"/>
        </a:p>
      </dgm:t>
    </dgm:pt>
    <dgm:pt modelId="{592181E5-56DD-4807-BD92-4E2D04BE2B46}" type="parTrans" cxnId="{D14C959F-9D1D-46D5-8B4F-B3D87F2DD136}">
      <dgm:prSet/>
      <dgm:spPr/>
      <dgm:t>
        <a:bodyPr/>
        <a:lstStyle/>
        <a:p>
          <a:endParaRPr lang="en-IN"/>
        </a:p>
      </dgm:t>
    </dgm:pt>
    <dgm:pt modelId="{F27CAB37-8A5B-4B77-9D15-EA4161C804D1}" type="sibTrans" cxnId="{D14C959F-9D1D-46D5-8B4F-B3D87F2DD136}">
      <dgm:prSet/>
      <dgm:spPr/>
      <dgm:t>
        <a:bodyPr/>
        <a:lstStyle/>
        <a:p>
          <a:endParaRPr lang="en-IN"/>
        </a:p>
      </dgm:t>
    </dgm:pt>
    <dgm:pt modelId="{7FEB864F-1F86-4E14-87C8-791D769BEA15}" type="pres">
      <dgm:prSet presAssocID="{F4EE12A2-463A-46F4-B382-F06C05D6FCE3}" presName="linear" presStyleCnt="0">
        <dgm:presLayoutVars>
          <dgm:animLvl val="lvl"/>
          <dgm:resizeHandles val="exact"/>
        </dgm:presLayoutVars>
      </dgm:prSet>
      <dgm:spPr/>
    </dgm:pt>
    <dgm:pt modelId="{5AE0FD81-585A-43A5-991E-ED58BFDA5485}" type="pres">
      <dgm:prSet presAssocID="{B84C2E77-732F-4A21-8223-A9ACC428139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712B541-924B-42EE-B32D-0C8701F5389D}" type="presOf" srcId="{F4EE12A2-463A-46F4-B382-F06C05D6FCE3}" destId="{7FEB864F-1F86-4E14-87C8-791D769BEA15}" srcOrd="0" destOrd="0" presId="urn:microsoft.com/office/officeart/2005/8/layout/vList2"/>
    <dgm:cxn modelId="{D14C959F-9D1D-46D5-8B4F-B3D87F2DD136}" srcId="{F4EE12A2-463A-46F4-B382-F06C05D6FCE3}" destId="{B84C2E77-732F-4A21-8223-A9ACC428139A}" srcOrd="0" destOrd="0" parTransId="{592181E5-56DD-4807-BD92-4E2D04BE2B46}" sibTransId="{F27CAB37-8A5B-4B77-9D15-EA4161C804D1}"/>
    <dgm:cxn modelId="{87D5B2D9-8F3A-4E9C-B9A1-205AC8402067}" type="presOf" srcId="{B84C2E77-732F-4A21-8223-A9ACC428139A}" destId="{5AE0FD81-585A-43A5-991E-ED58BFDA5485}" srcOrd="0" destOrd="0" presId="urn:microsoft.com/office/officeart/2005/8/layout/vList2"/>
    <dgm:cxn modelId="{247E5F5B-5723-44A0-B2B2-1842FB57C601}" type="presParOf" srcId="{7FEB864F-1F86-4E14-87C8-791D769BEA15}" destId="{5AE0FD81-585A-43A5-991E-ED58BFDA548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F4EE12A2-463A-46F4-B382-F06C05D6FCE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84C2E77-732F-4A21-8223-A9ACC428139A}">
      <dgm:prSet/>
      <dgm:spPr>
        <a:solidFill>
          <a:srgbClr val="008080"/>
        </a:solidFill>
      </dgm:spPr>
      <dgm:t>
        <a:bodyPr/>
        <a:lstStyle/>
        <a:p>
          <a:r>
            <a:rPr lang="en-US" dirty="0"/>
            <a:t>Ensemble Model - Accuracy &amp; Confusion Matrix</a:t>
          </a:r>
          <a:endParaRPr lang="en-IN" dirty="0"/>
        </a:p>
      </dgm:t>
    </dgm:pt>
    <dgm:pt modelId="{592181E5-56DD-4807-BD92-4E2D04BE2B46}" type="parTrans" cxnId="{D14C959F-9D1D-46D5-8B4F-B3D87F2DD136}">
      <dgm:prSet/>
      <dgm:spPr/>
      <dgm:t>
        <a:bodyPr/>
        <a:lstStyle/>
        <a:p>
          <a:endParaRPr lang="en-IN"/>
        </a:p>
      </dgm:t>
    </dgm:pt>
    <dgm:pt modelId="{F27CAB37-8A5B-4B77-9D15-EA4161C804D1}" type="sibTrans" cxnId="{D14C959F-9D1D-46D5-8B4F-B3D87F2DD136}">
      <dgm:prSet/>
      <dgm:spPr/>
      <dgm:t>
        <a:bodyPr/>
        <a:lstStyle/>
        <a:p>
          <a:endParaRPr lang="en-IN"/>
        </a:p>
      </dgm:t>
    </dgm:pt>
    <dgm:pt modelId="{7FEB864F-1F86-4E14-87C8-791D769BEA15}" type="pres">
      <dgm:prSet presAssocID="{F4EE12A2-463A-46F4-B382-F06C05D6FCE3}" presName="linear" presStyleCnt="0">
        <dgm:presLayoutVars>
          <dgm:animLvl val="lvl"/>
          <dgm:resizeHandles val="exact"/>
        </dgm:presLayoutVars>
      </dgm:prSet>
      <dgm:spPr/>
    </dgm:pt>
    <dgm:pt modelId="{5AE0FD81-585A-43A5-991E-ED58BFDA5485}" type="pres">
      <dgm:prSet presAssocID="{B84C2E77-732F-4A21-8223-A9ACC428139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712B541-924B-42EE-B32D-0C8701F5389D}" type="presOf" srcId="{F4EE12A2-463A-46F4-B382-F06C05D6FCE3}" destId="{7FEB864F-1F86-4E14-87C8-791D769BEA15}" srcOrd="0" destOrd="0" presId="urn:microsoft.com/office/officeart/2005/8/layout/vList2"/>
    <dgm:cxn modelId="{D14C959F-9D1D-46D5-8B4F-B3D87F2DD136}" srcId="{F4EE12A2-463A-46F4-B382-F06C05D6FCE3}" destId="{B84C2E77-732F-4A21-8223-A9ACC428139A}" srcOrd="0" destOrd="0" parTransId="{592181E5-56DD-4807-BD92-4E2D04BE2B46}" sibTransId="{F27CAB37-8A5B-4B77-9D15-EA4161C804D1}"/>
    <dgm:cxn modelId="{87D5B2D9-8F3A-4E9C-B9A1-205AC8402067}" type="presOf" srcId="{B84C2E77-732F-4A21-8223-A9ACC428139A}" destId="{5AE0FD81-585A-43A5-991E-ED58BFDA5485}" srcOrd="0" destOrd="0" presId="urn:microsoft.com/office/officeart/2005/8/layout/vList2"/>
    <dgm:cxn modelId="{247E5F5B-5723-44A0-B2B2-1842FB57C601}" type="presParOf" srcId="{7FEB864F-1F86-4E14-87C8-791D769BEA15}" destId="{5AE0FD81-585A-43A5-991E-ED58BFDA548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F4EE12A2-463A-46F4-B382-F06C05D6FCE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84C2E77-732F-4A21-8223-A9ACC428139A}">
      <dgm:prSet/>
      <dgm:spPr>
        <a:solidFill>
          <a:srgbClr val="008080"/>
        </a:solidFill>
      </dgm:spPr>
      <dgm:t>
        <a:bodyPr/>
        <a:lstStyle/>
        <a:p>
          <a:r>
            <a:rPr lang="en-US" dirty="0"/>
            <a:t>Model Comparison</a:t>
          </a:r>
          <a:endParaRPr lang="en-IN" dirty="0"/>
        </a:p>
      </dgm:t>
    </dgm:pt>
    <dgm:pt modelId="{592181E5-56DD-4807-BD92-4E2D04BE2B46}" type="parTrans" cxnId="{D14C959F-9D1D-46D5-8B4F-B3D87F2DD136}">
      <dgm:prSet/>
      <dgm:spPr/>
      <dgm:t>
        <a:bodyPr/>
        <a:lstStyle/>
        <a:p>
          <a:endParaRPr lang="en-IN"/>
        </a:p>
      </dgm:t>
    </dgm:pt>
    <dgm:pt modelId="{F27CAB37-8A5B-4B77-9D15-EA4161C804D1}" type="sibTrans" cxnId="{D14C959F-9D1D-46D5-8B4F-B3D87F2DD136}">
      <dgm:prSet/>
      <dgm:spPr/>
      <dgm:t>
        <a:bodyPr/>
        <a:lstStyle/>
        <a:p>
          <a:endParaRPr lang="en-IN"/>
        </a:p>
      </dgm:t>
    </dgm:pt>
    <dgm:pt modelId="{7FEB864F-1F86-4E14-87C8-791D769BEA15}" type="pres">
      <dgm:prSet presAssocID="{F4EE12A2-463A-46F4-B382-F06C05D6FCE3}" presName="linear" presStyleCnt="0">
        <dgm:presLayoutVars>
          <dgm:animLvl val="lvl"/>
          <dgm:resizeHandles val="exact"/>
        </dgm:presLayoutVars>
      </dgm:prSet>
      <dgm:spPr/>
    </dgm:pt>
    <dgm:pt modelId="{5AE0FD81-585A-43A5-991E-ED58BFDA5485}" type="pres">
      <dgm:prSet presAssocID="{B84C2E77-732F-4A21-8223-A9ACC428139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712B541-924B-42EE-B32D-0C8701F5389D}" type="presOf" srcId="{F4EE12A2-463A-46F4-B382-F06C05D6FCE3}" destId="{7FEB864F-1F86-4E14-87C8-791D769BEA15}" srcOrd="0" destOrd="0" presId="urn:microsoft.com/office/officeart/2005/8/layout/vList2"/>
    <dgm:cxn modelId="{D14C959F-9D1D-46D5-8B4F-B3D87F2DD136}" srcId="{F4EE12A2-463A-46F4-B382-F06C05D6FCE3}" destId="{B84C2E77-732F-4A21-8223-A9ACC428139A}" srcOrd="0" destOrd="0" parTransId="{592181E5-56DD-4807-BD92-4E2D04BE2B46}" sibTransId="{F27CAB37-8A5B-4B77-9D15-EA4161C804D1}"/>
    <dgm:cxn modelId="{87D5B2D9-8F3A-4E9C-B9A1-205AC8402067}" type="presOf" srcId="{B84C2E77-732F-4A21-8223-A9ACC428139A}" destId="{5AE0FD81-585A-43A5-991E-ED58BFDA5485}" srcOrd="0" destOrd="0" presId="urn:microsoft.com/office/officeart/2005/8/layout/vList2"/>
    <dgm:cxn modelId="{247E5F5B-5723-44A0-B2B2-1842FB57C601}" type="presParOf" srcId="{7FEB864F-1F86-4E14-87C8-791D769BEA15}" destId="{5AE0FD81-585A-43A5-991E-ED58BFDA548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F4EE12A2-463A-46F4-B382-F06C05D6FCE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84C2E77-732F-4A21-8223-A9ACC428139A}">
      <dgm:prSet/>
      <dgm:spPr>
        <a:solidFill>
          <a:srgbClr val="008080"/>
        </a:solidFill>
      </dgm:spPr>
      <dgm:t>
        <a:bodyPr/>
        <a:lstStyle/>
        <a:p>
          <a:r>
            <a:rPr lang="en-US" dirty="0"/>
            <a:t>Final results</a:t>
          </a:r>
          <a:endParaRPr lang="en-IN" dirty="0"/>
        </a:p>
      </dgm:t>
    </dgm:pt>
    <dgm:pt modelId="{592181E5-56DD-4807-BD92-4E2D04BE2B46}" type="parTrans" cxnId="{D14C959F-9D1D-46D5-8B4F-B3D87F2DD136}">
      <dgm:prSet/>
      <dgm:spPr/>
      <dgm:t>
        <a:bodyPr/>
        <a:lstStyle/>
        <a:p>
          <a:endParaRPr lang="en-IN"/>
        </a:p>
      </dgm:t>
    </dgm:pt>
    <dgm:pt modelId="{F27CAB37-8A5B-4B77-9D15-EA4161C804D1}" type="sibTrans" cxnId="{D14C959F-9D1D-46D5-8B4F-B3D87F2DD136}">
      <dgm:prSet/>
      <dgm:spPr/>
      <dgm:t>
        <a:bodyPr/>
        <a:lstStyle/>
        <a:p>
          <a:endParaRPr lang="en-IN"/>
        </a:p>
      </dgm:t>
    </dgm:pt>
    <dgm:pt modelId="{7FEB864F-1F86-4E14-87C8-791D769BEA15}" type="pres">
      <dgm:prSet presAssocID="{F4EE12A2-463A-46F4-B382-F06C05D6FCE3}" presName="linear" presStyleCnt="0">
        <dgm:presLayoutVars>
          <dgm:animLvl val="lvl"/>
          <dgm:resizeHandles val="exact"/>
        </dgm:presLayoutVars>
      </dgm:prSet>
      <dgm:spPr/>
    </dgm:pt>
    <dgm:pt modelId="{5AE0FD81-585A-43A5-991E-ED58BFDA5485}" type="pres">
      <dgm:prSet presAssocID="{B84C2E77-732F-4A21-8223-A9ACC428139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712B541-924B-42EE-B32D-0C8701F5389D}" type="presOf" srcId="{F4EE12A2-463A-46F4-B382-F06C05D6FCE3}" destId="{7FEB864F-1F86-4E14-87C8-791D769BEA15}" srcOrd="0" destOrd="0" presId="urn:microsoft.com/office/officeart/2005/8/layout/vList2"/>
    <dgm:cxn modelId="{D14C959F-9D1D-46D5-8B4F-B3D87F2DD136}" srcId="{F4EE12A2-463A-46F4-B382-F06C05D6FCE3}" destId="{B84C2E77-732F-4A21-8223-A9ACC428139A}" srcOrd="0" destOrd="0" parTransId="{592181E5-56DD-4807-BD92-4E2D04BE2B46}" sibTransId="{F27CAB37-8A5B-4B77-9D15-EA4161C804D1}"/>
    <dgm:cxn modelId="{87D5B2D9-8F3A-4E9C-B9A1-205AC8402067}" type="presOf" srcId="{B84C2E77-732F-4A21-8223-A9ACC428139A}" destId="{5AE0FD81-585A-43A5-991E-ED58BFDA5485}" srcOrd="0" destOrd="0" presId="urn:microsoft.com/office/officeart/2005/8/layout/vList2"/>
    <dgm:cxn modelId="{247E5F5B-5723-44A0-B2B2-1842FB57C601}" type="presParOf" srcId="{7FEB864F-1F86-4E14-87C8-791D769BEA15}" destId="{5AE0FD81-585A-43A5-991E-ED58BFDA548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4EE12A2-463A-46F4-B382-F06C05D6FCE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84C2E77-732F-4A21-8223-A9ACC428139A}">
      <dgm:prSet/>
      <dgm:spPr>
        <a:solidFill>
          <a:srgbClr val="008080"/>
        </a:solidFill>
      </dgm:spPr>
      <dgm:t>
        <a:bodyPr/>
        <a:lstStyle/>
        <a:p>
          <a:r>
            <a:rPr lang="en-US" dirty="0"/>
            <a:t>Exploratory Data Analysis (EDA) &amp; Data Cleaning</a:t>
          </a:r>
          <a:endParaRPr lang="en-IN" dirty="0"/>
        </a:p>
      </dgm:t>
    </dgm:pt>
    <dgm:pt modelId="{592181E5-56DD-4807-BD92-4E2D04BE2B46}" type="parTrans" cxnId="{D14C959F-9D1D-46D5-8B4F-B3D87F2DD136}">
      <dgm:prSet/>
      <dgm:spPr/>
      <dgm:t>
        <a:bodyPr/>
        <a:lstStyle/>
        <a:p>
          <a:endParaRPr lang="en-IN"/>
        </a:p>
      </dgm:t>
    </dgm:pt>
    <dgm:pt modelId="{F27CAB37-8A5B-4B77-9D15-EA4161C804D1}" type="sibTrans" cxnId="{D14C959F-9D1D-46D5-8B4F-B3D87F2DD136}">
      <dgm:prSet/>
      <dgm:spPr/>
      <dgm:t>
        <a:bodyPr/>
        <a:lstStyle/>
        <a:p>
          <a:endParaRPr lang="en-IN"/>
        </a:p>
      </dgm:t>
    </dgm:pt>
    <dgm:pt modelId="{7FEB864F-1F86-4E14-87C8-791D769BEA15}" type="pres">
      <dgm:prSet presAssocID="{F4EE12A2-463A-46F4-B382-F06C05D6FCE3}" presName="linear" presStyleCnt="0">
        <dgm:presLayoutVars>
          <dgm:animLvl val="lvl"/>
          <dgm:resizeHandles val="exact"/>
        </dgm:presLayoutVars>
      </dgm:prSet>
      <dgm:spPr/>
    </dgm:pt>
    <dgm:pt modelId="{5AE0FD81-585A-43A5-991E-ED58BFDA5485}" type="pres">
      <dgm:prSet presAssocID="{B84C2E77-732F-4A21-8223-A9ACC428139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712B541-924B-42EE-B32D-0C8701F5389D}" type="presOf" srcId="{F4EE12A2-463A-46F4-B382-F06C05D6FCE3}" destId="{7FEB864F-1F86-4E14-87C8-791D769BEA15}" srcOrd="0" destOrd="0" presId="urn:microsoft.com/office/officeart/2005/8/layout/vList2"/>
    <dgm:cxn modelId="{D14C959F-9D1D-46D5-8B4F-B3D87F2DD136}" srcId="{F4EE12A2-463A-46F4-B382-F06C05D6FCE3}" destId="{B84C2E77-732F-4A21-8223-A9ACC428139A}" srcOrd="0" destOrd="0" parTransId="{592181E5-56DD-4807-BD92-4E2D04BE2B46}" sibTransId="{F27CAB37-8A5B-4B77-9D15-EA4161C804D1}"/>
    <dgm:cxn modelId="{87D5B2D9-8F3A-4E9C-B9A1-205AC8402067}" type="presOf" srcId="{B84C2E77-732F-4A21-8223-A9ACC428139A}" destId="{5AE0FD81-585A-43A5-991E-ED58BFDA5485}" srcOrd="0" destOrd="0" presId="urn:microsoft.com/office/officeart/2005/8/layout/vList2"/>
    <dgm:cxn modelId="{247E5F5B-5723-44A0-B2B2-1842FB57C601}" type="presParOf" srcId="{7FEB864F-1F86-4E14-87C8-791D769BEA15}" destId="{5AE0FD81-585A-43A5-991E-ED58BFDA548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4EE12A2-463A-46F4-B382-F06C05D6FCE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84C2E77-732F-4A21-8223-A9ACC428139A}">
      <dgm:prSet/>
      <dgm:spPr>
        <a:solidFill>
          <a:srgbClr val="008080"/>
        </a:solidFill>
      </dgm:spPr>
      <dgm:t>
        <a:bodyPr/>
        <a:lstStyle/>
        <a:p>
          <a:pPr algn="l"/>
          <a:r>
            <a:rPr lang="en-US" dirty="0"/>
            <a:t>Exploratory Data Analysis (EDA) &amp; Data Cleaning</a:t>
          </a:r>
        </a:p>
        <a:p>
          <a:pPr algn="l"/>
          <a:r>
            <a:rPr lang="en-US" dirty="0"/>
            <a:t>Coding</a:t>
          </a:r>
          <a:endParaRPr lang="en-IN" dirty="0"/>
        </a:p>
      </dgm:t>
    </dgm:pt>
    <dgm:pt modelId="{592181E5-56DD-4807-BD92-4E2D04BE2B46}" type="parTrans" cxnId="{D14C959F-9D1D-46D5-8B4F-B3D87F2DD136}">
      <dgm:prSet/>
      <dgm:spPr/>
      <dgm:t>
        <a:bodyPr/>
        <a:lstStyle/>
        <a:p>
          <a:endParaRPr lang="en-IN"/>
        </a:p>
      </dgm:t>
    </dgm:pt>
    <dgm:pt modelId="{F27CAB37-8A5B-4B77-9D15-EA4161C804D1}" type="sibTrans" cxnId="{D14C959F-9D1D-46D5-8B4F-B3D87F2DD136}">
      <dgm:prSet/>
      <dgm:spPr/>
      <dgm:t>
        <a:bodyPr/>
        <a:lstStyle/>
        <a:p>
          <a:endParaRPr lang="en-IN"/>
        </a:p>
      </dgm:t>
    </dgm:pt>
    <dgm:pt modelId="{7FEB864F-1F86-4E14-87C8-791D769BEA15}" type="pres">
      <dgm:prSet presAssocID="{F4EE12A2-463A-46F4-B382-F06C05D6FCE3}" presName="linear" presStyleCnt="0">
        <dgm:presLayoutVars>
          <dgm:animLvl val="lvl"/>
          <dgm:resizeHandles val="exact"/>
        </dgm:presLayoutVars>
      </dgm:prSet>
      <dgm:spPr/>
    </dgm:pt>
    <dgm:pt modelId="{5AE0FD81-585A-43A5-991E-ED58BFDA5485}" type="pres">
      <dgm:prSet presAssocID="{B84C2E77-732F-4A21-8223-A9ACC428139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712B541-924B-42EE-B32D-0C8701F5389D}" type="presOf" srcId="{F4EE12A2-463A-46F4-B382-F06C05D6FCE3}" destId="{7FEB864F-1F86-4E14-87C8-791D769BEA15}" srcOrd="0" destOrd="0" presId="urn:microsoft.com/office/officeart/2005/8/layout/vList2"/>
    <dgm:cxn modelId="{D14C959F-9D1D-46D5-8B4F-B3D87F2DD136}" srcId="{F4EE12A2-463A-46F4-B382-F06C05D6FCE3}" destId="{B84C2E77-732F-4A21-8223-A9ACC428139A}" srcOrd="0" destOrd="0" parTransId="{592181E5-56DD-4807-BD92-4E2D04BE2B46}" sibTransId="{F27CAB37-8A5B-4B77-9D15-EA4161C804D1}"/>
    <dgm:cxn modelId="{87D5B2D9-8F3A-4E9C-B9A1-205AC8402067}" type="presOf" srcId="{B84C2E77-732F-4A21-8223-A9ACC428139A}" destId="{5AE0FD81-585A-43A5-991E-ED58BFDA5485}" srcOrd="0" destOrd="0" presId="urn:microsoft.com/office/officeart/2005/8/layout/vList2"/>
    <dgm:cxn modelId="{247E5F5B-5723-44A0-B2B2-1842FB57C601}" type="presParOf" srcId="{7FEB864F-1F86-4E14-87C8-791D769BEA15}" destId="{5AE0FD81-585A-43A5-991E-ED58BFDA548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4EE12A2-463A-46F4-B382-F06C05D6FCE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84C2E77-732F-4A21-8223-A9ACC428139A}">
      <dgm:prSet/>
      <dgm:spPr>
        <a:solidFill>
          <a:srgbClr val="008080"/>
        </a:solidFill>
      </dgm:spPr>
      <dgm:t>
        <a:bodyPr/>
        <a:lstStyle/>
        <a:p>
          <a:r>
            <a:rPr lang="en-US" dirty="0"/>
            <a:t>Exploratory Data Analysis (EDA) &amp; Data Cleaning</a:t>
          </a:r>
        </a:p>
        <a:p>
          <a:r>
            <a:rPr lang="en-US" dirty="0"/>
            <a:t>Coding</a:t>
          </a:r>
          <a:endParaRPr lang="en-IN" dirty="0"/>
        </a:p>
      </dgm:t>
    </dgm:pt>
    <dgm:pt modelId="{592181E5-56DD-4807-BD92-4E2D04BE2B46}" type="parTrans" cxnId="{D14C959F-9D1D-46D5-8B4F-B3D87F2DD136}">
      <dgm:prSet/>
      <dgm:spPr/>
      <dgm:t>
        <a:bodyPr/>
        <a:lstStyle/>
        <a:p>
          <a:endParaRPr lang="en-IN"/>
        </a:p>
      </dgm:t>
    </dgm:pt>
    <dgm:pt modelId="{F27CAB37-8A5B-4B77-9D15-EA4161C804D1}" type="sibTrans" cxnId="{D14C959F-9D1D-46D5-8B4F-B3D87F2DD136}">
      <dgm:prSet/>
      <dgm:spPr/>
      <dgm:t>
        <a:bodyPr/>
        <a:lstStyle/>
        <a:p>
          <a:endParaRPr lang="en-IN"/>
        </a:p>
      </dgm:t>
    </dgm:pt>
    <dgm:pt modelId="{7FEB864F-1F86-4E14-87C8-791D769BEA15}" type="pres">
      <dgm:prSet presAssocID="{F4EE12A2-463A-46F4-B382-F06C05D6FCE3}" presName="linear" presStyleCnt="0">
        <dgm:presLayoutVars>
          <dgm:animLvl val="lvl"/>
          <dgm:resizeHandles val="exact"/>
        </dgm:presLayoutVars>
      </dgm:prSet>
      <dgm:spPr/>
    </dgm:pt>
    <dgm:pt modelId="{5AE0FD81-585A-43A5-991E-ED58BFDA5485}" type="pres">
      <dgm:prSet presAssocID="{B84C2E77-732F-4A21-8223-A9ACC428139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712B541-924B-42EE-B32D-0C8701F5389D}" type="presOf" srcId="{F4EE12A2-463A-46F4-B382-F06C05D6FCE3}" destId="{7FEB864F-1F86-4E14-87C8-791D769BEA15}" srcOrd="0" destOrd="0" presId="urn:microsoft.com/office/officeart/2005/8/layout/vList2"/>
    <dgm:cxn modelId="{D14C959F-9D1D-46D5-8B4F-B3D87F2DD136}" srcId="{F4EE12A2-463A-46F4-B382-F06C05D6FCE3}" destId="{B84C2E77-732F-4A21-8223-A9ACC428139A}" srcOrd="0" destOrd="0" parTransId="{592181E5-56DD-4807-BD92-4E2D04BE2B46}" sibTransId="{F27CAB37-8A5B-4B77-9D15-EA4161C804D1}"/>
    <dgm:cxn modelId="{87D5B2D9-8F3A-4E9C-B9A1-205AC8402067}" type="presOf" srcId="{B84C2E77-732F-4A21-8223-A9ACC428139A}" destId="{5AE0FD81-585A-43A5-991E-ED58BFDA5485}" srcOrd="0" destOrd="0" presId="urn:microsoft.com/office/officeart/2005/8/layout/vList2"/>
    <dgm:cxn modelId="{247E5F5B-5723-44A0-B2B2-1842FB57C601}" type="presParOf" srcId="{7FEB864F-1F86-4E14-87C8-791D769BEA15}" destId="{5AE0FD81-585A-43A5-991E-ED58BFDA548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4EE12A2-463A-46F4-B382-F06C05D6FCE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84C2E77-732F-4A21-8223-A9ACC428139A}">
      <dgm:prSet/>
      <dgm:spPr>
        <a:solidFill>
          <a:srgbClr val="008080"/>
        </a:solidFill>
      </dgm:spPr>
      <dgm:t>
        <a:bodyPr/>
        <a:lstStyle/>
        <a:p>
          <a:r>
            <a:rPr lang="en-US" dirty="0"/>
            <a:t>Data Partition &amp; Transformation</a:t>
          </a:r>
          <a:endParaRPr lang="en-IN" dirty="0"/>
        </a:p>
      </dgm:t>
    </dgm:pt>
    <dgm:pt modelId="{592181E5-56DD-4807-BD92-4E2D04BE2B46}" type="parTrans" cxnId="{D14C959F-9D1D-46D5-8B4F-B3D87F2DD136}">
      <dgm:prSet/>
      <dgm:spPr/>
      <dgm:t>
        <a:bodyPr/>
        <a:lstStyle/>
        <a:p>
          <a:endParaRPr lang="en-IN"/>
        </a:p>
      </dgm:t>
    </dgm:pt>
    <dgm:pt modelId="{F27CAB37-8A5B-4B77-9D15-EA4161C804D1}" type="sibTrans" cxnId="{D14C959F-9D1D-46D5-8B4F-B3D87F2DD136}">
      <dgm:prSet/>
      <dgm:spPr/>
      <dgm:t>
        <a:bodyPr/>
        <a:lstStyle/>
        <a:p>
          <a:endParaRPr lang="en-IN"/>
        </a:p>
      </dgm:t>
    </dgm:pt>
    <dgm:pt modelId="{7FEB864F-1F86-4E14-87C8-791D769BEA15}" type="pres">
      <dgm:prSet presAssocID="{F4EE12A2-463A-46F4-B382-F06C05D6FCE3}" presName="linear" presStyleCnt="0">
        <dgm:presLayoutVars>
          <dgm:animLvl val="lvl"/>
          <dgm:resizeHandles val="exact"/>
        </dgm:presLayoutVars>
      </dgm:prSet>
      <dgm:spPr/>
    </dgm:pt>
    <dgm:pt modelId="{5AE0FD81-585A-43A5-991E-ED58BFDA5485}" type="pres">
      <dgm:prSet presAssocID="{B84C2E77-732F-4A21-8223-A9ACC428139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712B541-924B-42EE-B32D-0C8701F5389D}" type="presOf" srcId="{F4EE12A2-463A-46F4-B382-F06C05D6FCE3}" destId="{7FEB864F-1F86-4E14-87C8-791D769BEA15}" srcOrd="0" destOrd="0" presId="urn:microsoft.com/office/officeart/2005/8/layout/vList2"/>
    <dgm:cxn modelId="{D14C959F-9D1D-46D5-8B4F-B3D87F2DD136}" srcId="{F4EE12A2-463A-46F4-B382-F06C05D6FCE3}" destId="{B84C2E77-732F-4A21-8223-A9ACC428139A}" srcOrd="0" destOrd="0" parTransId="{592181E5-56DD-4807-BD92-4E2D04BE2B46}" sibTransId="{F27CAB37-8A5B-4B77-9D15-EA4161C804D1}"/>
    <dgm:cxn modelId="{87D5B2D9-8F3A-4E9C-B9A1-205AC8402067}" type="presOf" srcId="{B84C2E77-732F-4A21-8223-A9ACC428139A}" destId="{5AE0FD81-585A-43A5-991E-ED58BFDA5485}" srcOrd="0" destOrd="0" presId="urn:microsoft.com/office/officeart/2005/8/layout/vList2"/>
    <dgm:cxn modelId="{247E5F5B-5723-44A0-B2B2-1842FB57C601}" type="presParOf" srcId="{7FEB864F-1F86-4E14-87C8-791D769BEA15}" destId="{5AE0FD81-585A-43A5-991E-ED58BFDA548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4EE12A2-463A-46F4-B382-F06C05D6FCE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84C2E77-732F-4A21-8223-A9ACC428139A}">
      <dgm:prSet/>
      <dgm:spPr>
        <a:solidFill>
          <a:srgbClr val="008080"/>
        </a:solidFill>
      </dgm:spPr>
      <dgm:t>
        <a:bodyPr/>
        <a:lstStyle/>
        <a:p>
          <a:r>
            <a:rPr lang="en-US" dirty="0"/>
            <a:t>Data Partition &amp; Transformation</a:t>
          </a:r>
          <a:endParaRPr lang="en-IN" dirty="0"/>
        </a:p>
      </dgm:t>
    </dgm:pt>
    <dgm:pt modelId="{592181E5-56DD-4807-BD92-4E2D04BE2B46}" type="parTrans" cxnId="{D14C959F-9D1D-46D5-8B4F-B3D87F2DD136}">
      <dgm:prSet/>
      <dgm:spPr/>
      <dgm:t>
        <a:bodyPr/>
        <a:lstStyle/>
        <a:p>
          <a:endParaRPr lang="en-IN"/>
        </a:p>
      </dgm:t>
    </dgm:pt>
    <dgm:pt modelId="{F27CAB37-8A5B-4B77-9D15-EA4161C804D1}" type="sibTrans" cxnId="{D14C959F-9D1D-46D5-8B4F-B3D87F2DD136}">
      <dgm:prSet/>
      <dgm:spPr/>
      <dgm:t>
        <a:bodyPr/>
        <a:lstStyle/>
        <a:p>
          <a:endParaRPr lang="en-IN"/>
        </a:p>
      </dgm:t>
    </dgm:pt>
    <dgm:pt modelId="{7FEB864F-1F86-4E14-87C8-791D769BEA15}" type="pres">
      <dgm:prSet presAssocID="{F4EE12A2-463A-46F4-B382-F06C05D6FCE3}" presName="linear" presStyleCnt="0">
        <dgm:presLayoutVars>
          <dgm:animLvl val="lvl"/>
          <dgm:resizeHandles val="exact"/>
        </dgm:presLayoutVars>
      </dgm:prSet>
      <dgm:spPr/>
    </dgm:pt>
    <dgm:pt modelId="{5AE0FD81-585A-43A5-991E-ED58BFDA5485}" type="pres">
      <dgm:prSet presAssocID="{B84C2E77-732F-4A21-8223-A9ACC428139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712B541-924B-42EE-B32D-0C8701F5389D}" type="presOf" srcId="{F4EE12A2-463A-46F4-B382-F06C05D6FCE3}" destId="{7FEB864F-1F86-4E14-87C8-791D769BEA15}" srcOrd="0" destOrd="0" presId="urn:microsoft.com/office/officeart/2005/8/layout/vList2"/>
    <dgm:cxn modelId="{D14C959F-9D1D-46D5-8B4F-B3D87F2DD136}" srcId="{F4EE12A2-463A-46F4-B382-F06C05D6FCE3}" destId="{B84C2E77-732F-4A21-8223-A9ACC428139A}" srcOrd="0" destOrd="0" parTransId="{592181E5-56DD-4807-BD92-4E2D04BE2B46}" sibTransId="{F27CAB37-8A5B-4B77-9D15-EA4161C804D1}"/>
    <dgm:cxn modelId="{87D5B2D9-8F3A-4E9C-B9A1-205AC8402067}" type="presOf" srcId="{B84C2E77-732F-4A21-8223-A9ACC428139A}" destId="{5AE0FD81-585A-43A5-991E-ED58BFDA5485}" srcOrd="0" destOrd="0" presId="urn:microsoft.com/office/officeart/2005/8/layout/vList2"/>
    <dgm:cxn modelId="{247E5F5B-5723-44A0-B2B2-1842FB57C601}" type="presParOf" srcId="{7FEB864F-1F86-4E14-87C8-791D769BEA15}" destId="{5AE0FD81-585A-43A5-991E-ED58BFDA548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4EE12A2-463A-46F4-B382-F06C05D6FCE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84C2E77-732F-4A21-8223-A9ACC428139A}">
      <dgm:prSet/>
      <dgm:spPr>
        <a:solidFill>
          <a:srgbClr val="008080"/>
        </a:solidFill>
      </dgm:spPr>
      <dgm:t>
        <a:bodyPr/>
        <a:lstStyle/>
        <a:p>
          <a:r>
            <a:rPr lang="en-US" dirty="0"/>
            <a:t>Data Partition &amp; Transformation</a:t>
          </a:r>
          <a:endParaRPr lang="en-IN" dirty="0"/>
        </a:p>
      </dgm:t>
    </dgm:pt>
    <dgm:pt modelId="{592181E5-56DD-4807-BD92-4E2D04BE2B46}" type="parTrans" cxnId="{D14C959F-9D1D-46D5-8B4F-B3D87F2DD136}">
      <dgm:prSet/>
      <dgm:spPr/>
      <dgm:t>
        <a:bodyPr/>
        <a:lstStyle/>
        <a:p>
          <a:endParaRPr lang="en-IN"/>
        </a:p>
      </dgm:t>
    </dgm:pt>
    <dgm:pt modelId="{F27CAB37-8A5B-4B77-9D15-EA4161C804D1}" type="sibTrans" cxnId="{D14C959F-9D1D-46D5-8B4F-B3D87F2DD136}">
      <dgm:prSet/>
      <dgm:spPr/>
      <dgm:t>
        <a:bodyPr/>
        <a:lstStyle/>
        <a:p>
          <a:endParaRPr lang="en-IN"/>
        </a:p>
      </dgm:t>
    </dgm:pt>
    <dgm:pt modelId="{7FEB864F-1F86-4E14-87C8-791D769BEA15}" type="pres">
      <dgm:prSet presAssocID="{F4EE12A2-463A-46F4-B382-F06C05D6FCE3}" presName="linear" presStyleCnt="0">
        <dgm:presLayoutVars>
          <dgm:animLvl val="lvl"/>
          <dgm:resizeHandles val="exact"/>
        </dgm:presLayoutVars>
      </dgm:prSet>
      <dgm:spPr/>
    </dgm:pt>
    <dgm:pt modelId="{5AE0FD81-585A-43A5-991E-ED58BFDA5485}" type="pres">
      <dgm:prSet presAssocID="{B84C2E77-732F-4A21-8223-A9ACC428139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712B541-924B-42EE-B32D-0C8701F5389D}" type="presOf" srcId="{F4EE12A2-463A-46F4-B382-F06C05D6FCE3}" destId="{7FEB864F-1F86-4E14-87C8-791D769BEA15}" srcOrd="0" destOrd="0" presId="urn:microsoft.com/office/officeart/2005/8/layout/vList2"/>
    <dgm:cxn modelId="{D14C959F-9D1D-46D5-8B4F-B3D87F2DD136}" srcId="{F4EE12A2-463A-46F4-B382-F06C05D6FCE3}" destId="{B84C2E77-732F-4A21-8223-A9ACC428139A}" srcOrd="0" destOrd="0" parTransId="{592181E5-56DD-4807-BD92-4E2D04BE2B46}" sibTransId="{F27CAB37-8A5B-4B77-9D15-EA4161C804D1}"/>
    <dgm:cxn modelId="{87D5B2D9-8F3A-4E9C-B9A1-205AC8402067}" type="presOf" srcId="{B84C2E77-732F-4A21-8223-A9ACC428139A}" destId="{5AE0FD81-585A-43A5-991E-ED58BFDA5485}" srcOrd="0" destOrd="0" presId="urn:microsoft.com/office/officeart/2005/8/layout/vList2"/>
    <dgm:cxn modelId="{247E5F5B-5723-44A0-B2B2-1842FB57C601}" type="presParOf" srcId="{7FEB864F-1F86-4E14-87C8-791D769BEA15}" destId="{5AE0FD81-585A-43A5-991E-ED58BFDA548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4EE12A2-463A-46F4-B382-F06C05D6FCE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84C2E77-732F-4A21-8223-A9ACC428139A}">
      <dgm:prSet/>
      <dgm:spPr>
        <a:solidFill>
          <a:srgbClr val="008080"/>
        </a:solidFill>
      </dgm:spPr>
      <dgm:t>
        <a:bodyPr/>
        <a:lstStyle/>
        <a:p>
          <a:r>
            <a:rPr lang="en-US" dirty="0"/>
            <a:t>Algorithms</a:t>
          </a:r>
          <a:endParaRPr lang="en-IN" dirty="0"/>
        </a:p>
      </dgm:t>
    </dgm:pt>
    <dgm:pt modelId="{592181E5-56DD-4807-BD92-4E2D04BE2B46}" type="parTrans" cxnId="{D14C959F-9D1D-46D5-8B4F-B3D87F2DD136}">
      <dgm:prSet/>
      <dgm:spPr/>
      <dgm:t>
        <a:bodyPr/>
        <a:lstStyle/>
        <a:p>
          <a:endParaRPr lang="en-IN"/>
        </a:p>
      </dgm:t>
    </dgm:pt>
    <dgm:pt modelId="{F27CAB37-8A5B-4B77-9D15-EA4161C804D1}" type="sibTrans" cxnId="{D14C959F-9D1D-46D5-8B4F-B3D87F2DD136}">
      <dgm:prSet/>
      <dgm:spPr/>
      <dgm:t>
        <a:bodyPr/>
        <a:lstStyle/>
        <a:p>
          <a:endParaRPr lang="en-IN"/>
        </a:p>
      </dgm:t>
    </dgm:pt>
    <dgm:pt modelId="{7FEB864F-1F86-4E14-87C8-791D769BEA15}" type="pres">
      <dgm:prSet presAssocID="{F4EE12A2-463A-46F4-B382-F06C05D6FCE3}" presName="linear" presStyleCnt="0">
        <dgm:presLayoutVars>
          <dgm:animLvl val="lvl"/>
          <dgm:resizeHandles val="exact"/>
        </dgm:presLayoutVars>
      </dgm:prSet>
      <dgm:spPr/>
    </dgm:pt>
    <dgm:pt modelId="{5AE0FD81-585A-43A5-991E-ED58BFDA5485}" type="pres">
      <dgm:prSet presAssocID="{B84C2E77-732F-4A21-8223-A9ACC428139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712B541-924B-42EE-B32D-0C8701F5389D}" type="presOf" srcId="{F4EE12A2-463A-46F4-B382-F06C05D6FCE3}" destId="{7FEB864F-1F86-4E14-87C8-791D769BEA15}" srcOrd="0" destOrd="0" presId="urn:microsoft.com/office/officeart/2005/8/layout/vList2"/>
    <dgm:cxn modelId="{D14C959F-9D1D-46D5-8B4F-B3D87F2DD136}" srcId="{F4EE12A2-463A-46F4-B382-F06C05D6FCE3}" destId="{B84C2E77-732F-4A21-8223-A9ACC428139A}" srcOrd="0" destOrd="0" parTransId="{592181E5-56DD-4807-BD92-4E2D04BE2B46}" sibTransId="{F27CAB37-8A5B-4B77-9D15-EA4161C804D1}"/>
    <dgm:cxn modelId="{87D5B2D9-8F3A-4E9C-B9A1-205AC8402067}" type="presOf" srcId="{B84C2E77-732F-4A21-8223-A9ACC428139A}" destId="{5AE0FD81-585A-43A5-991E-ED58BFDA5485}" srcOrd="0" destOrd="0" presId="urn:microsoft.com/office/officeart/2005/8/layout/vList2"/>
    <dgm:cxn modelId="{247E5F5B-5723-44A0-B2B2-1842FB57C601}" type="presParOf" srcId="{7FEB864F-1F86-4E14-87C8-791D769BEA15}" destId="{5AE0FD81-585A-43A5-991E-ED58BFDA548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E0FD81-585A-43A5-991E-ED58BFDA5485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rgbClr val="00808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 dirty="0"/>
            <a:t>Analytics Approach</a:t>
          </a:r>
          <a:endParaRPr lang="en-IN" sz="4700" kern="1200" dirty="0"/>
        </a:p>
      </dsp:txBody>
      <dsp:txXfrm>
        <a:off x="55030" y="62882"/>
        <a:ext cx="8119540" cy="101723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E0FD81-585A-43A5-991E-ED58BFDA5485}">
      <dsp:nvSpPr>
        <dsp:cNvPr id="0" name=""/>
        <dsp:cNvSpPr/>
      </dsp:nvSpPr>
      <dsp:spPr>
        <a:xfrm>
          <a:off x="0" y="15705"/>
          <a:ext cx="8229600" cy="1127295"/>
        </a:xfrm>
        <a:prstGeom prst="roundRect">
          <a:avLst/>
        </a:prstGeom>
        <a:solidFill>
          <a:srgbClr val="00808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Algorithm – Logistic Regression</a:t>
          </a:r>
          <a:endParaRPr lang="en-IN" sz="4700" kern="1200" dirty="0"/>
        </a:p>
      </dsp:txBody>
      <dsp:txXfrm>
        <a:off x="55030" y="70735"/>
        <a:ext cx="8119540" cy="101723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E0FD81-585A-43A5-991E-ED58BFDA5485}">
      <dsp:nvSpPr>
        <dsp:cNvPr id="0" name=""/>
        <dsp:cNvSpPr/>
      </dsp:nvSpPr>
      <dsp:spPr>
        <a:xfrm>
          <a:off x="0" y="313267"/>
          <a:ext cx="8229600" cy="719549"/>
        </a:xfrm>
        <a:prstGeom prst="roundRect">
          <a:avLst/>
        </a:prstGeom>
        <a:solidFill>
          <a:srgbClr val="00808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Logistic Regression – Accuracy &amp; Confusion Matrix</a:t>
          </a:r>
          <a:endParaRPr lang="en-IN" sz="3000" kern="1200" dirty="0"/>
        </a:p>
      </dsp:txBody>
      <dsp:txXfrm>
        <a:off x="35125" y="348392"/>
        <a:ext cx="8159350" cy="64929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E0FD81-585A-43A5-991E-ED58BFDA5485}">
      <dsp:nvSpPr>
        <dsp:cNvPr id="0" name=""/>
        <dsp:cNvSpPr/>
      </dsp:nvSpPr>
      <dsp:spPr>
        <a:xfrm>
          <a:off x="0" y="253013"/>
          <a:ext cx="8229600" cy="887445"/>
        </a:xfrm>
        <a:prstGeom prst="roundRect">
          <a:avLst/>
        </a:prstGeom>
        <a:solidFill>
          <a:srgbClr val="00808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Logistic Regression – Model Comparison</a:t>
          </a:r>
          <a:endParaRPr lang="en-IN" sz="3700" kern="1200" dirty="0"/>
        </a:p>
      </dsp:txBody>
      <dsp:txXfrm>
        <a:off x="43321" y="296334"/>
        <a:ext cx="8142958" cy="80080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E0FD81-585A-43A5-991E-ED58BFDA5485}">
      <dsp:nvSpPr>
        <dsp:cNvPr id="0" name=""/>
        <dsp:cNvSpPr/>
      </dsp:nvSpPr>
      <dsp:spPr>
        <a:xfrm>
          <a:off x="0" y="151762"/>
          <a:ext cx="8229600" cy="839474"/>
        </a:xfrm>
        <a:prstGeom prst="roundRect">
          <a:avLst/>
        </a:prstGeom>
        <a:solidFill>
          <a:srgbClr val="00808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Algorithm – Support Vector Machine (SVM)</a:t>
          </a:r>
          <a:endParaRPr lang="en-IN" sz="3500" kern="1200" dirty="0"/>
        </a:p>
      </dsp:txBody>
      <dsp:txXfrm>
        <a:off x="40980" y="192742"/>
        <a:ext cx="8147640" cy="75751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E0FD81-585A-43A5-991E-ED58BFDA5485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rgbClr val="00808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SVM – Model Comparison</a:t>
          </a:r>
          <a:endParaRPr lang="en-IN" sz="4700" kern="1200" dirty="0"/>
        </a:p>
      </dsp:txBody>
      <dsp:txXfrm>
        <a:off x="55030" y="62882"/>
        <a:ext cx="8119540" cy="101723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E0FD81-585A-43A5-991E-ED58BFDA5485}">
      <dsp:nvSpPr>
        <dsp:cNvPr id="0" name=""/>
        <dsp:cNvSpPr/>
      </dsp:nvSpPr>
      <dsp:spPr>
        <a:xfrm>
          <a:off x="0" y="67815"/>
          <a:ext cx="8229600" cy="1007370"/>
        </a:xfrm>
        <a:prstGeom prst="roundRect">
          <a:avLst/>
        </a:prstGeom>
        <a:solidFill>
          <a:srgbClr val="00808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SVM - Accuracy &amp; Confusion Matrix</a:t>
          </a:r>
          <a:endParaRPr lang="en-IN" sz="4200" kern="1200" dirty="0"/>
        </a:p>
      </dsp:txBody>
      <dsp:txXfrm>
        <a:off x="49176" y="116991"/>
        <a:ext cx="8131248" cy="90901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E0FD81-585A-43A5-991E-ED58BFDA5485}">
      <dsp:nvSpPr>
        <dsp:cNvPr id="0" name=""/>
        <dsp:cNvSpPr/>
      </dsp:nvSpPr>
      <dsp:spPr>
        <a:xfrm>
          <a:off x="0" y="5315"/>
          <a:ext cx="8229600" cy="839474"/>
        </a:xfrm>
        <a:prstGeom prst="roundRect">
          <a:avLst/>
        </a:prstGeom>
        <a:solidFill>
          <a:srgbClr val="00808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Algorithm – Decision Tree (Binning)</a:t>
          </a:r>
          <a:endParaRPr lang="en-IN" sz="3500" kern="1200" dirty="0"/>
        </a:p>
      </dsp:txBody>
      <dsp:txXfrm>
        <a:off x="40980" y="46295"/>
        <a:ext cx="8147640" cy="75751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E0FD81-585A-43A5-991E-ED58BFDA5485}">
      <dsp:nvSpPr>
        <dsp:cNvPr id="0" name=""/>
        <dsp:cNvSpPr/>
      </dsp:nvSpPr>
      <dsp:spPr>
        <a:xfrm>
          <a:off x="0" y="5235"/>
          <a:ext cx="8229600" cy="623610"/>
        </a:xfrm>
        <a:prstGeom prst="roundRect">
          <a:avLst/>
        </a:prstGeom>
        <a:solidFill>
          <a:srgbClr val="00808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Algorithm – Decision Tree Classifier Model</a:t>
          </a:r>
          <a:endParaRPr lang="en-IN" sz="2600" kern="1200" dirty="0"/>
        </a:p>
      </dsp:txBody>
      <dsp:txXfrm>
        <a:off x="30442" y="35677"/>
        <a:ext cx="8168716" cy="562726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E0FD81-585A-43A5-991E-ED58BFDA5485}">
      <dsp:nvSpPr>
        <dsp:cNvPr id="0" name=""/>
        <dsp:cNvSpPr/>
      </dsp:nvSpPr>
      <dsp:spPr>
        <a:xfrm>
          <a:off x="0" y="89262"/>
          <a:ext cx="8229600" cy="671580"/>
        </a:xfrm>
        <a:prstGeom prst="roundRect">
          <a:avLst/>
        </a:prstGeom>
        <a:solidFill>
          <a:srgbClr val="00808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Decision Tree Classifier - Accuracy &amp; Confusion Matrix</a:t>
          </a:r>
          <a:endParaRPr lang="en-IN" sz="2800" kern="1200" dirty="0"/>
        </a:p>
      </dsp:txBody>
      <dsp:txXfrm>
        <a:off x="32784" y="122046"/>
        <a:ext cx="8164032" cy="606012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E0FD81-585A-43A5-991E-ED58BFDA5485}">
      <dsp:nvSpPr>
        <dsp:cNvPr id="0" name=""/>
        <dsp:cNvSpPr/>
      </dsp:nvSpPr>
      <dsp:spPr>
        <a:xfrm>
          <a:off x="0" y="5235"/>
          <a:ext cx="8229600" cy="623610"/>
        </a:xfrm>
        <a:prstGeom prst="roundRect">
          <a:avLst/>
        </a:prstGeom>
        <a:solidFill>
          <a:srgbClr val="00808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Algorithm – Ada Boosting with Logistic Regression</a:t>
          </a:r>
          <a:endParaRPr lang="en-IN" sz="2600" kern="1200" dirty="0"/>
        </a:p>
      </dsp:txBody>
      <dsp:txXfrm>
        <a:off x="30442" y="35677"/>
        <a:ext cx="8168716" cy="5627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E0FD81-585A-43A5-991E-ED58BFDA5485}">
      <dsp:nvSpPr>
        <dsp:cNvPr id="0" name=""/>
        <dsp:cNvSpPr/>
      </dsp:nvSpPr>
      <dsp:spPr>
        <a:xfrm>
          <a:off x="0" y="41292"/>
          <a:ext cx="8229600" cy="767520"/>
        </a:xfrm>
        <a:prstGeom prst="roundRect">
          <a:avLst/>
        </a:prstGeom>
        <a:solidFill>
          <a:srgbClr val="00808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Data Understanding, Objective  &amp; Analytic tool</a:t>
          </a:r>
          <a:endParaRPr lang="en-IN" sz="3200" kern="1200" dirty="0"/>
        </a:p>
      </dsp:txBody>
      <dsp:txXfrm>
        <a:off x="37467" y="78759"/>
        <a:ext cx="8154666" cy="69258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E0FD81-585A-43A5-991E-ED58BFDA5485}">
      <dsp:nvSpPr>
        <dsp:cNvPr id="0" name=""/>
        <dsp:cNvSpPr/>
      </dsp:nvSpPr>
      <dsp:spPr>
        <a:xfrm>
          <a:off x="0" y="89262"/>
          <a:ext cx="8229600" cy="671580"/>
        </a:xfrm>
        <a:prstGeom prst="roundRect">
          <a:avLst/>
        </a:prstGeom>
        <a:solidFill>
          <a:srgbClr val="00808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Ada Boosting with L.R. - Accuracy &amp; Confusion Matrix</a:t>
          </a:r>
          <a:endParaRPr lang="en-IN" sz="2800" kern="1200" dirty="0"/>
        </a:p>
      </dsp:txBody>
      <dsp:txXfrm>
        <a:off x="32784" y="122046"/>
        <a:ext cx="8164032" cy="606012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E0FD81-585A-43A5-991E-ED58BFDA5485}">
      <dsp:nvSpPr>
        <dsp:cNvPr id="0" name=""/>
        <dsp:cNvSpPr/>
      </dsp:nvSpPr>
      <dsp:spPr>
        <a:xfrm>
          <a:off x="0" y="5235"/>
          <a:ext cx="8229600" cy="623610"/>
        </a:xfrm>
        <a:prstGeom prst="roundRect">
          <a:avLst/>
        </a:prstGeom>
        <a:solidFill>
          <a:srgbClr val="00808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Algorithm – Gradient Boosting Classifier</a:t>
          </a:r>
          <a:endParaRPr lang="en-IN" sz="2600" kern="1200" dirty="0"/>
        </a:p>
      </dsp:txBody>
      <dsp:txXfrm>
        <a:off x="30442" y="35677"/>
        <a:ext cx="8168716" cy="562726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E0FD81-585A-43A5-991E-ED58BFDA5485}">
      <dsp:nvSpPr>
        <dsp:cNvPr id="0" name=""/>
        <dsp:cNvSpPr/>
      </dsp:nvSpPr>
      <dsp:spPr>
        <a:xfrm>
          <a:off x="0" y="113247"/>
          <a:ext cx="8229600" cy="623610"/>
        </a:xfrm>
        <a:prstGeom prst="roundRect">
          <a:avLst/>
        </a:prstGeom>
        <a:solidFill>
          <a:srgbClr val="00808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Gradient Boosting Classifier - Accuracy &amp; Confusion Matrix</a:t>
          </a:r>
          <a:endParaRPr lang="en-IN" sz="2600" kern="1200" dirty="0"/>
        </a:p>
      </dsp:txBody>
      <dsp:txXfrm>
        <a:off x="30442" y="143689"/>
        <a:ext cx="8168716" cy="562726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E0FD81-585A-43A5-991E-ED58BFDA5485}">
      <dsp:nvSpPr>
        <dsp:cNvPr id="0" name=""/>
        <dsp:cNvSpPr/>
      </dsp:nvSpPr>
      <dsp:spPr>
        <a:xfrm>
          <a:off x="0" y="5235"/>
          <a:ext cx="8229600" cy="623610"/>
        </a:xfrm>
        <a:prstGeom prst="roundRect">
          <a:avLst/>
        </a:prstGeom>
        <a:solidFill>
          <a:srgbClr val="00808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Algorithm – Ensemble Model</a:t>
          </a:r>
          <a:endParaRPr lang="en-IN" sz="2600" kern="1200" dirty="0"/>
        </a:p>
      </dsp:txBody>
      <dsp:txXfrm>
        <a:off x="30442" y="35677"/>
        <a:ext cx="8168716" cy="562726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E0FD81-585A-43A5-991E-ED58BFDA5485}">
      <dsp:nvSpPr>
        <dsp:cNvPr id="0" name=""/>
        <dsp:cNvSpPr/>
      </dsp:nvSpPr>
      <dsp:spPr>
        <a:xfrm>
          <a:off x="0" y="41292"/>
          <a:ext cx="8229600" cy="767520"/>
        </a:xfrm>
        <a:prstGeom prst="roundRect">
          <a:avLst/>
        </a:prstGeom>
        <a:solidFill>
          <a:srgbClr val="00808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Ensemble Model - Accuracy &amp; Confusion Matrix</a:t>
          </a:r>
          <a:endParaRPr lang="en-IN" sz="3200" kern="1200" dirty="0"/>
        </a:p>
      </dsp:txBody>
      <dsp:txXfrm>
        <a:off x="37467" y="78759"/>
        <a:ext cx="8154666" cy="692586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E0FD81-585A-43A5-991E-ED58BFDA5485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rgbClr val="00808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Model Comparison</a:t>
          </a:r>
          <a:endParaRPr lang="en-IN" sz="4700" kern="1200" dirty="0"/>
        </a:p>
      </dsp:txBody>
      <dsp:txXfrm>
        <a:off x="55030" y="62882"/>
        <a:ext cx="8119540" cy="1017235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E0FD81-585A-43A5-991E-ED58BFDA5485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rgbClr val="00808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Final results</a:t>
          </a:r>
          <a:endParaRPr lang="en-IN" sz="4700" kern="1200" dirty="0"/>
        </a:p>
      </dsp:txBody>
      <dsp:txXfrm>
        <a:off x="55030" y="62882"/>
        <a:ext cx="8119540" cy="10172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E0FD81-585A-43A5-991E-ED58BFDA5485}">
      <dsp:nvSpPr>
        <dsp:cNvPr id="0" name=""/>
        <dsp:cNvSpPr/>
      </dsp:nvSpPr>
      <dsp:spPr>
        <a:xfrm>
          <a:off x="0" y="199732"/>
          <a:ext cx="8229600" cy="743535"/>
        </a:xfrm>
        <a:prstGeom prst="roundRect">
          <a:avLst/>
        </a:prstGeom>
        <a:solidFill>
          <a:srgbClr val="00808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Exploratory Data Analysis (EDA) &amp; Data Cleaning</a:t>
          </a:r>
          <a:endParaRPr lang="en-IN" sz="3100" kern="1200" dirty="0"/>
        </a:p>
      </dsp:txBody>
      <dsp:txXfrm>
        <a:off x="36296" y="236028"/>
        <a:ext cx="8157008" cy="6709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E0FD81-585A-43A5-991E-ED58BFDA5485}">
      <dsp:nvSpPr>
        <dsp:cNvPr id="0" name=""/>
        <dsp:cNvSpPr/>
      </dsp:nvSpPr>
      <dsp:spPr>
        <a:xfrm>
          <a:off x="0" y="1125"/>
          <a:ext cx="8229600" cy="1140750"/>
        </a:xfrm>
        <a:prstGeom prst="roundRect">
          <a:avLst/>
        </a:prstGeom>
        <a:solidFill>
          <a:srgbClr val="00808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Exploratory Data Analysis (EDA) &amp; Data Cleaning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Coding</a:t>
          </a:r>
          <a:endParaRPr lang="en-IN" sz="2500" kern="1200" dirty="0"/>
        </a:p>
      </dsp:txBody>
      <dsp:txXfrm>
        <a:off x="55687" y="56812"/>
        <a:ext cx="8118226" cy="102937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E0FD81-585A-43A5-991E-ED58BFDA5485}">
      <dsp:nvSpPr>
        <dsp:cNvPr id="0" name=""/>
        <dsp:cNvSpPr/>
      </dsp:nvSpPr>
      <dsp:spPr>
        <a:xfrm>
          <a:off x="0" y="4757"/>
          <a:ext cx="8229600" cy="912600"/>
        </a:xfrm>
        <a:prstGeom prst="roundRect">
          <a:avLst/>
        </a:prstGeom>
        <a:solidFill>
          <a:srgbClr val="00808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Exploratory Data Analysis (EDA) &amp; Data Cleaning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Coding</a:t>
          </a:r>
          <a:endParaRPr lang="en-IN" sz="2000" kern="1200" dirty="0"/>
        </a:p>
      </dsp:txBody>
      <dsp:txXfrm>
        <a:off x="44549" y="49306"/>
        <a:ext cx="8140502" cy="8235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E0FD81-585A-43A5-991E-ED58BFDA5485}">
      <dsp:nvSpPr>
        <dsp:cNvPr id="0" name=""/>
        <dsp:cNvSpPr/>
      </dsp:nvSpPr>
      <dsp:spPr>
        <a:xfrm>
          <a:off x="0" y="19844"/>
          <a:ext cx="8229600" cy="1103310"/>
        </a:xfrm>
        <a:prstGeom prst="roundRect">
          <a:avLst/>
        </a:prstGeom>
        <a:solidFill>
          <a:srgbClr val="00808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Data Partition &amp; Transformation</a:t>
          </a:r>
          <a:endParaRPr lang="en-IN" sz="4600" kern="1200" dirty="0"/>
        </a:p>
      </dsp:txBody>
      <dsp:txXfrm>
        <a:off x="53859" y="73703"/>
        <a:ext cx="8121882" cy="99559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E0FD81-585A-43A5-991E-ED58BFDA5485}">
      <dsp:nvSpPr>
        <dsp:cNvPr id="0" name=""/>
        <dsp:cNvSpPr/>
      </dsp:nvSpPr>
      <dsp:spPr>
        <a:xfrm>
          <a:off x="0" y="19844"/>
          <a:ext cx="8229600" cy="1103310"/>
        </a:xfrm>
        <a:prstGeom prst="roundRect">
          <a:avLst/>
        </a:prstGeom>
        <a:solidFill>
          <a:srgbClr val="00808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Data Partition &amp; Transformation</a:t>
          </a:r>
          <a:endParaRPr lang="en-IN" sz="4600" kern="1200" dirty="0"/>
        </a:p>
      </dsp:txBody>
      <dsp:txXfrm>
        <a:off x="53859" y="73703"/>
        <a:ext cx="8121882" cy="99559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E0FD81-585A-43A5-991E-ED58BFDA5485}">
      <dsp:nvSpPr>
        <dsp:cNvPr id="0" name=""/>
        <dsp:cNvSpPr/>
      </dsp:nvSpPr>
      <dsp:spPr>
        <a:xfrm>
          <a:off x="0" y="19844"/>
          <a:ext cx="8229600" cy="1103310"/>
        </a:xfrm>
        <a:prstGeom prst="roundRect">
          <a:avLst/>
        </a:prstGeom>
        <a:solidFill>
          <a:srgbClr val="00808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Data Partition &amp; Transformation</a:t>
          </a:r>
          <a:endParaRPr lang="en-IN" sz="4600" kern="1200" dirty="0"/>
        </a:p>
      </dsp:txBody>
      <dsp:txXfrm>
        <a:off x="53859" y="73703"/>
        <a:ext cx="8121882" cy="99559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E0FD81-585A-43A5-991E-ED58BFDA5485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rgbClr val="00808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Algorithms</a:t>
          </a:r>
          <a:endParaRPr lang="en-IN" sz="4700" kern="1200" dirty="0"/>
        </a:p>
      </dsp:txBody>
      <dsp:txXfrm>
        <a:off x="55030" y="62882"/>
        <a:ext cx="8119540" cy="10172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7B1E9-864C-4DFE-A053-55786E795596}" type="datetimeFigureOut">
              <a:rPr lang="en-IN" smtClean="0"/>
              <a:t>08-06-2019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11B91-2FB6-4438-8E5F-D23C66B010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650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11B91-2FB6-4438-8E5F-D23C66B010BC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414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11B91-2FB6-4438-8E5F-D23C66B010BC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778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11B91-2FB6-4438-8E5F-D23C66B010BC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182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11B91-2FB6-4438-8E5F-D23C66B010BC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679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11B91-2FB6-4438-8E5F-D23C66B010BC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811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11B91-2FB6-4438-8E5F-D23C66B010BC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056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11B91-2FB6-4438-8E5F-D23C66B010BC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202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11B91-2FB6-4438-8E5F-D23C66B010BC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034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11B91-2FB6-4438-8E5F-D23C66B010BC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812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D5F38-8E5D-44A8-908E-7CF01E85A1AB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C693-EAFA-4741-B3B9-0A76FB5B82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D5F38-8E5D-44A8-908E-7CF01E85A1AB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C693-EAFA-4741-B3B9-0A76FB5B82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D5F38-8E5D-44A8-908E-7CF01E85A1AB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C693-EAFA-4741-B3B9-0A76FB5B82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D5F38-8E5D-44A8-908E-7CF01E85A1AB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C693-EAFA-4741-B3B9-0A76FB5B82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D5F38-8E5D-44A8-908E-7CF01E85A1AB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C693-EAFA-4741-B3B9-0A76FB5B82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D5F38-8E5D-44A8-908E-7CF01E85A1AB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C693-EAFA-4741-B3B9-0A76FB5B82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D5F38-8E5D-44A8-908E-7CF01E85A1AB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C693-EAFA-4741-B3B9-0A76FB5B82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D5F38-8E5D-44A8-908E-7CF01E85A1AB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C693-EAFA-4741-B3B9-0A76FB5B82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D5F38-8E5D-44A8-908E-7CF01E85A1AB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C693-EAFA-4741-B3B9-0A76FB5B82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D5F38-8E5D-44A8-908E-7CF01E85A1AB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C693-EAFA-4741-B3B9-0A76FB5B82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D5F38-8E5D-44A8-908E-7CF01E85A1AB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C693-EAFA-4741-B3B9-0A76FB5B82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D5F38-8E5D-44A8-908E-7CF01E85A1AB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EC693-EAFA-4741-B3B9-0A76FB5B821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6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7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8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9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image" Target="../media/image10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openxmlformats.org/officeDocument/2006/relationships/image" Target="../media/image11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Data" Target="../diagrams/data23.xml"/><Relationship Id="rId7" Type="http://schemas.microsoft.com/office/2007/relationships/diagramDrawing" Target="../diagrams/drawing2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3.xml"/><Relationship Id="rId5" Type="http://schemas.openxmlformats.org/officeDocument/2006/relationships/diagramQuickStyle" Target="../diagrams/quickStyle23.xml"/><Relationship Id="rId4" Type="http://schemas.openxmlformats.org/officeDocument/2006/relationships/diagramLayout" Target="../diagrams/layout2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Data" Target="../diagrams/data24.xml"/><Relationship Id="rId7" Type="http://schemas.microsoft.com/office/2007/relationships/diagramDrawing" Target="../diagrams/drawing2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4.xml"/><Relationship Id="rId5" Type="http://schemas.openxmlformats.org/officeDocument/2006/relationships/diagramQuickStyle" Target="../diagrams/quickStyle24.xml"/><Relationship Id="rId4" Type="http://schemas.openxmlformats.org/officeDocument/2006/relationships/diagramLayout" Target="../diagrams/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7" Type="http://schemas.openxmlformats.org/officeDocument/2006/relationships/image" Target="../media/image21.png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4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5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20888"/>
            <a:ext cx="7772400" cy="1152128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+mn-lt"/>
              </a:rPr>
              <a:t>Credit Risk Analysis</a:t>
            </a:r>
            <a:br>
              <a:rPr lang="en-US" sz="3600" b="1" dirty="0">
                <a:latin typeface="+mn-lt"/>
              </a:rPr>
            </a:br>
            <a:r>
              <a:rPr lang="en-US" sz="3600" b="1" dirty="0">
                <a:latin typeface="+mn-lt"/>
              </a:rPr>
              <a:t>Batch: DSP 20</a:t>
            </a:r>
            <a:endParaRPr lang="en-US" sz="36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862" y="4077072"/>
            <a:ext cx="8609610" cy="2066572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IN" dirty="0">
                <a:solidFill>
                  <a:schemeClr val="tx1"/>
                </a:solidFill>
              </a:rPr>
              <a:t>         Guided By                                                         Submitted By: </a:t>
            </a:r>
          </a:p>
          <a:p>
            <a:pPr algn="l"/>
            <a:r>
              <a:rPr lang="en-IN" sz="2400" dirty="0">
                <a:solidFill>
                  <a:schemeClr val="tx1"/>
                </a:solidFill>
              </a:rPr>
              <a:t>            Arun </a:t>
            </a:r>
            <a:r>
              <a:rPr lang="en-IN" sz="2400" dirty="0" err="1">
                <a:solidFill>
                  <a:schemeClr val="tx1"/>
                </a:solidFill>
              </a:rPr>
              <a:t>Upadhy</a:t>
            </a:r>
            <a:r>
              <a:rPr lang="en-IN" sz="2400">
                <a:solidFill>
                  <a:schemeClr val="tx1"/>
                </a:solidFill>
              </a:rPr>
              <a:t>    </a:t>
            </a:r>
            <a:r>
              <a:rPr lang="en-IN">
                <a:solidFill>
                  <a:schemeClr val="tx1"/>
                </a:solidFill>
              </a:rPr>
              <a:t>                                                      </a:t>
            </a:r>
            <a:r>
              <a:rPr lang="en-IN" sz="2400" dirty="0">
                <a:solidFill>
                  <a:schemeClr val="tx1"/>
                </a:solidFill>
              </a:rPr>
              <a:t>Narendra Solanki  </a:t>
            </a:r>
          </a:p>
          <a:p>
            <a:pPr algn="l"/>
            <a:r>
              <a:rPr lang="en-IN" sz="2400" i="1" dirty="0">
                <a:solidFill>
                  <a:schemeClr val="tx1"/>
                </a:solidFill>
              </a:rPr>
              <a:t>            Nikita </a:t>
            </a:r>
            <a:r>
              <a:rPr lang="en-IN" sz="2400" i="1" dirty="0" err="1">
                <a:solidFill>
                  <a:schemeClr val="tx1"/>
                </a:solidFill>
              </a:rPr>
              <a:t>Tandel</a:t>
            </a:r>
            <a:r>
              <a:rPr lang="en-US" sz="2400" i="1" dirty="0">
                <a:solidFill>
                  <a:schemeClr val="tx1"/>
                </a:solidFill>
              </a:rPr>
              <a:t>                                                                          </a:t>
            </a:r>
            <a:r>
              <a:rPr lang="en-US" sz="2400" i="1" dirty="0" err="1">
                <a:solidFill>
                  <a:schemeClr val="tx1"/>
                </a:solidFill>
              </a:rPr>
              <a:t>Delwin</a:t>
            </a:r>
            <a:r>
              <a:rPr lang="en-US" sz="2400" i="1" dirty="0">
                <a:solidFill>
                  <a:schemeClr val="tx1"/>
                </a:solidFill>
              </a:rPr>
              <a:t> </a:t>
            </a:r>
            <a:r>
              <a:rPr lang="en-US" sz="2400" i="1" dirty="0" err="1">
                <a:solidFill>
                  <a:schemeClr val="tx1"/>
                </a:solidFill>
              </a:rPr>
              <a:t>Chungath</a:t>
            </a:r>
            <a:r>
              <a:rPr lang="en-US" sz="2400" i="1" dirty="0">
                <a:solidFill>
                  <a:schemeClr val="tx1"/>
                </a:solidFill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i="1" dirty="0">
                <a:solidFill>
                  <a:schemeClr val="tx1"/>
                </a:solidFill>
              </a:rPr>
              <a:t>                                                                               Abdul </a:t>
            </a:r>
            <a:r>
              <a:rPr lang="en-US" sz="2400" i="1" dirty="0" err="1">
                <a:solidFill>
                  <a:schemeClr val="tx1"/>
                </a:solidFill>
              </a:rPr>
              <a:t>Rahi</a:t>
            </a:r>
            <a:r>
              <a:rPr lang="en-US" sz="2400" i="1" dirty="0">
                <a:solidFill>
                  <a:schemeClr val="tx1"/>
                </a:solidFill>
              </a:rPr>
              <a:t> Shaikh</a:t>
            </a:r>
          </a:p>
          <a:p>
            <a:r>
              <a:rPr lang="en-IN" sz="2400" i="1" dirty="0">
                <a:solidFill>
                  <a:schemeClr val="tx1"/>
                </a:solidFill>
              </a:rPr>
              <a:t>                                                                       </a:t>
            </a:r>
            <a:r>
              <a:rPr lang="en-US" sz="2400" i="1" dirty="0" err="1">
                <a:solidFill>
                  <a:schemeClr val="tx1"/>
                </a:solidFill>
              </a:rPr>
              <a:t>Tulika</a:t>
            </a:r>
            <a:r>
              <a:rPr lang="en-US" sz="2400" i="1" dirty="0">
                <a:solidFill>
                  <a:schemeClr val="tx1"/>
                </a:solidFill>
              </a:rPr>
              <a:t> Tripathi</a:t>
            </a:r>
          </a:p>
          <a:p>
            <a:r>
              <a:rPr lang="en-US" sz="2400" i="1" dirty="0">
                <a:solidFill>
                  <a:schemeClr val="tx1"/>
                </a:solidFill>
              </a:rPr>
              <a:t>                                                                           Ratnakar Shukla </a:t>
            </a:r>
          </a:p>
          <a:p>
            <a:r>
              <a:rPr lang="en-US" sz="2400" i="1" dirty="0">
                <a:solidFill>
                  <a:schemeClr val="tx1"/>
                </a:solidFill>
              </a:rPr>
              <a:t>                                                                   Madhu Jain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8918" y="404664"/>
            <a:ext cx="1326163" cy="12961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729AF6A-18E6-41B2-86FC-DE58D3F6E9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919730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Logistic Regression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Support Vector Machine (SVM)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Decision Tree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Ensemble Model</a:t>
            </a:r>
          </a:p>
        </p:txBody>
      </p:sp>
    </p:spTree>
    <p:extLst>
      <p:ext uri="{BB962C8B-B14F-4D97-AF65-F5344CB8AC3E}">
        <p14:creationId xmlns:p14="http://schemas.microsoft.com/office/powerpoint/2010/main" val="3612089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729AF6A-18E6-41B2-86FC-DE58D3F6E9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456263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B989854F-4D48-4B75-951A-52CDCB2F9C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680" y="1484784"/>
            <a:ext cx="8686800" cy="520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41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729AF6A-18E6-41B2-86FC-DE58D3F6E9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547352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FCF79AEB-5F0E-4A02-97E1-46DB75C5F9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576" y="1988840"/>
            <a:ext cx="742950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883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729AF6A-18E6-41B2-86FC-DE58D3F6E9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047753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0BEA4193-07FF-467A-917F-FD39E0F232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512" y="2030561"/>
            <a:ext cx="8809564" cy="269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329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729AF6A-18E6-41B2-86FC-DE58D3F6E9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382790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087F820-CAA5-4BFF-847E-C39EBCFDAD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512" y="1412776"/>
            <a:ext cx="8820472" cy="522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45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729AF6A-18E6-41B2-86FC-DE58D3F6E9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775763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5D4AFEAC-3187-4EDA-A837-2626743A94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552" y="2867024"/>
            <a:ext cx="8291323" cy="128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591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729AF6A-18E6-41B2-86FC-DE58D3F6E9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339224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58EEB15-5FC1-44AE-82C1-D4693111D7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1154" y="2492896"/>
            <a:ext cx="4649118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814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729AF6A-18E6-41B2-86FC-DE58D3F6E9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3844700"/>
              </p:ext>
            </p:extLst>
          </p:nvPr>
        </p:nvGraphicFramePr>
        <p:xfrm>
          <a:off x="457200" y="274638"/>
          <a:ext cx="8229600" cy="850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6113F582-5D6D-40A8-BF58-DF797C03FF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5536" y="1278722"/>
            <a:ext cx="8532440" cy="531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271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729AF6A-18E6-41B2-86FC-DE58D3F6E9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3504741"/>
              </p:ext>
            </p:extLst>
          </p:nvPr>
        </p:nvGraphicFramePr>
        <p:xfrm>
          <a:off x="457200" y="274638"/>
          <a:ext cx="8229600" cy="634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4F86BD7-B8F5-434A-9D4B-9F92D81F0A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4056" y="980728"/>
            <a:ext cx="8460432" cy="573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605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729AF6A-18E6-41B2-86FC-DE58D3F6E9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0580238"/>
              </p:ext>
            </p:extLst>
          </p:nvPr>
        </p:nvGraphicFramePr>
        <p:xfrm>
          <a:off x="457200" y="274638"/>
          <a:ext cx="8229600" cy="850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4CB4C3AA-D3B4-4E44-B26E-E903AEC5E1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1439" y="1844824"/>
            <a:ext cx="8070881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958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729AF6A-18E6-41B2-86FC-DE58D3F6E9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705308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Data Understanding, Objective  &amp; Analytic tool</a:t>
            </a:r>
            <a:endParaRPr lang="en-IN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Exploratory Data Analysis (EDA) &amp; Data Cleaning</a:t>
            </a:r>
            <a:endParaRPr lang="en-IN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Data Partition &amp; Transformation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Model Building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Testing and Cross-validation.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Final Result.</a:t>
            </a:r>
            <a:endParaRPr lang="en-US" sz="2800" b="1" dirty="0"/>
          </a:p>
          <a:p>
            <a:endParaRPr lang="en-US" sz="2800" b="1" dirty="0"/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910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729AF6A-18E6-41B2-86FC-DE58D3F6E9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5479098"/>
              </p:ext>
            </p:extLst>
          </p:nvPr>
        </p:nvGraphicFramePr>
        <p:xfrm>
          <a:off x="457200" y="274638"/>
          <a:ext cx="8229600" cy="634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CA22AB88-25D6-47C6-BCAB-EC2C626245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544" y="980728"/>
            <a:ext cx="8229600" cy="558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481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729AF6A-18E6-41B2-86FC-DE58D3F6E9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5803386"/>
              </p:ext>
            </p:extLst>
          </p:nvPr>
        </p:nvGraphicFramePr>
        <p:xfrm>
          <a:off x="457200" y="274638"/>
          <a:ext cx="8229600" cy="850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8331D6D-B85F-4BEE-B460-DAD0CECB2B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3608" y="1628800"/>
            <a:ext cx="7519799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278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729AF6A-18E6-41B2-86FC-DE58D3F6E9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1370431"/>
              </p:ext>
            </p:extLst>
          </p:nvPr>
        </p:nvGraphicFramePr>
        <p:xfrm>
          <a:off x="457200" y="274638"/>
          <a:ext cx="8229600" cy="634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7FA2A89-0F48-415F-A4B4-3F895369B8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864" y="980728"/>
            <a:ext cx="8229600" cy="565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289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729AF6A-18E6-41B2-86FC-DE58D3F6E9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3351517"/>
              </p:ext>
            </p:extLst>
          </p:nvPr>
        </p:nvGraphicFramePr>
        <p:xfrm>
          <a:off x="457200" y="274638"/>
          <a:ext cx="8229600" cy="850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2BAA7E4E-2B06-464D-AE78-6FCC27FFF2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5576" y="1419438"/>
            <a:ext cx="7737688" cy="438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7072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729AF6A-18E6-41B2-86FC-DE58D3F6E9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3121273"/>
              </p:ext>
            </p:extLst>
          </p:nvPr>
        </p:nvGraphicFramePr>
        <p:xfrm>
          <a:off x="457200" y="274638"/>
          <a:ext cx="8229600" cy="634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B8941E51-3A27-4E77-BB4A-15957F1BBB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59632" y="1087556"/>
            <a:ext cx="6940972" cy="543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0452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729AF6A-18E6-41B2-86FC-DE58D3F6E9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4012305"/>
              </p:ext>
            </p:extLst>
          </p:nvPr>
        </p:nvGraphicFramePr>
        <p:xfrm>
          <a:off x="457200" y="274638"/>
          <a:ext cx="8229600" cy="850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B92AC00-A928-413F-8D6B-B6E06B41EB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9592" y="1628800"/>
            <a:ext cx="7940856" cy="428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556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729AF6A-18E6-41B2-86FC-DE58D3F6E9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45126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B0A6238-2DA1-49AB-9ABB-F670F0BCE0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6024" y="1894068"/>
            <a:ext cx="8820472" cy="318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6862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729AF6A-18E6-41B2-86FC-DE58D3F6E9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298708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Logistic Regression model is the best model for the dataset of XYZ Corporation. We have got the accuracy 99.9% and other error count is 73 (Type 2 error 38 and Type 1 error 35).</a:t>
            </a:r>
          </a:p>
          <a:p>
            <a:pPr marL="514350" indent="-514350">
              <a:buFont typeface="+mj-lt"/>
              <a:buAutoNum type="arabicPeriod"/>
            </a:pPr>
            <a:endParaRPr lang="en-US" sz="2800" b="1" dirty="0"/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565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729AF6A-18E6-41B2-86FC-DE58D3F6E9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6742917"/>
              </p:ext>
            </p:extLst>
          </p:nvPr>
        </p:nvGraphicFramePr>
        <p:xfrm>
          <a:off x="457200" y="274638"/>
          <a:ext cx="8229600" cy="850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7293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Business Focus Area: </a:t>
            </a:r>
            <a:r>
              <a:rPr lang="en-US" sz="2800" dirty="0"/>
              <a:t>To benefit organization in understanding and decision making for a credit underwriter whether to pass the loan or not through machine learning practice.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IN" sz="2800" b="1" dirty="0"/>
              <a:t>Objective: </a:t>
            </a:r>
            <a:r>
              <a:rPr lang="en-US" sz="2800" dirty="0"/>
              <a:t>Build a data model that can predict whether the customer would be a good customer or a bad customer. This will help in deciding the loan should be Approved or Rejected.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Analytics Tool:</a:t>
            </a:r>
            <a:r>
              <a:rPr lang="en-US" sz="2800" dirty="0"/>
              <a:t> Python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b="1" dirty="0"/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559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729AF6A-18E6-41B2-86FC-DE58D3F6E9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036069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Total Variables – </a:t>
            </a:r>
            <a:r>
              <a:rPr lang="en-US" sz="2800" b="1" dirty="0"/>
              <a:t>73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Total Observations – </a:t>
            </a:r>
            <a:r>
              <a:rPr lang="en-US" sz="2800" b="1" dirty="0"/>
              <a:t>855969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Missing value </a:t>
            </a:r>
            <a:r>
              <a:rPr lang="en-US" sz="2800" dirty="0" err="1"/>
              <a:t>treatement</a:t>
            </a:r>
            <a:r>
              <a:rPr lang="en-US" sz="2800" dirty="0"/>
              <a:t> - </a:t>
            </a:r>
            <a:r>
              <a:rPr lang="en-IN" sz="2800" b="1" dirty="0"/>
              <a:t>21 </a:t>
            </a:r>
            <a:r>
              <a:rPr lang="en-IN" sz="2800" dirty="0"/>
              <a:t>variable have missing value more than </a:t>
            </a:r>
            <a:r>
              <a:rPr lang="en-IN" sz="2800" b="1" dirty="0"/>
              <a:t>50 %</a:t>
            </a:r>
            <a:r>
              <a:rPr lang="en-IN" sz="2800" dirty="0"/>
              <a:t>. (Action taken – </a:t>
            </a:r>
            <a:r>
              <a:rPr lang="en-IN" sz="2800" b="1" i="1" u="sng" dirty="0"/>
              <a:t>Deleted</a:t>
            </a:r>
            <a:r>
              <a:rPr lang="en-IN" sz="28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Business Logic deletion: </a:t>
            </a:r>
            <a:r>
              <a:rPr lang="en-IN" sz="2800" b="1" dirty="0"/>
              <a:t>13 </a:t>
            </a:r>
            <a:r>
              <a:rPr lang="en-IN" sz="2800" dirty="0"/>
              <a:t>variable deleted by business logic.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2 variable i.e. </a:t>
            </a:r>
            <a:r>
              <a:rPr lang="en-US" sz="2800" b="1" dirty="0"/>
              <a:t>Emp_length </a:t>
            </a:r>
            <a:r>
              <a:rPr lang="en-US" sz="2800" dirty="0"/>
              <a:t>and </a:t>
            </a:r>
            <a:r>
              <a:rPr lang="en-US" sz="2800" b="1" dirty="0"/>
              <a:t>Term</a:t>
            </a:r>
            <a:r>
              <a:rPr lang="en-US" sz="2800" dirty="0"/>
              <a:t> we have replaced the data from unorganized data (i.e. extra space, year, years, &lt;1 etc.) to blank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8 variable have missing value, </a:t>
            </a:r>
          </a:p>
          <a:p>
            <a:pPr marL="1371600" lvl="2" indent="-571500">
              <a:buFont typeface="+mj-lt"/>
              <a:buAutoNum type="romanLcPeriod"/>
            </a:pPr>
            <a:r>
              <a:rPr lang="en-IN" dirty="0"/>
              <a:t>Object variable treated by Mode </a:t>
            </a:r>
          </a:p>
          <a:p>
            <a:pPr marL="1371600" lvl="2" indent="-571500">
              <a:buFont typeface="+mj-lt"/>
              <a:buAutoNum type="romanLcPeriod"/>
            </a:pPr>
            <a:r>
              <a:rPr lang="en-IN" dirty="0"/>
              <a:t>and Integer ,Float variable treated by Mean.</a:t>
            </a:r>
          </a:p>
          <a:p>
            <a:pPr marL="514350" indent="-514350">
              <a:buFont typeface="+mj-lt"/>
              <a:buAutoNum type="arabicPeriod"/>
            </a:pPr>
            <a:endParaRPr lang="en-IN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>
              <a:buFont typeface="Wingdings" panose="05000000000000000000" pitchFamily="2" charset="2"/>
              <a:buChar char="ü"/>
            </a:pPr>
            <a:endParaRPr lang="en-US" sz="2800" b="1" dirty="0"/>
          </a:p>
          <a:p>
            <a:pPr>
              <a:buFont typeface="Wingdings" panose="05000000000000000000" pitchFamily="2" charset="2"/>
              <a:buChar char="ü"/>
            </a:pPr>
            <a:endParaRPr lang="en-US" sz="2400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420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729AF6A-18E6-41B2-86FC-DE58D3F6E9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850653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721C36D-C037-417C-A250-CE85A1D3A9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560" y="1567933"/>
            <a:ext cx="7848872" cy="510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156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729AF6A-18E6-41B2-86FC-DE58D3F6E9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3340941"/>
              </p:ext>
            </p:extLst>
          </p:nvPr>
        </p:nvGraphicFramePr>
        <p:xfrm>
          <a:off x="457200" y="274638"/>
          <a:ext cx="8229600" cy="922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EC32A677-D185-42CB-9C64-4250DF752B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536" y="1523941"/>
            <a:ext cx="8316416" cy="492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70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729AF6A-18E6-41B2-86FC-DE58D3F6E9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390759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Data Partition</a:t>
            </a:r>
            <a:r>
              <a:rPr lang="en-US" sz="2400" dirty="0"/>
              <a:t>: (As mentioned in the problem statement)</a:t>
            </a:r>
          </a:p>
          <a:p>
            <a:pPr marL="1371600" lvl="2" indent="-571500">
              <a:buFont typeface="+mj-lt"/>
              <a:buAutoNum type="romanLcPeriod"/>
            </a:pPr>
            <a:r>
              <a:rPr lang="en-US" sz="2000" i="1" dirty="0"/>
              <a:t>Training data</a:t>
            </a:r>
            <a:r>
              <a:rPr lang="en-US" sz="2000" dirty="0"/>
              <a:t> : June 2007 to May 2015	</a:t>
            </a:r>
          </a:p>
          <a:p>
            <a:pPr marL="800100" lvl="2" indent="0">
              <a:buNone/>
            </a:pPr>
            <a:r>
              <a:rPr lang="en-US" sz="2000" dirty="0"/>
              <a:t>			  Variable - 39; Observation - 626565	</a:t>
            </a:r>
          </a:p>
          <a:p>
            <a:pPr marL="1371600" lvl="2" indent="-571500">
              <a:buFont typeface="+mj-lt"/>
              <a:buAutoNum type="romanLcPeriod" startAt="2"/>
            </a:pPr>
            <a:r>
              <a:rPr lang="en-US" sz="2000" i="1" dirty="0"/>
              <a:t>Testing data</a:t>
            </a:r>
            <a:r>
              <a:rPr lang="en-US" sz="2000" dirty="0"/>
              <a:t> : June 2015 to Dec 2015</a:t>
            </a:r>
          </a:p>
          <a:p>
            <a:pPr marL="800100" lvl="2" indent="0">
              <a:buNone/>
            </a:pPr>
            <a:r>
              <a:rPr lang="en-US" sz="2000" dirty="0"/>
              <a:t>			  Variable - 39; Observation - 229404</a:t>
            </a:r>
          </a:p>
          <a:p>
            <a:pPr marL="1371600" lvl="2" indent="-571500">
              <a:buFont typeface="+mj-lt"/>
              <a:buAutoNum type="romanLcPeriod" startAt="2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Data Transformation:</a:t>
            </a:r>
          </a:p>
          <a:p>
            <a:pPr marL="1371600" lvl="2" indent="-571500">
              <a:buFont typeface="+mj-lt"/>
              <a:buAutoNum type="romanLcPeriod"/>
            </a:pPr>
            <a:r>
              <a:rPr lang="en-US" sz="2000" dirty="0"/>
              <a:t>Pre-processing using </a:t>
            </a:r>
            <a:r>
              <a:rPr lang="en-US" sz="2000" b="1" dirty="0"/>
              <a:t>Label Encoder</a:t>
            </a:r>
          </a:p>
          <a:p>
            <a:pPr marL="1371600" lvl="2" indent="-571500">
              <a:buFont typeface="+mj-lt"/>
              <a:buAutoNum type="romanLcPeriod"/>
            </a:pPr>
            <a:r>
              <a:rPr lang="en-US" sz="2000" dirty="0"/>
              <a:t>Scaling</a:t>
            </a:r>
          </a:p>
          <a:p>
            <a:pPr marL="1371600" lvl="2" indent="-571500">
              <a:buFont typeface="+mj-lt"/>
              <a:buAutoNum type="romanLcPeriod"/>
            </a:pPr>
            <a:endParaRPr lang="en-US" sz="2000" dirty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7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729AF6A-18E6-41B2-86FC-DE58D3F6E9F1}"/>
              </a:ext>
            </a:extLst>
          </p:cNvPr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1C746EE-291B-42FE-BDEC-828763277D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048" y="1662880"/>
            <a:ext cx="8172400" cy="515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69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729AF6A-18E6-41B2-86FC-DE58D3F6E9F1}"/>
              </a:ext>
            </a:extLst>
          </p:cNvPr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57FB88A3-193B-494B-BF49-9DB93ACC76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520" y="1556792"/>
            <a:ext cx="8800799" cy="311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378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1981</TotalTime>
  <Words>455</Words>
  <Application>Microsoft Office PowerPoint</Application>
  <PresentationFormat>On-screen Show (4:3)</PresentationFormat>
  <Paragraphs>89</Paragraphs>
  <Slides>27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Wingdings</vt:lpstr>
      <vt:lpstr>Office Theme</vt:lpstr>
      <vt:lpstr>Credit Risk Analysis Batch: DSP 20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Risk Analysis  Batch: DSP 20</dc:title>
  <dc:creator>Shaily</dc:creator>
  <cp:lastModifiedBy>Ratnakar Shukla</cp:lastModifiedBy>
  <cp:revision>67</cp:revision>
  <dcterms:created xsi:type="dcterms:W3CDTF">2019-05-28T17:52:00Z</dcterms:created>
  <dcterms:modified xsi:type="dcterms:W3CDTF">2019-06-08T09:57:53Z</dcterms:modified>
</cp:coreProperties>
</file>