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FB0-D0D6-4C0C-A5BE-445C74FE46C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1D72-E845-4B14-9DCB-CBCF6D1C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4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FB0-D0D6-4C0C-A5BE-445C74FE46C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1D72-E845-4B14-9DCB-CBCF6D1C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0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FB0-D0D6-4C0C-A5BE-445C74FE46C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1D72-E845-4B14-9DCB-CBCF6D1C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6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FB0-D0D6-4C0C-A5BE-445C74FE46C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1D72-E845-4B14-9DCB-CBCF6D1C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FB0-D0D6-4C0C-A5BE-445C74FE46C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1D72-E845-4B14-9DCB-CBCF6D1C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1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FB0-D0D6-4C0C-A5BE-445C74FE46C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1D72-E845-4B14-9DCB-CBCF6D1C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2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FB0-D0D6-4C0C-A5BE-445C74FE46C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1D72-E845-4B14-9DCB-CBCF6D1C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9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FB0-D0D6-4C0C-A5BE-445C74FE46C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1D72-E845-4B14-9DCB-CBCF6D1C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6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FB0-D0D6-4C0C-A5BE-445C74FE46C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1D72-E845-4B14-9DCB-CBCF6D1C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7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FB0-D0D6-4C0C-A5BE-445C74FE46C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1D72-E845-4B14-9DCB-CBCF6D1C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FB0-D0D6-4C0C-A5BE-445C74FE46C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1D72-E845-4B14-9DCB-CBCF6D1C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9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10FB0-D0D6-4C0C-A5BE-445C74FE46C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1D72-E845-4B14-9DCB-CBCF6D1C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7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04" y="239"/>
            <a:ext cx="6434187" cy="68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8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2020-01-10T14:36:18Z</dcterms:created>
  <dcterms:modified xsi:type="dcterms:W3CDTF">2020-01-10T14:36:59Z</dcterms:modified>
</cp:coreProperties>
</file>