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700" r:id="rId3"/>
    <p:sldMasterId id="2147483713" r:id="rId4"/>
  </p:sldMasterIdLst>
  <p:notesMasterIdLst>
    <p:notesMasterId r:id="rId31"/>
  </p:notesMasterIdLst>
  <p:sldIdLst>
    <p:sldId id="282" r:id="rId5"/>
    <p:sldId id="284" r:id="rId6"/>
    <p:sldId id="258" r:id="rId7"/>
    <p:sldId id="259" r:id="rId8"/>
    <p:sldId id="287" r:id="rId9"/>
    <p:sldId id="260" r:id="rId10"/>
    <p:sldId id="261" r:id="rId11"/>
    <p:sldId id="275" r:id="rId12"/>
    <p:sldId id="262" r:id="rId13"/>
    <p:sldId id="288" r:id="rId14"/>
    <p:sldId id="263" r:id="rId15"/>
    <p:sldId id="264" r:id="rId16"/>
    <p:sldId id="285" r:id="rId17"/>
    <p:sldId id="286" r:id="rId18"/>
    <p:sldId id="265" r:id="rId19"/>
    <p:sldId id="295" r:id="rId20"/>
    <p:sldId id="267" r:id="rId21"/>
    <p:sldId id="294" r:id="rId22"/>
    <p:sldId id="268" r:id="rId23"/>
    <p:sldId id="293" r:id="rId24"/>
    <p:sldId id="292" r:id="rId25"/>
    <p:sldId id="291" r:id="rId26"/>
    <p:sldId id="296" r:id="rId27"/>
    <p:sldId id="297" r:id="rId28"/>
    <p:sldId id="290"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46FDF-BB95-4DF3-9B7F-720D4E7DDF6D}" v="7" dt="2023-08-08T14:10:06.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8" y="-114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aparvin Shaik" userId="c45c0372606b14ef" providerId="LiveId" clId="{95B46FDF-BB95-4DF3-9B7F-720D4E7DDF6D}"/>
    <pc:docChg chg="undo redo custSel addSld modSld">
      <pc:chgData name="Shamaparvin Shaik" userId="c45c0372606b14ef" providerId="LiveId" clId="{95B46FDF-BB95-4DF3-9B7F-720D4E7DDF6D}" dt="2023-08-08T14:11:16.201" v="1790" actId="1036"/>
      <pc:docMkLst>
        <pc:docMk/>
      </pc:docMkLst>
      <pc:sldChg chg="modSp mod">
        <pc:chgData name="Shamaparvin Shaik" userId="c45c0372606b14ef" providerId="LiveId" clId="{95B46FDF-BB95-4DF3-9B7F-720D4E7DDF6D}" dt="2023-08-08T14:06:12.467" v="1713" actId="1036"/>
        <pc:sldMkLst>
          <pc:docMk/>
          <pc:sldMk cId="0" sldId="256"/>
        </pc:sldMkLst>
        <pc:spChg chg="mod">
          <ac:chgData name="Shamaparvin Shaik" userId="c45c0372606b14ef" providerId="LiveId" clId="{95B46FDF-BB95-4DF3-9B7F-720D4E7DDF6D}" dt="2023-08-08T13:06:41.100" v="136" actId="20577"/>
          <ac:spMkLst>
            <pc:docMk/>
            <pc:sldMk cId="0" sldId="256"/>
            <ac:spMk id="217" creationId="{00000000-0000-0000-0000-000000000000}"/>
          </ac:spMkLst>
        </pc:spChg>
        <pc:spChg chg="mod">
          <ac:chgData name="Shamaparvin Shaik" userId="c45c0372606b14ef" providerId="LiveId" clId="{95B46FDF-BB95-4DF3-9B7F-720D4E7DDF6D}" dt="2023-08-08T14:04:45.050" v="1711" actId="20577"/>
          <ac:spMkLst>
            <pc:docMk/>
            <pc:sldMk cId="0" sldId="256"/>
            <ac:spMk id="221" creationId="{00000000-0000-0000-0000-000000000000}"/>
          </ac:spMkLst>
        </pc:spChg>
        <pc:spChg chg="mod">
          <ac:chgData name="Shamaparvin Shaik" userId="c45c0372606b14ef" providerId="LiveId" clId="{95B46FDF-BB95-4DF3-9B7F-720D4E7DDF6D}" dt="2023-08-08T13:06:51.968" v="140" actId="20577"/>
          <ac:spMkLst>
            <pc:docMk/>
            <pc:sldMk cId="0" sldId="256"/>
            <ac:spMk id="222" creationId="{00000000-0000-0000-0000-000000000000}"/>
          </ac:spMkLst>
        </pc:spChg>
        <pc:spChg chg="mod">
          <ac:chgData name="Shamaparvin Shaik" userId="c45c0372606b14ef" providerId="LiveId" clId="{95B46FDF-BB95-4DF3-9B7F-720D4E7DDF6D}" dt="2023-08-08T13:06:58.821" v="151" actId="20577"/>
          <ac:spMkLst>
            <pc:docMk/>
            <pc:sldMk cId="0" sldId="256"/>
            <ac:spMk id="223" creationId="{00000000-0000-0000-0000-000000000000}"/>
          </ac:spMkLst>
        </pc:spChg>
        <pc:picChg chg="mod">
          <ac:chgData name="Shamaparvin Shaik" userId="c45c0372606b14ef" providerId="LiveId" clId="{95B46FDF-BB95-4DF3-9B7F-720D4E7DDF6D}" dt="2023-08-08T14:06:12.467" v="1713" actId="1036"/>
          <ac:picMkLst>
            <pc:docMk/>
            <pc:sldMk cId="0" sldId="256"/>
            <ac:picMk id="216" creationId="{00000000-0000-0000-0000-000000000000}"/>
          </ac:picMkLst>
        </pc:picChg>
      </pc:sldChg>
      <pc:sldChg chg="modSp mod">
        <pc:chgData name="Shamaparvin Shaik" userId="c45c0372606b14ef" providerId="LiveId" clId="{95B46FDF-BB95-4DF3-9B7F-720D4E7DDF6D}" dt="2023-08-08T14:04:26.456" v="1709" actId="20577"/>
        <pc:sldMkLst>
          <pc:docMk/>
          <pc:sldMk cId="0" sldId="257"/>
        </pc:sldMkLst>
        <pc:spChg chg="mod">
          <ac:chgData name="Shamaparvin Shaik" userId="c45c0372606b14ef" providerId="LiveId" clId="{95B46FDF-BB95-4DF3-9B7F-720D4E7DDF6D}" dt="2023-08-08T14:04:26.456" v="1709" actId="20577"/>
          <ac:spMkLst>
            <pc:docMk/>
            <pc:sldMk cId="0" sldId="257"/>
            <ac:spMk id="225" creationId="{00000000-0000-0000-0000-000000000000}"/>
          </ac:spMkLst>
        </pc:spChg>
      </pc:sldChg>
      <pc:sldChg chg="modSp mod">
        <pc:chgData name="Shamaparvin Shaik" userId="c45c0372606b14ef" providerId="LiveId" clId="{95B46FDF-BB95-4DF3-9B7F-720D4E7DDF6D}" dt="2023-08-08T14:11:16.201" v="1790" actId="1036"/>
        <pc:sldMkLst>
          <pc:docMk/>
          <pc:sldMk cId="0" sldId="258"/>
        </pc:sldMkLst>
        <pc:spChg chg="mod">
          <ac:chgData name="Shamaparvin Shaik" userId="c45c0372606b14ef" providerId="LiveId" clId="{95B46FDF-BB95-4DF3-9B7F-720D4E7DDF6D}" dt="2023-08-08T14:11:16.201" v="1790" actId="1036"/>
          <ac:spMkLst>
            <pc:docMk/>
            <pc:sldMk cId="0" sldId="258"/>
            <ac:spMk id="227" creationId="{00000000-0000-0000-0000-000000000000}"/>
          </ac:spMkLst>
        </pc:spChg>
      </pc:sldChg>
      <pc:sldChg chg="modSp mod">
        <pc:chgData name="Shamaparvin Shaik" userId="c45c0372606b14ef" providerId="LiveId" clId="{95B46FDF-BB95-4DF3-9B7F-720D4E7DDF6D}" dt="2023-08-08T14:06:46.435" v="1715" actId="6549"/>
        <pc:sldMkLst>
          <pc:docMk/>
          <pc:sldMk cId="0" sldId="259"/>
        </pc:sldMkLst>
        <pc:spChg chg="mod">
          <ac:chgData name="Shamaparvin Shaik" userId="c45c0372606b14ef" providerId="LiveId" clId="{95B46FDF-BB95-4DF3-9B7F-720D4E7DDF6D}" dt="2023-08-08T14:06:46.435" v="1715" actId="6549"/>
          <ac:spMkLst>
            <pc:docMk/>
            <pc:sldMk cId="0" sldId="259"/>
            <ac:spMk id="229" creationId="{00000000-0000-0000-0000-000000000000}"/>
          </ac:spMkLst>
        </pc:spChg>
      </pc:sldChg>
      <pc:sldChg chg="modSp mod">
        <pc:chgData name="Shamaparvin Shaik" userId="c45c0372606b14ef" providerId="LiveId" clId="{95B46FDF-BB95-4DF3-9B7F-720D4E7DDF6D}" dt="2023-08-08T14:07:17.720" v="1718" actId="207"/>
        <pc:sldMkLst>
          <pc:docMk/>
          <pc:sldMk cId="0" sldId="260"/>
        </pc:sldMkLst>
        <pc:spChg chg="mod">
          <ac:chgData name="Shamaparvin Shaik" userId="c45c0372606b14ef" providerId="LiveId" clId="{95B46FDF-BB95-4DF3-9B7F-720D4E7DDF6D}" dt="2023-08-08T14:07:17.720" v="1718" actId="207"/>
          <ac:spMkLst>
            <pc:docMk/>
            <pc:sldMk cId="0" sldId="260"/>
            <ac:spMk id="231" creationId="{00000000-0000-0000-0000-000000000000}"/>
          </ac:spMkLst>
        </pc:spChg>
      </pc:sldChg>
      <pc:sldChg chg="modSp mod">
        <pc:chgData name="Shamaparvin Shaik" userId="c45c0372606b14ef" providerId="LiveId" clId="{95B46FDF-BB95-4DF3-9B7F-720D4E7DDF6D}" dt="2023-08-08T14:08:03.942" v="1722" actId="207"/>
        <pc:sldMkLst>
          <pc:docMk/>
          <pc:sldMk cId="0" sldId="261"/>
        </pc:sldMkLst>
        <pc:spChg chg="mod">
          <ac:chgData name="Shamaparvin Shaik" userId="c45c0372606b14ef" providerId="LiveId" clId="{95B46FDF-BB95-4DF3-9B7F-720D4E7DDF6D}" dt="2023-08-08T14:08:03.942" v="1722" actId="207"/>
          <ac:spMkLst>
            <pc:docMk/>
            <pc:sldMk cId="0" sldId="261"/>
            <ac:spMk id="233" creationId="{00000000-0000-0000-0000-000000000000}"/>
          </ac:spMkLst>
        </pc:spChg>
      </pc:sldChg>
      <pc:sldChg chg="modSp mod">
        <pc:chgData name="Shamaparvin Shaik" userId="c45c0372606b14ef" providerId="LiveId" clId="{95B46FDF-BB95-4DF3-9B7F-720D4E7DDF6D}" dt="2023-08-08T13:19:01.375" v="406" actId="255"/>
        <pc:sldMkLst>
          <pc:docMk/>
          <pc:sldMk cId="0" sldId="262"/>
        </pc:sldMkLst>
        <pc:spChg chg="mod">
          <ac:chgData name="Shamaparvin Shaik" userId="c45c0372606b14ef" providerId="LiveId" clId="{95B46FDF-BB95-4DF3-9B7F-720D4E7DDF6D}" dt="2023-08-08T13:19:01.375" v="406" actId="255"/>
          <ac:spMkLst>
            <pc:docMk/>
            <pc:sldMk cId="0" sldId="262"/>
            <ac:spMk id="235" creationId="{00000000-0000-0000-0000-000000000000}"/>
          </ac:spMkLst>
        </pc:spChg>
      </pc:sldChg>
      <pc:sldChg chg="modSp mod">
        <pc:chgData name="Shamaparvin Shaik" userId="c45c0372606b14ef" providerId="LiveId" clId="{95B46FDF-BB95-4DF3-9B7F-720D4E7DDF6D}" dt="2023-08-08T14:08:19.954" v="1724" actId="20577"/>
        <pc:sldMkLst>
          <pc:docMk/>
          <pc:sldMk cId="0" sldId="263"/>
        </pc:sldMkLst>
        <pc:spChg chg="mod">
          <ac:chgData name="Shamaparvin Shaik" userId="c45c0372606b14ef" providerId="LiveId" clId="{95B46FDF-BB95-4DF3-9B7F-720D4E7DDF6D}" dt="2023-08-08T14:08:19.954" v="1724" actId="20577"/>
          <ac:spMkLst>
            <pc:docMk/>
            <pc:sldMk cId="0" sldId="263"/>
            <ac:spMk id="237" creationId="{00000000-0000-0000-0000-000000000000}"/>
          </ac:spMkLst>
        </pc:spChg>
      </pc:sldChg>
      <pc:sldChg chg="modSp mod">
        <pc:chgData name="Shamaparvin Shaik" userId="c45c0372606b14ef" providerId="LiveId" clId="{95B46FDF-BB95-4DF3-9B7F-720D4E7DDF6D}" dt="2023-08-08T13:32:50.461" v="578" actId="12"/>
        <pc:sldMkLst>
          <pc:docMk/>
          <pc:sldMk cId="0" sldId="264"/>
        </pc:sldMkLst>
        <pc:spChg chg="mod">
          <ac:chgData name="Shamaparvin Shaik" userId="c45c0372606b14ef" providerId="LiveId" clId="{95B46FDF-BB95-4DF3-9B7F-720D4E7DDF6D}" dt="2023-08-08T13:32:50.461" v="578" actId="12"/>
          <ac:spMkLst>
            <pc:docMk/>
            <pc:sldMk cId="0" sldId="264"/>
            <ac:spMk id="239" creationId="{00000000-0000-0000-0000-000000000000}"/>
          </ac:spMkLst>
        </pc:spChg>
      </pc:sldChg>
      <pc:sldChg chg="modSp mod">
        <pc:chgData name="Shamaparvin Shaik" userId="c45c0372606b14ef" providerId="LiveId" clId="{95B46FDF-BB95-4DF3-9B7F-720D4E7DDF6D}" dt="2023-08-08T13:40:13.420" v="607" actId="2711"/>
        <pc:sldMkLst>
          <pc:docMk/>
          <pc:sldMk cId="0" sldId="266"/>
        </pc:sldMkLst>
        <pc:spChg chg="mod">
          <ac:chgData name="Shamaparvin Shaik" userId="c45c0372606b14ef" providerId="LiveId" clId="{95B46FDF-BB95-4DF3-9B7F-720D4E7DDF6D}" dt="2023-08-08T13:40:13.420" v="607" actId="2711"/>
          <ac:spMkLst>
            <pc:docMk/>
            <pc:sldMk cId="0" sldId="266"/>
            <ac:spMk id="244" creationId="{00000000-0000-0000-0000-000000000000}"/>
          </ac:spMkLst>
        </pc:spChg>
      </pc:sldChg>
      <pc:sldChg chg="modSp mod">
        <pc:chgData name="Shamaparvin Shaik" userId="c45c0372606b14ef" providerId="LiveId" clId="{95B46FDF-BB95-4DF3-9B7F-720D4E7DDF6D}" dt="2023-08-08T13:49:46.923" v="639" actId="403"/>
        <pc:sldMkLst>
          <pc:docMk/>
          <pc:sldMk cId="0" sldId="267"/>
        </pc:sldMkLst>
        <pc:spChg chg="mod">
          <ac:chgData name="Shamaparvin Shaik" userId="c45c0372606b14ef" providerId="LiveId" clId="{95B46FDF-BB95-4DF3-9B7F-720D4E7DDF6D}" dt="2023-08-08T13:49:46.923" v="639" actId="403"/>
          <ac:spMkLst>
            <pc:docMk/>
            <pc:sldMk cId="0" sldId="267"/>
            <ac:spMk id="246" creationId="{00000000-0000-0000-0000-000000000000}"/>
          </ac:spMkLst>
        </pc:spChg>
      </pc:sldChg>
      <pc:sldChg chg="modSp mod">
        <pc:chgData name="Shamaparvin Shaik" userId="c45c0372606b14ef" providerId="LiveId" clId="{95B46FDF-BB95-4DF3-9B7F-720D4E7DDF6D}" dt="2023-08-08T13:50:07.946" v="652" actId="5793"/>
        <pc:sldMkLst>
          <pc:docMk/>
          <pc:sldMk cId="0" sldId="271"/>
        </pc:sldMkLst>
        <pc:spChg chg="mod">
          <ac:chgData name="Shamaparvin Shaik" userId="c45c0372606b14ef" providerId="LiveId" clId="{95B46FDF-BB95-4DF3-9B7F-720D4E7DDF6D}" dt="2023-08-08T13:50:07.946" v="652" actId="5793"/>
          <ac:spMkLst>
            <pc:docMk/>
            <pc:sldMk cId="0" sldId="271"/>
            <ac:spMk id="254" creationId="{00000000-0000-0000-0000-000000000000}"/>
          </ac:spMkLst>
        </pc:spChg>
      </pc:sldChg>
      <pc:sldChg chg="modSp mod">
        <pc:chgData name="Shamaparvin Shaik" userId="c45c0372606b14ef" providerId="LiveId" clId="{95B46FDF-BB95-4DF3-9B7F-720D4E7DDF6D}" dt="2023-08-08T14:10:54.620" v="1787" actId="1036"/>
        <pc:sldMkLst>
          <pc:docMk/>
          <pc:sldMk cId="0" sldId="273"/>
        </pc:sldMkLst>
        <pc:spChg chg="mod">
          <ac:chgData name="Shamaparvin Shaik" userId="c45c0372606b14ef" providerId="LiveId" clId="{95B46FDF-BB95-4DF3-9B7F-720D4E7DDF6D}" dt="2023-08-08T14:10:54.620" v="1787" actId="1036"/>
          <ac:spMkLst>
            <pc:docMk/>
            <pc:sldMk cId="0" sldId="273"/>
            <ac:spMk id="257" creationId="{00000000-0000-0000-0000-000000000000}"/>
          </ac:spMkLst>
        </pc:spChg>
        <pc:spChg chg="mod">
          <ac:chgData name="Shamaparvin Shaik" userId="c45c0372606b14ef" providerId="LiveId" clId="{95B46FDF-BB95-4DF3-9B7F-720D4E7DDF6D}" dt="2023-08-08T14:10:48.030" v="1786" actId="123"/>
          <ac:spMkLst>
            <pc:docMk/>
            <pc:sldMk cId="0" sldId="273"/>
            <ac:spMk id="258" creationId="{00000000-0000-0000-0000-000000000000}"/>
          </ac:spMkLst>
        </pc:spChg>
      </pc:sldChg>
      <pc:sldChg chg="modSp add mod">
        <pc:chgData name="Shamaparvin Shaik" userId="c45c0372606b14ef" providerId="LiveId" clId="{95B46FDF-BB95-4DF3-9B7F-720D4E7DDF6D}" dt="2023-08-08T14:07:38.573" v="1720" actId="207"/>
        <pc:sldMkLst>
          <pc:docMk/>
          <pc:sldMk cId="1171547378" sldId="275"/>
        </pc:sldMkLst>
        <pc:spChg chg="mod">
          <ac:chgData name="Shamaparvin Shaik" userId="c45c0372606b14ef" providerId="LiveId" clId="{95B46FDF-BB95-4DF3-9B7F-720D4E7DDF6D}" dt="2023-08-08T14:07:38.573" v="1720" actId="207"/>
          <ac:spMkLst>
            <pc:docMk/>
            <pc:sldMk cId="1171547378" sldId="275"/>
            <ac:spMk id="233" creationId="{00000000-0000-0000-0000-000000000000}"/>
          </ac:spMkLst>
        </pc:spChg>
      </pc:sldChg>
      <pc:sldChg chg="addSp modSp add mod">
        <pc:chgData name="Shamaparvin Shaik" userId="c45c0372606b14ef" providerId="LiveId" clId="{95B46FDF-BB95-4DF3-9B7F-720D4E7DDF6D}" dt="2023-08-08T13:52:43.412" v="935" actId="1076"/>
        <pc:sldMkLst>
          <pc:docMk/>
          <pc:sldMk cId="1186063190" sldId="276"/>
        </pc:sldMkLst>
        <pc:spChg chg="mod">
          <ac:chgData name="Shamaparvin Shaik" userId="c45c0372606b14ef" providerId="LiveId" clId="{95B46FDF-BB95-4DF3-9B7F-720D4E7DDF6D}" dt="2023-08-08T13:50:41.350" v="705" actId="20577"/>
          <ac:spMkLst>
            <pc:docMk/>
            <pc:sldMk cId="1186063190" sldId="276"/>
            <ac:spMk id="255" creationId="{00000000-0000-0000-0000-000000000000}"/>
          </ac:spMkLst>
        </pc:spChg>
        <pc:spChg chg="mod">
          <ac:chgData name="Shamaparvin Shaik" userId="c45c0372606b14ef" providerId="LiveId" clId="{95B46FDF-BB95-4DF3-9B7F-720D4E7DDF6D}" dt="2023-08-08T13:52:22.825" v="933" actId="20577"/>
          <ac:spMkLst>
            <pc:docMk/>
            <pc:sldMk cId="1186063190" sldId="276"/>
            <ac:spMk id="256" creationId="{00000000-0000-0000-0000-000000000000}"/>
          </ac:spMkLst>
        </pc:spChg>
        <pc:picChg chg="add mod">
          <ac:chgData name="Shamaparvin Shaik" userId="c45c0372606b14ef" providerId="LiveId" clId="{95B46FDF-BB95-4DF3-9B7F-720D4E7DDF6D}" dt="2023-08-08T13:52:43.412" v="935" actId="1076"/>
          <ac:picMkLst>
            <pc:docMk/>
            <pc:sldMk cId="1186063190" sldId="276"/>
            <ac:picMk id="3" creationId="{E4EEDCAD-AF47-6F51-56DD-67236DA262E7}"/>
          </ac:picMkLst>
        </pc:picChg>
      </pc:sldChg>
      <pc:sldChg chg="addSp modSp add mod">
        <pc:chgData name="Shamaparvin Shaik" userId="c45c0372606b14ef" providerId="LiveId" clId="{95B46FDF-BB95-4DF3-9B7F-720D4E7DDF6D}" dt="2023-08-08T14:09:51.814" v="1776" actId="20577"/>
        <pc:sldMkLst>
          <pc:docMk/>
          <pc:sldMk cId="2020625928" sldId="277"/>
        </pc:sldMkLst>
        <pc:spChg chg="mod">
          <ac:chgData name="Shamaparvin Shaik" userId="c45c0372606b14ef" providerId="LiveId" clId="{95B46FDF-BB95-4DF3-9B7F-720D4E7DDF6D}" dt="2023-08-08T14:09:51.814" v="1776" actId="20577"/>
          <ac:spMkLst>
            <pc:docMk/>
            <pc:sldMk cId="2020625928" sldId="277"/>
            <ac:spMk id="255" creationId="{00000000-0000-0000-0000-000000000000}"/>
          </ac:spMkLst>
        </pc:spChg>
        <pc:spChg chg="mod">
          <ac:chgData name="Shamaparvin Shaik" userId="c45c0372606b14ef" providerId="LiveId" clId="{95B46FDF-BB95-4DF3-9B7F-720D4E7DDF6D}" dt="2023-08-08T14:09:29.934" v="1744" actId="20577"/>
          <ac:spMkLst>
            <pc:docMk/>
            <pc:sldMk cId="2020625928" sldId="277"/>
            <ac:spMk id="256" creationId="{00000000-0000-0000-0000-000000000000}"/>
          </ac:spMkLst>
        </pc:spChg>
        <pc:picChg chg="add mod">
          <ac:chgData name="Shamaparvin Shaik" userId="c45c0372606b14ef" providerId="LiveId" clId="{95B46FDF-BB95-4DF3-9B7F-720D4E7DDF6D}" dt="2023-08-08T13:55:45.151" v="1080" actId="1076"/>
          <ac:picMkLst>
            <pc:docMk/>
            <pc:sldMk cId="2020625928" sldId="277"/>
            <ac:picMk id="3" creationId="{B95F2BCB-C54F-1375-16FE-08E5C3F705D4}"/>
          </ac:picMkLst>
        </pc:picChg>
      </pc:sldChg>
      <pc:sldChg chg="addSp modSp add mod">
        <pc:chgData name="Shamaparvin Shaik" userId="c45c0372606b14ef" providerId="LiveId" clId="{95B46FDF-BB95-4DF3-9B7F-720D4E7DDF6D}" dt="2023-08-08T13:58:22.031" v="1239" actId="1035"/>
        <pc:sldMkLst>
          <pc:docMk/>
          <pc:sldMk cId="401009930" sldId="278"/>
        </pc:sldMkLst>
        <pc:spChg chg="mod">
          <ac:chgData name="Shamaparvin Shaik" userId="c45c0372606b14ef" providerId="LiveId" clId="{95B46FDF-BB95-4DF3-9B7F-720D4E7DDF6D}" dt="2023-08-08T13:51:07.191" v="773" actId="20577"/>
          <ac:spMkLst>
            <pc:docMk/>
            <pc:sldMk cId="401009930" sldId="278"/>
            <ac:spMk id="255" creationId="{00000000-0000-0000-0000-000000000000}"/>
          </ac:spMkLst>
        </pc:spChg>
        <pc:spChg chg="mod">
          <ac:chgData name="Shamaparvin Shaik" userId="c45c0372606b14ef" providerId="LiveId" clId="{95B46FDF-BB95-4DF3-9B7F-720D4E7DDF6D}" dt="2023-08-08T13:57:42.111" v="1232" actId="2710"/>
          <ac:spMkLst>
            <pc:docMk/>
            <pc:sldMk cId="401009930" sldId="278"/>
            <ac:spMk id="256" creationId="{00000000-0000-0000-0000-000000000000}"/>
          </ac:spMkLst>
        </pc:spChg>
        <pc:picChg chg="add mod">
          <ac:chgData name="Shamaparvin Shaik" userId="c45c0372606b14ef" providerId="LiveId" clId="{95B46FDF-BB95-4DF3-9B7F-720D4E7DDF6D}" dt="2023-08-08T13:57:28.347" v="1229" actId="1076"/>
          <ac:picMkLst>
            <pc:docMk/>
            <pc:sldMk cId="401009930" sldId="278"/>
            <ac:picMk id="3" creationId="{D147E674-8E09-3F99-AFFE-D02C5AB43E7A}"/>
          </ac:picMkLst>
        </pc:picChg>
        <pc:picChg chg="add mod">
          <ac:chgData name="Shamaparvin Shaik" userId="c45c0372606b14ef" providerId="LiveId" clId="{95B46FDF-BB95-4DF3-9B7F-720D4E7DDF6D}" dt="2023-08-08T13:58:22.031" v="1239" actId="1035"/>
          <ac:picMkLst>
            <pc:docMk/>
            <pc:sldMk cId="401009930" sldId="278"/>
            <ac:picMk id="5" creationId="{433CED9A-CD9D-3CF8-3E5C-B8508D5420EB}"/>
          </ac:picMkLst>
        </pc:picChg>
      </pc:sldChg>
      <pc:sldChg chg="addSp modSp add mod">
        <pc:chgData name="Shamaparvin Shaik" userId="c45c0372606b14ef" providerId="LiveId" clId="{95B46FDF-BB95-4DF3-9B7F-720D4E7DDF6D}" dt="2023-08-08T13:59:54.668" v="1329" actId="1076"/>
        <pc:sldMkLst>
          <pc:docMk/>
          <pc:sldMk cId="2938203516" sldId="279"/>
        </pc:sldMkLst>
        <pc:spChg chg="mod">
          <ac:chgData name="Shamaparvin Shaik" userId="c45c0372606b14ef" providerId="LiveId" clId="{95B46FDF-BB95-4DF3-9B7F-720D4E7DDF6D}" dt="2023-08-08T13:51:21.905" v="801" actId="20577"/>
          <ac:spMkLst>
            <pc:docMk/>
            <pc:sldMk cId="2938203516" sldId="279"/>
            <ac:spMk id="255" creationId="{00000000-0000-0000-0000-000000000000}"/>
          </ac:spMkLst>
        </pc:spChg>
        <pc:spChg chg="mod">
          <ac:chgData name="Shamaparvin Shaik" userId="c45c0372606b14ef" providerId="LiveId" clId="{95B46FDF-BB95-4DF3-9B7F-720D4E7DDF6D}" dt="2023-08-08T13:59:38.436" v="1324" actId="20577"/>
          <ac:spMkLst>
            <pc:docMk/>
            <pc:sldMk cId="2938203516" sldId="279"/>
            <ac:spMk id="256" creationId="{00000000-0000-0000-0000-000000000000}"/>
          </ac:spMkLst>
        </pc:spChg>
        <pc:picChg chg="add mod">
          <ac:chgData name="Shamaparvin Shaik" userId="c45c0372606b14ef" providerId="LiveId" clId="{95B46FDF-BB95-4DF3-9B7F-720D4E7DDF6D}" dt="2023-08-08T13:59:42.922" v="1327" actId="1076"/>
          <ac:picMkLst>
            <pc:docMk/>
            <pc:sldMk cId="2938203516" sldId="279"/>
            <ac:picMk id="3" creationId="{9E1287EE-2354-0115-47F4-E41C73E91AC8}"/>
          </ac:picMkLst>
        </pc:picChg>
        <pc:picChg chg="add mod">
          <ac:chgData name="Shamaparvin Shaik" userId="c45c0372606b14ef" providerId="LiveId" clId="{95B46FDF-BB95-4DF3-9B7F-720D4E7DDF6D}" dt="2023-08-08T13:59:54.668" v="1329" actId="1076"/>
          <ac:picMkLst>
            <pc:docMk/>
            <pc:sldMk cId="2938203516" sldId="279"/>
            <ac:picMk id="5" creationId="{306E2B0A-F633-CBA8-8959-EBDF187BAE46}"/>
          </ac:picMkLst>
        </pc:picChg>
      </pc:sldChg>
      <pc:sldChg chg="delSp modSp add mod">
        <pc:chgData name="Shamaparvin Shaik" userId="c45c0372606b14ef" providerId="LiveId" clId="{95B46FDF-BB95-4DF3-9B7F-720D4E7DDF6D}" dt="2023-08-08T14:10:21.095" v="1782" actId="1036"/>
        <pc:sldMkLst>
          <pc:docMk/>
          <pc:sldMk cId="416057075" sldId="280"/>
        </pc:sldMkLst>
        <pc:spChg chg="mod">
          <ac:chgData name="Shamaparvin Shaik" userId="c45c0372606b14ef" providerId="LiveId" clId="{95B46FDF-BB95-4DF3-9B7F-720D4E7DDF6D}" dt="2023-08-08T14:10:06.514" v="1777"/>
          <ac:spMkLst>
            <pc:docMk/>
            <pc:sldMk cId="416057075" sldId="280"/>
            <ac:spMk id="255" creationId="{00000000-0000-0000-0000-000000000000}"/>
          </ac:spMkLst>
        </pc:spChg>
        <pc:spChg chg="mod">
          <ac:chgData name="Shamaparvin Shaik" userId="c45c0372606b14ef" providerId="LiveId" clId="{95B46FDF-BB95-4DF3-9B7F-720D4E7DDF6D}" dt="2023-08-08T14:10:21.095" v="1782" actId="1036"/>
          <ac:spMkLst>
            <pc:docMk/>
            <pc:sldMk cId="416057075" sldId="280"/>
            <ac:spMk id="256" creationId="{00000000-0000-0000-0000-000000000000}"/>
          </ac:spMkLst>
        </pc:spChg>
        <pc:picChg chg="del">
          <ac:chgData name="Shamaparvin Shaik" userId="c45c0372606b14ef" providerId="LiveId" clId="{95B46FDF-BB95-4DF3-9B7F-720D4E7DDF6D}" dt="2023-08-08T14:00:24.559" v="1354" actId="478"/>
          <ac:picMkLst>
            <pc:docMk/>
            <pc:sldMk cId="416057075" sldId="280"/>
            <ac:picMk id="3" creationId="{9E1287EE-2354-0115-47F4-E41C73E91AC8}"/>
          </ac:picMkLst>
        </pc:picChg>
        <pc:picChg chg="del">
          <ac:chgData name="Shamaparvin Shaik" userId="c45c0372606b14ef" providerId="LiveId" clId="{95B46FDF-BB95-4DF3-9B7F-720D4E7DDF6D}" dt="2023-08-08T14:00:26.355" v="1355" actId="478"/>
          <ac:picMkLst>
            <pc:docMk/>
            <pc:sldMk cId="416057075" sldId="280"/>
            <ac:picMk id="5" creationId="{306E2B0A-F633-CBA8-8959-EBDF187BAE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IN" sz="1400" b="0" strike="noStrike" spc="-1" dirty="0">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dirty="0">
                <a:latin typeface="Times New Roman"/>
              </a:rPr>
              <a:t> </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dirty="0">
                <a:latin typeface="Times New Roman"/>
              </a:rPr>
              <a:t> </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dirty="0">
                <a:latin typeface="Times New Roman"/>
              </a:rPr>
              <a:t> </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C6F2E36C-85E4-47F7-A180-61DDAEF362AF}" type="slidenum">
              <a:rPr lang="en-IN" sz="1400" b="0" strike="noStrike" spc="-1">
                <a:latin typeface="Times New Roman"/>
              </a:rPr>
              <a:pPr algn="r"/>
              <a:t>‹#›</a:t>
            </a:fld>
            <a:endParaRPr lang="en-IN" sz="1400" b="0" strike="noStrike" spc="-1" dirty="0">
              <a:latin typeface="Times New Roman"/>
            </a:endParaRPr>
          </a:p>
        </p:txBody>
      </p:sp>
    </p:spTree>
    <p:extLst>
      <p:ext uri="{BB962C8B-B14F-4D97-AF65-F5344CB8AC3E}">
        <p14:creationId xmlns:p14="http://schemas.microsoft.com/office/powerpoint/2010/main" xmlns="" val="2389967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217488" y="812800"/>
            <a:ext cx="7124700" cy="40084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E1D922C-962F-465D-A563-98EAD9A2073A}"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noRot="1" noChangeAspect="1"/>
          </p:cNvSpPr>
          <p:nvPr>
            <p:ph type="sldImg"/>
          </p:nvPr>
        </p:nvSpPr>
        <p:spPr>
          <a:xfrm>
            <a:off x="685800" y="1143000"/>
            <a:ext cx="5486400" cy="3086100"/>
          </a:xfrm>
          <a:prstGeom prst="rect">
            <a:avLst/>
          </a:prstGeom>
        </p:spPr>
      </p:sp>
      <p:sp>
        <p:nvSpPr>
          <p:cNvPr id="279"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80" name="TextShape 3"/>
          <p:cNvSpPr txBox="1"/>
          <p:nvPr/>
        </p:nvSpPr>
        <p:spPr>
          <a:xfrm>
            <a:off x="3884760" y="8685360"/>
            <a:ext cx="2971440" cy="458280"/>
          </a:xfrm>
          <a:prstGeom prst="rect">
            <a:avLst/>
          </a:prstGeom>
          <a:noFill/>
          <a:ln>
            <a:noFill/>
          </a:ln>
        </p:spPr>
        <p:txBody>
          <a:bodyPr anchor="b"/>
          <a:lstStyle/>
          <a:p>
            <a:pPr algn="r">
              <a:lnSpc>
                <a:spcPct val="100000"/>
              </a:lnSpc>
            </a:pPr>
            <a:fld id="{1C5F2C56-076E-4687-A3D8-3512CC2590F8}" type="slidenum">
              <a:rPr lang="en-IN" sz="1400" b="0" strike="noStrike" spc="-1">
                <a:latin typeface="Times New Roman"/>
              </a:rPr>
              <a:pPr algn="r">
                <a:lnSpc>
                  <a:spcPct val="100000"/>
                </a:lnSpc>
              </a:pPr>
              <a:t>11</a:t>
            </a:fld>
            <a:endParaRPr lang="en-IN" sz="14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noRot="1" noChangeAspect="1"/>
          </p:cNvSpPr>
          <p:nvPr>
            <p:ph type="sldImg"/>
          </p:nvPr>
        </p:nvSpPr>
        <p:spPr>
          <a:xfrm>
            <a:off x="685800" y="1143000"/>
            <a:ext cx="5486400" cy="3086100"/>
          </a:xfrm>
          <a:prstGeom prst="rect">
            <a:avLst/>
          </a:prstGeom>
        </p:spPr>
      </p:sp>
      <p:sp>
        <p:nvSpPr>
          <p:cNvPr id="282"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83" name="TextShape 3"/>
          <p:cNvSpPr txBox="1"/>
          <p:nvPr/>
        </p:nvSpPr>
        <p:spPr>
          <a:xfrm>
            <a:off x="3884760" y="8685360"/>
            <a:ext cx="2971440" cy="458280"/>
          </a:xfrm>
          <a:prstGeom prst="rect">
            <a:avLst/>
          </a:prstGeom>
          <a:noFill/>
          <a:ln>
            <a:noFill/>
          </a:ln>
        </p:spPr>
        <p:txBody>
          <a:bodyPr anchor="b"/>
          <a:lstStyle/>
          <a:p>
            <a:pPr algn="r">
              <a:lnSpc>
                <a:spcPct val="100000"/>
              </a:lnSpc>
            </a:pPr>
            <a:fld id="{48EFE172-CA94-47CD-A84C-DCBC95CCA395}" type="slidenum">
              <a:rPr lang="en-IN" sz="1400" b="0" strike="noStrike" spc="-1">
                <a:latin typeface="Times New Roman"/>
              </a:rPr>
              <a:pPr algn="r">
                <a:lnSpc>
                  <a:spcPct val="100000"/>
                </a:lnSpc>
              </a:pPr>
              <a:t>12</a:t>
            </a:fld>
            <a:endParaRPr lang="en-IN" sz="1400" b="0" strike="noStrike" spc="-1" dirty="0">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noRot="1" noChangeAspect="1"/>
          </p:cNvSpPr>
          <p:nvPr>
            <p:ph type="sldImg"/>
          </p:nvPr>
        </p:nvSpPr>
        <p:spPr>
          <a:xfrm>
            <a:off x="685800" y="1143000"/>
            <a:ext cx="5486400" cy="3086100"/>
          </a:xfrm>
          <a:prstGeom prst="rect">
            <a:avLst/>
          </a:prstGeom>
        </p:spPr>
      </p:sp>
      <p:sp>
        <p:nvSpPr>
          <p:cNvPr id="282"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83" name="TextShape 3"/>
          <p:cNvSpPr txBox="1"/>
          <p:nvPr/>
        </p:nvSpPr>
        <p:spPr>
          <a:xfrm>
            <a:off x="3884760" y="8685360"/>
            <a:ext cx="2971440" cy="458280"/>
          </a:xfrm>
          <a:prstGeom prst="rect">
            <a:avLst/>
          </a:prstGeom>
          <a:noFill/>
          <a:ln>
            <a:noFill/>
          </a:ln>
        </p:spPr>
        <p:txBody>
          <a:bodyPr anchor="b"/>
          <a:lstStyle/>
          <a:p>
            <a:pPr algn="r">
              <a:lnSpc>
                <a:spcPct val="100000"/>
              </a:lnSpc>
            </a:pPr>
            <a:fld id="{48EFE172-CA94-47CD-A84C-DCBC95CCA395}" type="slidenum">
              <a:rPr lang="en-IN" sz="1400" b="0" strike="noStrike" spc="-1">
                <a:latin typeface="Times New Roman"/>
              </a:rPr>
              <a:pPr algn="r">
                <a:lnSpc>
                  <a:spcPct val="100000"/>
                </a:lnSpc>
              </a:pPr>
              <a:t>13</a:t>
            </a:fld>
            <a:endParaRPr lang="en-IN" sz="1400" b="0" strike="noStrike" spc="-1" dirty="0">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noRot="1" noChangeAspect="1"/>
          </p:cNvSpPr>
          <p:nvPr>
            <p:ph type="sldImg"/>
          </p:nvPr>
        </p:nvSpPr>
        <p:spPr>
          <a:xfrm>
            <a:off x="685800" y="1143000"/>
            <a:ext cx="5486400" cy="3086100"/>
          </a:xfrm>
          <a:prstGeom prst="rect">
            <a:avLst/>
          </a:prstGeom>
        </p:spPr>
      </p:sp>
      <p:sp>
        <p:nvSpPr>
          <p:cNvPr id="285"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86" name="TextShape 3"/>
          <p:cNvSpPr txBox="1"/>
          <p:nvPr/>
        </p:nvSpPr>
        <p:spPr>
          <a:xfrm>
            <a:off x="3884760" y="8685360"/>
            <a:ext cx="2971440" cy="458280"/>
          </a:xfrm>
          <a:prstGeom prst="rect">
            <a:avLst/>
          </a:prstGeom>
          <a:noFill/>
          <a:ln>
            <a:noFill/>
          </a:ln>
        </p:spPr>
        <p:txBody>
          <a:bodyPr anchor="b"/>
          <a:lstStyle/>
          <a:p>
            <a:pPr algn="r">
              <a:lnSpc>
                <a:spcPct val="100000"/>
              </a:lnSpc>
            </a:pPr>
            <a:fld id="{9EB4CBDE-AE9D-43EC-B568-CE39D8DC6D23}" type="slidenum">
              <a:rPr lang="en-IN" sz="1400" b="0" strike="noStrike" spc="-1">
                <a:latin typeface="Times New Roman"/>
              </a:rPr>
              <a:pPr algn="r">
                <a:lnSpc>
                  <a:spcPct val="100000"/>
                </a:lnSpc>
              </a:pPr>
              <a:t>15</a:t>
            </a:fld>
            <a:endParaRPr lang="en-IN" sz="1400" b="0" strike="noStrike" spc="-1" dirty="0">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noRot="1" noChangeAspect="1"/>
          </p:cNvSpPr>
          <p:nvPr>
            <p:ph type="sldImg"/>
          </p:nvPr>
        </p:nvSpPr>
        <p:spPr>
          <a:xfrm>
            <a:off x="685800" y="1143000"/>
            <a:ext cx="5486400" cy="3086100"/>
          </a:xfrm>
          <a:prstGeom prst="rect">
            <a:avLst/>
          </a:prstGeom>
        </p:spPr>
      </p:sp>
      <p:sp>
        <p:nvSpPr>
          <p:cNvPr id="291"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92" name="TextShape 3"/>
          <p:cNvSpPr txBox="1"/>
          <p:nvPr/>
        </p:nvSpPr>
        <p:spPr>
          <a:xfrm>
            <a:off x="3884760" y="8685360"/>
            <a:ext cx="2971440" cy="458280"/>
          </a:xfrm>
          <a:prstGeom prst="rect">
            <a:avLst/>
          </a:prstGeom>
          <a:noFill/>
          <a:ln>
            <a:noFill/>
          </a:ln>
        </p:spPr>
        <p:txBody>
          <a:bodyPr anchor="b"/>
          <a:lstStyle/>
          <a:p>
            <a:pPr algn="r">
              <a:lnSpc>
                <a:spcPct val="100000"/>
              </a:lnSpc>
            </a:pPr>
            <a:fld id="{89242317-D4C6-42A1-8E43-804512E4B27B}" type="slidenum">
              <a:rPr lang="en-IN" sz="1400" b="0" strike="noStrike" spc="-1">
                <a:latin typeface="Times New Roman"/>
              </a:rPr>
              <a:pPr algn="r">
                <a:lnSpc>
                  <a:spcPct val="100000"/>
                </a:lnSpc>
              </a:pPr>
              <a:t>17</a:t>
            </a:fld>
            <a:endParaRPr lang="en-IN" sz="1400" b="0" strike="noStrike" spc="-1" dirty="0">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noRot="1" noChangeAspect="1"/>
          </p:cNvSpPr>
          <p:nvPr>
            <p:ph type="sldImg"/>
          </p:nvPr>
        </p:nvSpPr>
        <p:spPr>
          <a:xfrm>
            <a:off x="685800" y="1143000"/>
            <a:ext cx="5486400" cy="3086100"/>
          </a:xfrm>
          <a:prstGeom prst="rect">
            <a:avLst/>
          </a:prstGeom>
        </p:spPr>
      </p:sp>
      <p:sp>
        <p:nvSpPr>
          <p:cNvPr id="294"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95" name="TextShape 3"/>
          <p:cNvSpPr txBox="1"/>
          <p:nvPr/>
        </p:nvSpPr>
        <p:spPr>
          <a:xfrm>
            <a:off x="3884760" y="8685360"/>
            <a:ext cx="2971440" cy="458280"/>
          </a:xfrm>
          <a:prstGeom prst="rect">
            <a:avLst/>
          </a:prstGeom>
          <a:noFill/>
          <a:ln>
            <a:noFill/>
          </a:ln>
        </p:spPr>
        <p:txBody>
          <a:bodyPr anchor="b"/>
          <a:lstStyle/>
          <a:p>
            <a:pPr algn="r">
              <a:lnSpc>
                <a:spcPct val="100000"/>
              </a:lnSpc>
            </a:pPr>
            <a:fld id="{C73AA8D8-D897-4B84-8301-F6FADA1A3342}" type="slidenum">
              <a:rPr lang="en-IN" sz="1400" b="0" strike="noStrike" spc="-1">
                <a:latin typeface="Times New Roman"/>
              </a:rPr>
              <a:pPr algn="r">
                <a:lnSpc>
                  <a:spcPct val="100000"/>
                </a:lnSpc>
              </a:pPr>
              <a:t>19</a:t>
            </a:fld>
            <a:endParaRPr lang="en-IN" sz="1400" b="0" strike="noStrike" spc="-1" dirty="0">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685800" y="1143000"/>
            <a:ext cx="5486400" cy="3086100"/>
          </a:xfrm>
          <a:prstGeom prst="rect">
            <a:avLst/>
          </a:prstGeom>
        </p:spPr>
      </p:sp>
      <p:sp>
        <p:nvSpPr>
          <p:cNvPr id="264"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65" name="TextShape 3"/>
          <p:cNvSpPr txBox="1"/>
          <p:nvPr/>
        </p:nvSpPr>
        <p:spPr>
          <a:xfrm>
            <a:off x="3884760" y="8685360"/>
            <a:ext cx="2971440" cy="458280"/>
          </a:xfrm>
          <a:prstGeom prst="rect">
            <a:avLst/>
          </a:prstGeom>
          <a:noFill/>
          <a:ln>
            <a:noFill/>
          </a:ln>
        </p:spPr>
        <p:txBody>
          <a:bodyPr anchor="b"/>
          <a:lstStyle/>
          <a:p>
            <a:pPr algn="r">
              <a:lnSpc>
                <a:spcPct val="100000"/>
              </a:lnSpc>
            </a:pPr>
            <a:fld id="{8007612E-CA77-4694-B037-1CD1202269FB}" type="slidenum">
              <a:rPr lang="en-IN" sz="1400" b="0" strike="noStrike" spc="-1">
                <a:latin typeface="Times New Roman"/>
              </a:rPr>
              <a:pPr algn="r">
                <a:lnSpc>
                  <a:spcPct val="100000"/>
                </a:lnSpc>
              </a:pPr>
              <a:t>3</a:t>
            </a:fld>
            <a:endParaRPr lang="en-IN" sz="1400" b="0" strike="noStrike" spc="-1" dirty="0">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77962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62691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noRot="1" noChangeAspect="1"/>
          </p:cNvSpPr>
          <p:nvPr>
            <p:ph type="sldImg"/>
          </p:nvPr>
        </p:nvSpPr>
        <p:spPr>
          <a:xfrm>
            <a:off x="685800" y="1143000"/>
            <a:ext cx="5486400" cy="3086100"/>
          </a:xfrm>
          <a:prstGeom prst="rect">
            <a:avLst/>
          </a:prstGeom>
        </p:spPr>
      </p:sp>
      <p:sp>
        <p:nvSpPr>
          <p:cNvPr id="312"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313" name="TextShape 3"/>
          <p:cNvSpPr txBox="1"/>
          <p:nvPr/>
        </p:nvSpPr>
        <p:spPr>
          <a:xfrm>
            <a:off x="3884760" y="8685360"/>
            <a:ext cx="2971440" cy="458280"/>
          </a:xfrm>
          <a:prstGeom prst="rect">
            <a:avLst/>
          </a:prstGeom>
          <a:noFill/>
          <a:ln>
            <a:noFill/>
          </a:ln>
        </p:spPr>
        <p:txBody>
          <a:bodyPr anchor="b"/>
          <a:lstStyle/>
          <a:p>
            <a:pPr algn="r">
              <a:lnSpc>
                <a:spcPct val="100000"/>
              </a:lnSpc>
            </a:pPr>
            <a:fld id="{B6BC2E7D-AB27-4D47-94A3-4AEE79CB19E9}" type="slidenum">
              <a:rPr lang="en-IN" sz="1400" b="0" strike="noStrike" spc="-1">
                <a:latin typeface="Times New Roman"/>
              </a:rPr>
              <a:pPr algn="r">
                <a:lnSpc>
                  <a:spcPct val="100000"/>
                </a:lnSpc>
              </a:pPr>
              <a:t>26</a:t>
            </a:fld>
            <a:endParaRPr lang="en-IN" sz="1400" b="0" strike="noStrike" spc="-1" dirty="0">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noRot="1" noChangeAspect="1"/>
          </p:cNvSpPr>
          <p:nvPr>
            <p:ph type="sldImg"/>
          </p:nvPr>
        </p:nvSpPr>
        <p:spPr>
          <a:xfrm>
            <a:off x="685800" y="1143000"/>
            <a:ext cx="5486400" cy="3086100"/>
          </a:xfrm>
          <a:prstGeom prst="rect">
            <a:avLst/>
          </a:prstGeom>
        </p:spPr>
      </p:sp>
      <p:sp>
        <p:nvSpPr>
          <p:cNvPr id="267"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68" name="TextShape 3"/>
          <p:cNvSpPr txBox="1"/>
          <p:nvPr/>
        </p:nvSpPr>
        <p:spPr>
          <a:xfrm>
            <a:off x="3884760" y="8685360"/>
            <a:ext cx="2971440" cy="458280"/>
          </a:xfrm>
          <a:prstGeom prst="rect">
            <a:avLst/>
          </a:prstGeom>
          <a:noFill/>
          <a:ln>
            <a:noFill/>
          </a:ln>
        </p:spPr>
        <p:txBody>
          <a:bodyPr anchor="b"/>
          <a:lstStyle/>
          <a:p>
            <a:pPr algn="r">
              <a:lnSpc>
                <a:spcPct val="100000"/>
              </a:lnSpc>
            </a:pPr>
            <a:fld id="{0653A6BC-7D9C-4C84-9F43-99B767F3EF54}" type="slidenum">
              <a:rPr lang="en-IN" sz="1400" b="0" strike="noStrike" spc="-1">
                <a:latin typeface="Times New Roman"/>
              </a:rPr>
              <a:pPr algn="r">
                <a:lnSpc>
                  <a:spcPct val="100000"/>
                </a:lnSpc>
              </a:pPr>
              <a:t>4</a:t>
            </a:fld>
            <a:endParaRPr lang="en-IN" sz="1400" b="0" strike="noStrike" spc="-1" dirty="0">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noRot="1" noChangeAspect="1"/>
          </p:cNvSpPr>
          <p:nvPr>
            <p:ph type="sldImg"/>
          </p:nvPr>
        </p:nvSpPr>
        <p:spPr>
          <a:xfrm>
            <a:off x="685800" y="1143000"/>
            <a:ext cx="5486400" cy="3086100"/>
          </a:xfrm>
          <a:prstGeom prst="rect">
            <a:avLst/>
          </a:prstGeom>
        </p:spPr>
      </p:sp>
      <p:sp>
        <p:nvSpPr>
          <p:cNvPr id="267"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68" name="TextShape 3"/>
          <p:cNvSpPr txBox="1"/>
          <p:nvPr/>
        </p:nvSpPr>
        <p:spPr>
          <a:xfrm>
            <a:off x="3884760" y="8685360"/>
            <a:ext cx="2971440" cy="458280"/>
          </a:xfrm>
          <a:prstGeom prst="rect">
            <a:avLst/>
          </a:prstGeom>
          <a:noFill/>
          <a:ln>
            <a:noFill/>
          </a:ln>
        </p:spPr>
        <p:txBody>
          <a:bodyPr anchor="b"/>
          <a:lstStyle/>
          <a:p>
            <a:pPr algn="r">
              <a:lnSpc>
                <a:spcPct val="100000"/>
              </a:lnSpc>
            </a:pPr>
            <a:fld id="{0653A6BC-7D9C-4C84-9F43-99B767F3EF54}" type="slidenum">
              <a:rPr lang="en-IN" sz="1400" b="0" strike="noStrike" spc="-1">
                <a:latin typeface="Times New Roman"/>
              </a:rPr>
              <a:pPr algn="r">
                <a:lnSpc>
                  <a:spcPct val="100000"/>
                </a:lnSpc>
              </a:pPr>
              <a:t>5</a:t>
            </a:fld>
            <a:endParaRPr lang="en-IN" sz="1400" b="0" strike="noStrike" spc="-1" dirty="0">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685800" y="1143000"/>
            <a:ext cx="5486400" cy="3086100"/>
          </a:xfrm>
          <a:prstGeom prst="rect">
            <a:avLst/>
          </a:prstGeom>
        </p:spPr>
      </p:sp>
      <p:sp>
        <p:nvSpPr>
          <p:cNvPr id="270"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71" name="TextShape 3"/>
          <p:cNvSpPr txBox="1"/>
          <p:nvPr/>
        </p:nvSpPr>
        <p:spPr>
          <a:xfrm>
            <a:off x="3884760" y="8685360"/>
            <a:ext cx="2971440" cy="458280"/>
          </a:xfrm>
          <a:prstGeom prst="rect">
            <a:avLst/>
          </a:prstGeom>
          <a:noFill/>
          <a:ln>
            <a:noFill/>
          </a:ln>
        </p:spPr>
        <p:txBody>
          <a:bodyPr anchor="b"/>
          <a:lstStyle/>
          <a:p>
            <a:pPr algn="r">
              <a:lnSpc>
                <a:spcPct val="100000"/>
              </a:lnSpc>
            </a:pPr>
            <a:fld id="{AA9B387F-87E1-455E-AAAA-BE152073DEC0}" type="slidenum">
              <a:rPr lang="en-IN" sz="1400" b="0" strike="noStrike" spc="-1">
                <a:latin typeface="Times New Roman"/>
              </a:rPr>
              <a:pPr algn="r">
                <a:lnSpc>
                  <a:spcPct val="100000"/>
                </a:lnSpc>
              </a:pPr>
              <a:t>6</a:t>
            </a:fld>
            <a:endParaRPr lang="en-IN" sz="1400" b="0" strike="noStrike" spc="-1" dirty="0">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noRot="1" noChangeAspect="1"/>
          </p:cNvSpPr>
          <p:nvPr>
            <p:ph type="sldImg"/>
          </p:nvPr>
        </p:nvSpPr>
        <p:spPr>
          <a:xfrm>
            <a:off x="685800" y="1143000"/>
            <a:ext cx="5486400" cy="3086100"/>
          </a:xfrm>
          <a:prstGeom prst="rect">
            <a:avLst/>
          </a:prstGeom>
        </p:spPr>
      </p:sp>
      <p:sp>
        <p:nvSpPr>
          <p:cNvPr id="273"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74" name="TextShape 3"/>
          <p:cNvSpPr txBox="1"/>
          <p:nvPr/>
        </p:nvSpPr>
        <p:spPr>
          <a:xfrm>
            <a:off x="3884760" y="8685360"/>
            <a:ext cx="2971440" cy="458280"/>
          </a:xfrm>
          <a:prstGeom prst="rect">
            <a:avLst/>
          </a:prstGeom>
          <a:noFill/>
          <a:ln>
            <a:noFill/>
          </a:ln>
        </p:spPr>
        <p:txBody>
          <a:bodyPr anchor="b"/>
          <a:lstStyle/>
          <a:p>
            <a:pPr algn="r">
              <a:lnSpc>
                <a:spcPct val="100000"/>
              </a:lnSpc>
            </a:pPr>
            <a:fld id="{BEE27E41-5A03-46DD-961E-8758EBF13F53}" type="slidenum">
              <a:rPr lang="en-IN" sz="1400" b="0" strike="noStrike" spc="-1">
                <a:latin typeface="Times New Roman"/>
              </a:rPr>
              <a:pPr algn="r">
                <a:lnSpc>
                  <a:spcPct val="100000"/>
                </a:lnSpc>
              </a:pPr>
              <a:t>7</a:t>
            </a:fld>
            <a:endParaRPr lang="en-IN" sz="1400" b="0" strike="noStrike" spc="-1" dirty="0">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noRot="1" noChangeAspect="1"/>
          </p:cNvSpPr>
          <p:nvPr>
            <p:ph type="sldImg"/>
          </p:nvPr>
        </p:nvSpPr>
        <p:spPr>
          <a:xfrm>
            <a:off x="685800" y="1143000"/>
            <a:ext cx="5486400" cy="3086100"/>
          </a:xfrm>
          <a:prstGeom prst="rect">
            <a:avLst/>
          </a:prstGeom>
        </p:spPr>
      </p:sp>
      <p:sp>
        <p:nvSpPr>
          <p:cNvPr id="273"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74" name="TextShape 3"/>
          <p:cNvSpPr txBox="1"/>
          <p:nvPr/>
        </p:nvSpPr>
        <p:spPr>
          <a:xfrm>
            <a:off x="3884760" y="8685360"/>
            <a:ext cx="2971440" cy="458280"/>
          </a:xfrm>
          <a:prstGeom prst="rect">
            <a:avLst/>
          </a:prstGeom>
          <a:noFill/>
          <a:ln>
            <a:noFill/>
          </a:ln>
        </p:spPr>
        <p:txBody>
          <a:bodyPr anchor="b"/>
          <a:lstStyle/>
          <a:p>
            <a:pPr algn="r">
              <a:lnSpc>
                <a:spcPct val="100000"/>
              </a:lnSpc>
            </a:pPr>
            <a:fld id="{BEE27E41-5A03-46DD-961E-8758EBF13F53}" type="slidenum">
              <a:rPr lang="en-IN" sz="1400" b="0" strike="noStrike" spc="-1">
                <a:latin typeface="Times New Roman"/>
              </a:rPr>
              <a:pPr algn="r">
                <a:lnSpc>
                  <a:spcPct val="100000"/>
                </a:lnSpc>
              </a:pPr>
              <a:t>8</a:t>
            </a:fld>
            <a:endParaRPr lang="en-IN" sz="1400" b="0" strike="noStrike" spc="-1" dirty="0">
              <a:latin typeface="Times New Roman"/>
            </a:endParaRPr>
          </a:p>
        </p:txBody>
      </p:sp>
    </p:spTree>
    <p:extLst>
      <p:ext uri="{BB962C8B-B14F-4D97-AF65-F5344CB8AC3E}">
        <p14:creationId xmlns:p14="http://schemas.microsoft.com/office/powerpoint/2010/main" xmlns="" val="96457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noRot="1" noChangeAspect="1"/>
          </p:cNvSpPr>
          <p:nvPr>
            <p:ph type="sldImg"/>
          </p:nvPr>
        </p:nvSpPr>
        <p:spPr>
          <a:xfrm>
            <a:off x="685800" y="1143000"/>
            <a:ext cx="5486400" cy="3086100"/>
          </a:xfrm>
          <a:prstGeom prst="rect">
            <a:avLst/>
          </a:prstGeom>
        </p:spPr>
      </p:sp>
      <p:sp>
        <p:nvSpPr>
          <p:cNvPr id="276"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77" name="TextShape 3"/>
          <p:cNvSpPr txBox="1"/>
          <p:nvPr/>
        </p:nvSpPr>
        <p:spPr>
          <a:xfrm>
            <a:off x="3884760" y="8685360"/>
            <a:ext cx="2971440" cy="458280"/>
          </a:xfrm>
          <a:prstGeom prst="rect">
            <a:avLst/>
          </a:prstGeom>
          <a:noFill/>
          <a:ln>
            <a:noFill/>
          </a:ln>
        </p:spPr>
        <p:txBody>
          <a:bodyPr anchor="b"/>
          <a:lstStyle/>
          <a:p>
            <a:pPr algn="r">
              <a:lnSpc>
                <a:spcPct val="100000"/>
              </a:lnSpc>
            </a:pPr>
            <a:fld id="{2F03CBA0-50F7-4B66-8B4A-2575A60D28A3}" type="slidenum">
              <a:rPr lang="en-IN" sz="1400" b="0" strike="noStrike" spc="-1">
                <a:latin typeface="Times New Roman"/>
              </a:rPr>
              <a:pPr algn="r">
                <a:lnSpc>
                  <a:spcPct val="100000"/>
                </a:lnSpc>
              </a:pPr>
              <a:t>9</a:t>
            </a:fld>
            <a:endParaRPr lang="en-IN" sz="1400" b="0" strike="noStrike" spc="-1" dirty="0">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noRot="1" noChangeAspect="1"/>
          </p:cNvSpPr>
          <p:nvPr>
            <p:ph type="sldImg"/>
          </p:nvPr>
        </p:nvSpPr>
        <p:spPr>
          <a:xfrm>
            <a:off x="685800" y="1143000"/>
            <a:ext cx="5486400" cy="3086100"/>
          </a:xfrm>
          <a:prstGeom prst="rect">
            <a:avLst/>
          </a:prstGeom>
        </p:spPr>
      </p:sp>
      <p:sp>
        <p:nvSpPr>
          <p:cNvPr id="276" name="PlaceHolder 2"/>
          <p:cNvSpPr>
            <a:spLocks noGrp="1"/>
          </p:cNvSpPr>
          <p:nvPr>
            <p:ph type="body"/>
          </p:nvPr>
        </p:nvSpPr>
        <p:spPr>
          <a:xfrm>
            <a:off x="685800" y="4400640"/>
            <a:ext cx="5486040" cy="3600360"/>
          </a:xfrm>
          <a:prstGeom prst="rect">
            <a:avLst/>
          </a:prstGeom>
        </p:spPr>
        <p:txBody>
          <a:bodyPr/>
          <a:lstStyle/>
          <a:p>
            <a:endParaRPr lang="en-IN" sz="2000" b="0" strike="noStrike" spc="-1" dirty="0">
              <a:latin typeface="Arial"/>
            </a:endParaRPr>
          </a:p>
        </p:txBody>
      </p:sp>
      <p:sp>
        <p:nvSpPr>
          <p:cNvPr id="277" name="TextShape 3"/>
          <p:cNvSpPr txBox="1"/>
          <p:nvPr/>
        </p:nvSpPr>
        <p:spPr>
          <a:xfrm>
            <a:off x="3884760" y="8685360"/>
            <a:ext cx="2971440" cy="458280"/>
          </a:xfrm>
          <a:prstGeom prst="rect">
            <a:avLst/>
          </a:prstGeom>
          <a:noFill/>
          <a:ln>
            <a:noFill/>
          </a:ln>
        </p:spPr>
        <p:txBody>
          <a:bodyPr anchor="b"/>
          <a:lstStyle/>
          <a:p>
            <a:pPr algn="r">
              <a:lnSpc>
                <a:spcPct val="100000"/>
              </a:lnSpc>
            </a:pPr>
            <a:fld id="{2F03CBA0-50F7-4B66-8B4A-2575A60D28A3}" type="slidenum">
              <a:rPr lang="en-IN" sz="1400" b="0" strike="noStrike" spc="-1">
                <a:latin typeface="Times New Roman"/>
              </a:rPr>
              <a:pPr algn="r">
                <a:lnSpc>
                  <a:spcPct val="100000"/>
                </a:lnSpc>
              </a:pPr>
              <a:t>10</a:t>
            </a:fld>
            <a:endParaRPr lang="en-IN" sz="14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73" name="PlaceHolder 2"/>
          <p:cNvSpPr>
            <a:spLocks noGrp="1"/>
          </p:cNvSpPr>
          <p:nvPr>
            <p:ph type="body"/>
          </p:nvPr>
        </p:nvSpPr>
        <p:spPr>
          <a:xfrm>
            <a:off x="966600" y="583020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3"/>
          <p:cNvSpPr>
            <a:spLocks noGrp="1"/>
          </p:cNvSpPr>
          <p:nvPr>
            <p:ph type="body"/>
          </p:nvPr>
        </p:nvSpPr>
        <p:spPr>
          <a:xfrm>
            <a:off x="966600" y="615096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96660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5"/>
          <p:cNvSpPr>
            <a:spLocks noGrp="1"/>
          </p:cNvSpPr>
          <p:nvPr>
            <p:ph type="body"/>
          </p:nvPr>
        </p:nvSpPr>
        <p:spPr>
          <a:xfrm>
            <a:off x="622548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81" name="PlaceHolder 2"/>
          <p:cNvSpPr>
            <a:spLocks noGrp="1"/>
          </p:cNvSpPr>
          <p:nvPr>
            <p:ph type="body"/>
          </p:nvPr>
        </p:nvSpPr>
        <p:spPr>
          <a:xfrm>
            <a:off x="96660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3"/>
          <p:cNvSpPr>
            <a:spLocks noGrp="1"/>
          </p:cNvSpPr>
          <p:nvPr>
            <p:ph type="body"/>
          </p:nvPr>
        </p:nvSpPr>
        <p:spPr>
          <a:xfrm>
            <a:off x="443664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3" name="PlaceHolder 4"/>
          <p:cNvSpPr>
            <a:spLocks noGrp="1"/>
          </p:cNvSpPr>
          <p:nvPr>
            <p:ph type="body"/>
          </p:nvPr>
        </p:nvSpPr>
        <p:spPr>
          <a:xfrm>
            <a:off x="790668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4" name="PlaceHolder 5"/>
          <p:cNvSpPr>
            <a:spLocks noGrp="1"/>
          </p:cNvSpPr>
          <p:nvPr>
            <p:ph type="body"/>
          </p:nvPr>
        </p:nvSpPr>
        <p:spPr>
          <a:xfrm>
            <a:off x="96660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6"/>
          <p:cNvSpPr>
            <a:spLocks noGrp="1"/>
          </p:cNvSpPr>
          <p:nvPr>
            <p:ph type="body"/>
          </p:nvPr>
        </p:nvSpPr>
        <p:spPr>
          <a:xfrm>
            <a:off x="443664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7"/>
          <p:cNvSpPr>
            <a:spLocks noGrp="1"/>
          </p:cNvSpPr>
          <p:nvPr>
            <p:ph type="body"/>
          </p:nvPr>
        </p:nvSpPr>
        <p:spPr>
          <a:xfrm>
            <a:off x="790668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93" name="PlaceHolder 2"/>
          <p:cNvSpPr>
            <a:spLocks noGrp="1"/>
          </p:cNvSpPr>
          <p:nvPr>
            <p:ph type="subTitle"/>
          </p:nvPr>
        </p:nvSpPr>
        <p:spPr>
          <a:xfrm>
            <a:off x="966600" y="5830200"/>
            <a:ext cx="10262880" cy="6138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95" name="PlaceHolder 2"/>
          <p:cNvSpPr>
            <a:spLocks noGrp="1"/>
          </p:cNvSpPr>
          <p:nvPr>
            <p:ph type="body"/>
          </p:nvPr>
        </p:nvSpPr>
        <p:spPr>
          <a:xfrm>
            <a:off x="966600" y="5830200"/>
            <a:ext cx="10262880" cy="6138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97" name="PlaceHolder 2"/>
          <p:cNvSpPr>
            <a:spLocks noGrp="1"/>
          </p:cNvSpPr>
          <p:nvPr>
            <p:ph type="body"/>
          </p:nvPr>
        </p:nvSpPr>
        <p:spPr>
          <a:xfrm>
            <a:off x="96660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3"/>
          <p:cNvSpPr>
            <a:spLocks noGrp="1"/>
          </p:cNvSpPr>
          <p:nvPr>
            <p:ph type="body"/>
          </p:nvPr>
        </p:nvSpPr>
        <p:spPr>
          <a:xfrm>
            <a:off x="622548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02"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3" name="PlaceHolder 3"/>
          <p:cNvSpPr>
            <a:spLocks noGrp="1"/>
          </p:cNvSpPr>
          <p:nvPr>
            <p:ph type="body"/>
          </p:nvPr>
        </p:nvSpPr>
        <p:spPr>
          <a:xfrm>
            <a:off x="622548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4" name="PlaceHolder 4"/>
          <p:cNvSpPr>
            <a:spLocks noGrp="1"/>
          </p:cNvSpPr>
          <p:nvPr>
            <p:ph type="body"/>
          </p:nvPr>
        </p:nvSpPr>
        <p:spPr>
          <a:xfrm>
            <a:off x="96660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52" name="PlaceHolder 2"/>
          <p:cNvSpPr>
            <a:spLocks noGrp="1"/>
          </p:cNvSpPr>
          <p:nvPr>
            <p:ph type="subTitle"/>
          </p:nvPr>
        </p:nvSpPr>
        <p:spPr>
          <a:xfrm>
            <a:off x="966600" y="5830200"/>
            <a:ext cx="10262880" cy="6138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06" name="PlaceHolder 2"/>
          <p:cNvSpPr>
            <a:spLocks noGrp="1"/>
          </p:cNvSpPr>
          <p:nvPr>
            <p:ph type="body"/>
          </p:nvPr>
        </p:nvSpPr>
        <p:spPr>
          <a:xfrm>
            <a:off x="96660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7"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8" name="PlaceHolder 4"/>
          <p:cNvSpPr>
            <a:spLocks noGrp="1"/>
          </p:cNvSpPr>
          <p:nvPr>
            <p:ph type="body"/>
          </p:nvPr>
        </p:nvSpPr>
        <p:spPr>
          <a:xfrm>
            <a:off x="622548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10"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2" name="PlaceHolder 4"/>
          <p:cNvSpPr>
            <a:spLocks noGrp="1"/>
          </p:cNvSpPr>
          <p:nvPr>
            <p:ph type="body"/>
          </p:nvPr>
        </p:nvSpPr>
        <p:spPr>
          <a:xfrm>
            <a:off x="966600" y="615096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14" name="PlaceHolder 2"/>
          <p:cNvSpPr>
            <a:spLocks noGrp="1"/>
          </p:cNvSpPr>
          <p:nvPr>
            <p:ph type="body"/>
          </p:nvPr>
        </p:nvSpPr>
        <p:spPr>
          <a:xfrm>
            <a:off x="966600" y="583020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5" name="PlaceHolder 3"/>
          <p:cNvSpPr>
            <a:spLocks noGrp="1"/>
          </p:cNvSpPr>
          <p:nvPr>
            <p:ph type="body"/>
          </p:nvPr>
        </p:nvSpPr>
        <p:spPr>
          <a:xfrm>
            <a:off x="966600" y="615096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17"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9" name="PlaceHolder 4"/>
          <p:cNvSpPr>
            <a:spLocks noGrp="1"/>
          </p:cNvSpPr>
          <p:nvPr>
            <p:ph type="body"/>
          </p:nvPr>
        </p:nvSpPr>
        <p:spPr>
          <a:xfrm>
            <a:off x="96660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0" name="PlaceHolder 5"/>
          <p:cNvSpPr>
            <a:spLocks noGrp="1"/>
          </p:cNvSpPr>
          <p:nvPr>
            <p:ph type="body"/>
          </p:nvPr>
        </p:nvSpPr>
        <p:spPr>
          <a:xfrm>
            <a:off x="622548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22" name="PlaceHolder 2"/>
          <p:cNvSpPr>
            <a:spLocks noGrp="1"/>
          </p:cNvSpPr>
          <p:nvPr>
            <p:ph type="body"/>
          </p:nvPr>
        </p:nvSpPr>
        <p:spPr>
          <a:xfrm>
            <a:off x="96660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3" name="PlaceHolder 3"/>
          <p:cNvSpPr>
            <a:spLocks noGrp="1"/>
          </p:cNvSpPr>
          <p:nvPr>
            <p:ph type="body"/>
          </p:nvPr>
        </p:nvSpPr>
        <p:spPr>
          <a:xfrm>
            <a:off x="443664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4" name="PlaceHolder 4"/>
          <p:cNvSpPr>
            <a:spLocks noGrp="1"/>
          </p:cNvSpPr>
          <p:nvPr>
            <p:ph type="body"/>
          </p:nvPr>
        </p:nvSpPr>
        <p:spPr>
          <a:xfrm>
            <a:off x="790668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5" name="PlaceHolder 5"/>
          <p:cNvSpPr>
            <a:spLocks noGrp="1"/>
          </p:cNvSpPr>
          <p:nvPr>
            <p:ph type="body"/>
          </p:nvPr>
        </p:nvSpPr>
        <p:spPr>
          <a:xfrm>
            <a:off x="96660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6" name="PlaceHolder 6"/>
          <p:cNvSpPr>
            <a:spLocks noGrp="1"/>
          </p:cNvSpPr>
          <p:nvPr>
            <p:ph type="body"/>
          </p:nvPr>
        </p:nvSpPr>
        <p:spPr>
          <a:xfrm>
            <a:off x="443664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7" name="PlaceHolder 7"/>
          <p:cNvSpPr>
            <a:spLocks noGrp="1"/>
          </p:cNvSpPr>
          <p:nvPr>
            <p:ph type="body"/>
          </p:nvPr>
        </p:nvSpPr>
        <p:spPr>
          <a:xfrm>
            <a:off x="790668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75" name="PlaceHolder 2"/>
          <p:cNvSpPr>
            <a:spLocks noGrp="1"/>
          </p:cNvSpPr>
          <p:nvPr>
            <p:ph type="subTitle"/>
          </p:nvPr>
        </p:nvSpPr>
        <p:spPr>
          <a:xfrm>
            <a:off x="966600" y="5830200"/>
            <a:ext cx="10262880" cy="6138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77" name="PlaceHolder 2"/>
          <p:cNvSpPr>
            <a:spLocks noGrp="1"/>
          </p:cNvSpPr>
          <p:nvPr>
            <p:ph type="body"/>
          </p:nvPr>
        </p:nvSpPr>
        <p:spPr>
          <a:xfrm>
            <a:off x="966600" y="5830200"/>
            <a:ext cx="10262880" cy="6138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79" name="PlaceHolder 2"/>
          <p:cNvSpPr>
            <a:spLocks noGrp="1"/>
          </p:cNvSpPr>
          <p:nvPr>
            <p:ph type="body"/>
          </p:nvPr>
        </p:nvSpPr>
        <p:spPr>
          <a:xfrm>
            <a:off x="96660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0" name="PlaceHolder 3"/>
          <p:cNvSpPr>
            <a:spLocks noGrp="1"/>
          </p:cNvSpPr>
          <p:nvPr>
            <p:ph type="body"/>
          </p:nvPr>
        </p:nvSpPr>
        <p:spPr>
          <a:xfrm>
            <a:off x="622548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966600" y="5830200"/>
            <a:ext cx="10262880" cy="6138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84"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5" name="PlaceHolder 3"/>
          <p:cNvSpPr>
            <a:spLocks noGrp="1"/>
          </p:cNvSpPr>
          <p:nvPr>
            <p:ph type="body"/>
          </p:nvPr>
        </p:nvSpPr>
        <p:spPr>
          <a:xfrm>
            <a:off x="622548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6" name="PlaceHolder 4"/>
          <p:cNvSpPr>
            <a:spLocks noGrp="1"/>
          </p:cNvSpPr>
          <p:nvPr>
            <p:ph type="body"/>
          </p:nvPr>
        </p:nvSpPr>
        <p:spPr>
          <a:xfrm>
            <a:off x="96660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88" name="PlaceHolder 2"/>
          <p:cNvSpPr>
            <a:spLocks noGrp="1"/>
          </p:cNvSpPr>
          <p:nvPr>
            <p:ph type="body"/>
          </p:nvPr>
        </p:nvSpPr>
        <p:spPr>
          <a:xfrm>
            <a:off x="96660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9"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0" name="PlaceHolder 4"/>
          <p:cNvSpPr>
            <a:spLocks noGrp="1"/>
          </p:cNvSpPr>
          <p:nvPr>
            <p:ph type="body"/>
          </p:nvPr>
        </p:nvSpPr>
        <p:spPr>
          <a:xfrm>
            <a:off x="622548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92"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3"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4" name="PlaceHolder 4"/>
          <p:cNvSpPr>
            <a:spLocks noGrp="1"/>
          </p:cNvSpPr>
          <p:nvPr>
            <p:ph type="body"/>
          </p:nvPr>
        </p:nvSpPr>
        <p:spPr>
          <a:xfrm>
            <a:off x="966600" y="615096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96" name="PlaceHolder 2"/>
          <p:cNvSpPr>
            <a:spLocks noGrp="1"/>
          </p:cNvSpPr>
          <p:nvPr>
            <p:ph type="body"/>
          </p:nvPr>
        </p:nvSpPr>
        <p:spPr>
          <a:xfrm>
            <a:off x="966600" y="583020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7" name="PlaceHolder 3"/>
          <p:cNvSpPr>
            <a:spLocks noGrp="1"/>
          </p:cNvSpPr>
          <p:nvPr>
            <p:ph type="body"/>
          </p:nvPr>
        </p:nvSpPr>
        <p:spPr>
          <a:xfrm>
            <a:off x="966600" y="615096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199"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0"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1" name="PlaceHolder 4"/>
          <p:cNvSpPr>
            <a:spLocks noGrp="1"/>
          </p:cNvSpPr>
          <p:nvPr>
            <p:ph type="body"/>
          </p:nvPr>
        </p:nvSpPr>
        <p:spPr>
          <a:xfrm>
            <a:off x="96660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2" name="PlaceHolder 5"/>
          <p:cNvSpPr>
            <a:spLocks noGrp="1"/>
          </p:cNvSpPr>
          <p:nvPr>
            <p:ph type="body"/>
          </p:nvPr>
        </p:nvSpPr>
        <p:spPr>
          <a:xfrm>
            <a:off x="622548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204" name="PlaceHolder 2"/>
          <p:cNvSpPr>
            <a:spLocks noGrp="1"/>
          </p:cNvSpPr>
          <p:nvPr>
            <p:ph type="body"/>
          </p:nvPr>
        </p:nvSpPr>
        <p:spPr>
          <a:xfrm>
            <a:off x="96660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5" name="PlaceHolder 3"/>
          <p:cNvSpPr>
            <a:spLocks noGrp="1"/>
          </p:cNvSpPr>
          <p:nvPr>
            <p:ph type="body"/>
          </p:nvPr>
        </p:nvSpPr>
        <p:spPr>
          <a:xfrm>
            <a:off x="443664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6" name="PlaceHolder 4"/>
          <p:cNvSpPr>
            <a:spLocks noGrp="1"/>
          </p:cNvSpPr>
          <p:nvPr>
            <p:ph type="body"/>
          </p:nvPr>
        </p:nvSpPr>
        <p:spPr>
          <a:xfrm>
            <a:off x="7906680" y="583020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7" name="PlaceHolder 5"/>
          <p:cNvSpPr>
            <a:spLocks noGrp="1"/>
          </p:cNvSpPr>
          <p:nvPr>
            <p:ph type="body"/>
          </p:nvPr>
        </p:nvSpPr>
        <p:spPr>
          <a:xfrm>
            <a:off x="96660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8" name="PlaceHolder 6"/>
          <p:cNvSpPr>
            <a:spLocks noGrp="1"/>
          </p:cNvSpPr>
          <p:nvPr>
            <p:ph type="body"/>
          </p:nvPr>
        </p:nvSpPr>
        <p:spPr>
          <a:xfrm>
            <a:off x="443664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9" name="PlaceHolder 7"/>
          <p:cNvSpPr>
            <a:spLocks noGrp="1"/>
          </p:cNvSpPr>
          <p:nvPr>
            <p:ph type="body"/>
          </p:nvPr>
        </p:nvSpPr>
        <p:spPr>
          <a:xfrm>
            <a:off x="7906680" y="6150960"/>
            <a:ext cx="330444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kumimoji="0"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56" name="PlaceHolder 2"/>
          <p:cNvSpPr>
            <a:spLocks noGrp="1"/>
          </p:cNvSpPr>
          <p:nvPr>
            <p:ph type="body"/>
          </p:nvPr>
        </p:nvSpPr>
        <p:spPr>
          <a:xfrm>
            <a:off x="96660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3"/>
          <p:cNvSpPr>
            <a:spLocks noGrp="1"/>
          </p:cNvSpPr>
          <p:nvPr>
            <p:ph type="body"/>
          </p:nvPr>
        </p:nvSpPr>
        <p:spPr>
          <a:xfrm>
            <a:off x="622548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kumimoji="0" lang="en-US" dirty="0"/>
          </a:p>
        </p:txBody>
      </p:sp>
      <p:sp>
        <p:nvSpPr>
          <p:cNvPr id="7" name="Slide Number Placeholder 6"/>
          <p:cNvSpPr>
            <a:spLocks noGrp="1"/>
          </p:cNvSpPr>
          <p:nvPr>
            <p:ph type="sldNum" sz="quarter" idx="12"/>
          </p:nvPr>
        </p:nvSpPr>
        <p:spPr>
          <a:xfrm>
            <a:off x="195072" y="6208776"/>
            <a:ext cx="609600" cy="457200"/>
          </a:xfrm>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3"/>
          <p:cNvSpPr>
            <a:spLocks noGrp="1"/>
          </p:cNvSpPr>
          <p:nvPr>
            <p:ph type="body"/>
          </p:nvPr>
        </p:nvSpPr>
        <p:spPr>
          <a:xfrm>
            <a:off x="622548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4"/>
          <p:cNvSpPr>
            <a:spLocks noGrp="1"/>
          </p:cNvSpPr>
          <p:nvPr>
            <p:ph type="body"/>
          </p:nvPr>
        </p:nvSpPr>
        <p:spPr>
          <a:xfrm>
            <a:off x="96660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65" name="PlaceHolder 2"/>
          <p:cNvSpPr>
            <a:spLocks noGrp="1"/>
          </p:cNvSpPr>
          <p:nvPr>
            <p:ph type="body"/>
          </p:nvPr>
        </p:nvSpPr>
        <p:spPr>
          <a:xfrm>
            <a:off x="966600" y="5830200"/>
            <a:ext cx="5007960" cy="6138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6"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4"/>
          <p:cNvSpPr>
            <a:spLocks noGrp="1"/>
          </p:cNvSpPr>
          <p:nvPr>
            <p:ph type="body"/>
          </p:nvPr>
        </p:nvSpPr>
        <p:spPr>
          <a:xfrm>
            <a:off x="6225480" y="615096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96660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6225480" y="5830200"/>
            <a:ext cx="5007960" cy="2926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966600" y="6150960"/>
            <a:ext cx="10262880" cy="2926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CustomShape 1"/>
          <p:cNvSpPr/>
          <p:nvPr/>
        </p:nvSpPr>
        <p:spPr>
          <a:xfrm>
            <a:off x="0" y="0"/>
            <a:ext cx="12191760" cy="650160"/>
          </a:xfrm>
          <a:prstGeom prst="rect">
            <a:avLst/>
          </a:prstGeom>
          <a:solidFill>
            <a:schemeClr val="lt2"/>
          </a:solidFill>
          <a:ln>
            <a:noFill/>
          </a:ln>
        </p:spPr>
        <p:style>
          <a:lnRef idx="0">
            <a:scrgbClr r="0" g="0" b="0"/>
          </a:lnRef>
          <a:fillRef idx="0">
            <a:scrgbClr r="0" g="0" b="0"/>
          </a:fillRef>
          <a:effectRef idx="0">
            <a:scrgbClr r="0" g="0" b="0"/>
          </a:effectRef>
          <a:fontRef idx="minor"/>
        </p:style>
      </p:sp>
      <p:grpSp>
        <p:nvGrpSpPr>
          <p:cNvPr id="44" name="Group 2"/>
          <p:cNvGrpSpPr/>
          <p:nvPr/>
        </p:nvGrpSpPr>
        <p:grpSpPr>
          <a:xfrm>
            <a:off x="1107000" y="1588680"/>
            <a:ext cx="993960" cy="60840"/>
            <a:chOff x="1107000" y="1588680"/>
            <a:chExt cx="993960" cy="60840"/>
          </a:xfrm>
        </p:grpSpPr>
        <p:sp>
          <p:nvSpPr>
            <p:cNvPr id="45" name="CustomShape 3"/>
            <p:cNvSpPr/>
            <p:nvPr/>
          </p:nvSpPr>
          <p:spPr>
            <a:xfrm rot="16200000">
              <a:off x="1821960" y="1370520"/>
              <a:ext cx="60840" cy="49680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46" name="CustomShape 4"/>
            <p:cNvSpPr/>
            <p:nvPr/>
          </p:nvSpPr>
          <p:spPr>
            <a:xfrm rot="16200000">
              <a:off x="1326960" y="1368360"/>
              <a:ext cx="60840" cy="501120"/>
            </a:xfrm>
            <a:prstGeom prst="rect">
              <a:avLst/>
            </a:prstGeom>
            <a:solidFill>
              <a:schemeClr val="dk1"/>
            </a:solidFill>
            <a:ln>
              <a:noFill/>
            </a:ln>
          </p:spPr>
          <p:style>
            <a:lnRef idx="0">
              <a:scrgbClr r="0" g="0" b="0"/>
            </a:lnRef>
            <a:fillRef idx="0">
              <a:scrgbClr r="0" g="0" b="0"/>
            </a:fillRef>
            <a:effectRef idx="0">
              <a:scrgbClr r="0" g="0" b="0"/>
            </a:effectRef>
            <a:fontRef idx="minor"/>
          </p:style>
        </p:sp>
      </p:grpSp>
      <p:sp>
        <p:nvSpPr>
          <p:cNvPr id="47" name="PlaceHolder 5"/>
          <p:cNvSpPr>
            <a:spLocks noGrp="1"/>
          </p:cNvSpPr>
          <p:nvPr>
            <p:ph type="title"/>
          </p:nvPr>
        </p:nvSpPr>
        <p:spPr>
          <a:xfrm>
            <a:off x="972720" y="1758240"/>
            <a:ext cx="10251000" cy="713520"/>
          </a:xfrm>
          <a:prstGeom prst="rect">
            <a:avLst/>
          </a:prstGeom>
        </p:spPr>
        <p:txBody>
          <a:bodyPr lIns="122040" tIns="122040" rIns="122040" bIns="122040">
            <a:normAutofit/>
          </a:bodyPr>
          <a:lstStyle/>
          <a:p>
            <a:r>
              <a:rPr lang="en-IN" sz="3500" b="0" strike="noStrike" spc="-1">
                <a:solidFill>
                  <a:srgbClr val="000000"/>
                </a:solidFill>
                <a:latin typeface="Arial"/>
              </a:rPr>
              <a:t>Click to edit the title text format</a:t>
            </a:r>
          </a:p>
        </p:txBody>
      </p:sp>
      <p:sp>
        <p:nvSpPr>
          <p:cNvPr id="48" name="PlaceHolder 6"/>
          <p:cNvSpPr>
            <a:spLocks noGrp="1"/>
          </p:cNvSpPr>
          <p:nvPr>
            <p:ph type="body"/>
          </p:nvPr>
        </p:nvSpPr>
        <p:spPr>
          <a:xfrm>
            <a:off x="972360" y="2772000"/>
            <a:ext cx="5032080" cy="3014280"/>
          </a:xfrm>
          <a:prstGeom prst="rect">
            <a:avLst/>
          </a:prstGeom>
        </p:spPr>
        <p:txBody>
          <a:bodyPr lIns="122040" tIns="122040" rIns="122040" bIns="122040">
            <a:normAutofit/>
          </a:bodyPr>
          <a:lstStyle/>
          <a:p>
            <a:pPr marL="432000" indent="-324000">
              <a:spcBef>
                <a:spcPts val="1417"/>
              </a:spcBef>
              <a:buClr>
                <a:srgbClr val="000000"/>
              </a:buClr>
              <a:buSzPct val="45000"/>
              <a:buFont typeface="Wingdings" charset="2"/>
              <a:buChar char=""/>
            </a:pPr>
            <a:r>
              <a:rPr lang="en-IN" sz="17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7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7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7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7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7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700" b="0" strike="noStrike" spc="-1">
                <a:solidFill>
                  <a:srgbClr val="000000"/>
                </a:solidFill>
                <a:latin typeface="Arial"/>
              </a:rPr>
              <a:t>Seventh Outline Level</a:t>
            </a:r>
          </a:p>
        </p:txBody>
      </p:sp>
      <p:sp>
        <p:nvSpPr>
          <p:cNvPr id="49" name="PlaceHolder 7"/>
          <p:cNvSpPr>
            <a:spLocks noGrp="1"/>
          </p:cNvSpPr>
          <p:nvPr>
            <p:ph type="body"/>
          </p:nvPr>
        </p:nvSpPr>
        <p:spPr>
          <a:xfrm>
            <a:off x="6191640" y="2772000"/>
            <a:ext cx="5032080" cy="3014280"/>
          </a:xfrm>
          <a:prstGeom prst="rect">
            <a:avLst/>
          </a:prstGeom>
        </p:spPr>
        <p:txBody>
          <a:bodyPr lIns="122040" tIns="122040" rIns="122040" bIns="122040">
            <a:normAutofit/>
          </a:bodyPr>
          <a:lstStyle/>
          <a:p>
            <a:pPr marL="432000" indent="-324000">
              <a:spcBef>
                <a:spcPts val="1417"/>
              </a:spcBef>
              <a:buClr>
                <a:srgbClr val="000000"/>
              </a:buClr>
              <a:buSzPct val="45000"/>
              <a:buFont typeface="Wingdings" charset="2"/>
              <a:buChar char=""/>
            </a:pPr>
            <a:r>
              <a:rPr lang="en-IN" sz="17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7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7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7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7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7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700" b="0" strike="noStrike" spc="-1">
                <a:solidFill>
                  <a:srgbClr val="000000"/>
                </a:solidFill>
                <a:latin typeface="Arial"/>
              </a:rPr>
              <a:t>Seventh Outline Level</a:t>
            </a:r>
          </a:p>
        </p:txBody>
      </p:sp>
      <p:sp>
        <p:nvSpPr>
          <p:cNvPr id="50" name="PlaceHolder 8"/>
          <p:cNvSpPr>
            <a:spLocks noGrp="1"/>
          </p:cNvSpPr>
          <p:nvPr>
            <p:ph type="sldNum"/>
          </p:nvPr>
        </p:nvSpPr>
        <p:spPr>
          <a:xfrm>
            <a:off x="11381760" y="6333120"/>
            <a:ext cx="731520" cy="524520"/>
          </a:xfrm>
          <a:prstGeom prst="rect">
            <a:avLst/>
          </a:prstGeom>
        </p:spPr>
        <p:txBody>
          <a:bodyPr lIns="122040" tIns="122040" rIns="122040" bIns="122040" anchor="ctr">
            <a:normAutofit/>
          </a:bodyPr>
          <a:lstStyle/>
          <a:p>
            <a:pPr algn="r">
              <a:lnSpc>
                <a:spcPct val="100000"/>
              </a:lnSpc>
            </a:pPr>
            <a:fld id="{B57BAFE6-8E22-49C1-B6BD-9880EFCBE4EC}" type="slidenum">
              <a:rPr lang="en-IN" sz="1300" b="0" strike="noStrike" spc="-1">
                <a:solidFill>
                  <a:srgbClr val="595959"/>
                </a:solidFill>
                <a:latin typeface="Lato"/>
                <a:ea typeface="Lato"/>
              </a:rPr>
              <a:pPr algn="r">
                <a:lnSpc>
                  <a:spcPct val="100000"/>
                </a:lnSpc>
              </a:pPr>
              <a:t>‹#›</a:t>
            </a:fld>
            <a:endParaRPr lang="en-IN" sz="13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520"/>
          </a:xfrm>
          <a:prstGeom prst="rect">
            <a:avLst/>
          </a:prstGeom>
        </p:spPr>
        <p:txBody>
          <a:bodyPr anchor="ctr"/>
          <a:lstStyle/>
          <a:p>
            <a:r>
              <a:rPr lang="en-IN" sz="3700" b="0" strike="noStrike" spc="-1">
                <a:solidFill>
                  <a:srgbClr val="000000"/>
                </a:solidFill>
                <a:latin typeface="Arial"/>
              </a:rPr>
              <a:t>Click to edit the title text format</a:t>
            </a:r>
          </a:p>
        </p:txBody>
      </p:sp>
      <p:sp>
        <p:nvSpPr>
          <p:cNvPr id="88" name="PlaceHolder 2"/>
          <p:cNvSpPr>
            <a:spLocks noGrp="1"/>
          </p:cNvSpPr>
          <p:nvPr>
            <p:ph type="body"/>
          </p:nvPr>
        </p:nvSpPr>
        <p:spPr>
          <a:xfrm>
            <a:off x="838080" y="1825560"/>
            <a:ext cx="10515240" cy="4350960"/>
          </a:xfrm>
          <a:prstGeom prst="rect">
            <a:avLst/>
          </a:prstGeom>
        </p:spPr>
        <p:txBody>
          <a:bodyPr/>
          <a:lstStyle/>
          <a:p>
            <a:pPr marL="432000" indent="-324000">
              <a:spcBef>
                <a:spcPts val="1417"/>
              </a:spcBef>
              <a:buClr>
                <a:srgbClr val="000000"/>
              </a:buClr>
              <a:buSzPct val="45000"/>
              <a:buFont typeface="Wingdings" charset="2"/>
              <a:buChar char=""/>
            </a:pPr>
            <a:r>
              <a:rPr lang="en-IN" sz="17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7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7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7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7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7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700" b="0" strike="noStrike" spc="-1">
                <a:solidFill>
                  <a:srgbClr val="000000"/>
                </a:solidFill>
                <a:latin typeface="Arial"/>
              </a:rPr>
              <a:t>Seventh Outline Level</a:t>
            </a:r>
          </a:p>
        </p:txBody>
      </p:sp>
      <p:sp>
        <p:nvSpPr>
          <p:cNvPr id="89" name="PlaceHolder 3"/>
          <p:cNvSpPr>
            <a:spLocks noGrp="1"/>
          </p:cNvSpPr>
          <p:nvPr>
            <p:ph type="dt"/>
          </p:nvPr>
        </p:nvSpPr>
        <p:spPr>
          <a:xfrm>
            <a:off x="838080" y="6356520"/>
            <a:ext cx="2742840" cy="364680"/>
          </a:xfrm>
          <a:prstGeom prst="rect">
            <a:avLst/>
          </a:prstGeom>
        </p:spPr>
        <p:txBody>
          <a:bodyPr anchor="ctr"/>
          <a:lstStyle/>
          <a:p>
            <a:endParaRPr lang="en-IN" sz="2400" b="0" strike="noStrike" spc="-1" dirty="0">
              <a:latin typeface="Times New Roman"/>
            </a:endParaRPr>
          </a:p>
        </p:txBody>
      </p:sp>
      <p:sp>
        <p:nvSpPr>
          <p:cNvPr id="90"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dirty="0">
              <a:latin typeface="Times New Roman"/>
            </a:endParaRPr>
          </a:p>
        </p:txBody>
      </p:sp>
      <p:sp>
        <p:nvSpPr>
          <p:cNvPr id="91"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AF99866D-C015-4AC2-B987-1BB7282751C1}" type="slidenum">
              <a:rPr lang="en-IN" sz="1200" b="0" strike="noStrike" spc="-1">
                <a:solidFill>
                  <a:srgbClr val="898989"/>
                </a:solidFill>
                <a:latin typeface="Calibri"/>
                <a:ea typeface="Calibri"/>
              </a:rPr>
              <a:pPr algn="r">
                <a:lnSpc>
                  <a:spcPct val="100000"/>
                </a:lnSpc>
              </a:pPr>
              <a:t>‹#›</a:t>
            </a:fld>
            <a:endParaRPr lang="en-IN" sz="12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1" name="PlaceHolder 1"/>
          <p:cNvSpPr>
            <a:spLocks noGrp="1"/>
          </p:cNvSpPr>
          <p:nvPr>
            <p:ph type="body"/>
          </p:nvPr>
        </p:nvSpPr>
        <p:spPr>
          <a:xfrm>
            <a:off x="966600" y="5830200"/>
            <a:ext cx="10262880" cy="613800"/>
          </a:xfrm>
          <a:prstGeom prst="rect">
            <a:avLst/>
          </a:prstGeom>
        </p:spPr>
        <p:txBody>
          <a:bodyPr lIns="122040" tIns="122040" rIns="122040" bIns="122040" anchor="ctr">
            <a:normAutofit/>
          </a:bodyPr>
          <a:lstStyle/>
          <a:p>
            <a:pPr marL="432000" indent="-324000">
              <a:spcBef>
                <a:spcPts val="1417"/>
              </a:spcBef>
              <a:buClr>
                <a:srgbClr val="000000"/>
              </a:buClr>
              <a:buSzPct val="45000"/>
              <a:buFont typeface="Wingdings" charset="2"/>
              <a:buChar char=""/>
            </a:pPr>
            <a:r>
              <a:rPr lang="en-IN" sz="17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7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7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7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7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7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700" b="0" strike="noStrike" spc="-1">
                <a:solidFill>
                  <a:srgbClr val="000000"/>
                </a:solidFill>
                <a:latin typeface="Arial"/>
              </a:rPr>
              <a:t>Seventh Outline Level</a:t>
            </a:r>
          </a:p>
        </p:txBody>
      </p:sp>
      <p:sp>
        <p:nvSpPr>
          <p:cNvPr id="172" name="PlaceHolder 2"/>
          <p:cNvSpPr>
            <a:spLocks noGrp="1"/>
          </p:cNvSpPr>
          <p:nvPr>
            <p:ph type="sldNum"/>
          </p:nvPr>
        </p:nvSpPr>
        <p:spPr>
          <a:xfrm>
            <a:off x="11381760" y="6333120"/>
            <a:ext cx="731520" cy="524520"/>
          </a:xfrm>
          <a:prstGeom prst="rect">
            <a:avLst/>
          </a:prstGeom>
        </p:spPr>
        <p:txBody>
          <a:bodyPr lIns="122040" tIns="122040" rIns="122040" bIns="122040" anchor="ctr">
            <a:normAutofit/>
          </a:bodyPr>
          <a:lstStyle/>
          <a:p>
            <a:pPr algn="r">
              <a:lnSpc>
                <a:spcPct val="100000"/>
              </a:lnSpc>
            </a:pPr>
            <a:fld id="{CF6FC1FC-8305-4C06-B368-685D465B2E3B}" type="slidenum">
              <a:rPr lang="en-IN" sz="1300" b="0" strike="noStrike" spc="-1">
                <a:solidFill>
                  <a:srgbClr val="595959"/>
                </a:solidFill>
                <a:latin typeface="Lato"/>
                <a:ea typeface="Lato"/>
              </a:rPr>
              <a:pPr algn="r">
                <a:lnSpc>
                  <a:spcPct val="100000"/>
                </a:lnSpc>
              </a:pPr>
              <a:t>‹#›</a:t>
            </a:fld>
            <a:endParaRPr lang="en-IN" sz="1300" b="0" strike="noStrike" spc="-1" dirty="0">
              <a:latin typeface="Times New Roman"/>
            </a:endParaRPr>
          </a:p>
        </p:txBody>
      </p:sp>
      <p:sp>
        <p:nvSpPr>
          <p:cNvPr id="173" name="PlaceHolder 3"/>
          <p:cNvSpPr>
            <a:spLocks noGrp="1"/>
          </p:cNvSpPr>
          <p:nvPr>
            <p:ph type="title"/>
          </p:nvPr>
        </p:nvSpPr>
        <p:spPr>
          <a:xfrm>
            <a:off x="609480" y="273600"/>
            <a:ext cx="10972440" cy="1144800"/>
          </a:xfrm>
          <a:prstGeom prst="rect">
            <a:avLst/>
          </a:prstGeom>
        </p:spPr>
        <p:txBody>
          <a:bodyPr lIns="0" tIns="0" rIns="0" bIns="0" anchor="ct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12/19/2023</a:t>
            </a:fld>
            <a:endParaRPr lang="en-US" sz="1400" dirty="0">
              <a:solidFill>
                <a:schemeClr val="tx2"/>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r">
              <a:lnSpc>
                <a:spcPct val="100000"/>
              </a:lnSpc>
            </a:pPr>
            <a:fld id="{C2E6A055-6E09-4D07-BE2B-2C10F6604531}" type="slidenum">
              <a:rPr lang="en-IN" sz="1300" b="0" strike="noStrike" spc="-1" smtClean="0">
                <a:solidFill>
                  <a:srgbClr val="595959"/>
                </a:solidFill>
                <a:latin typeface="Lato"/>
                <a:ea typeface="Lato"/>
              </a:rPr>
              <a:pPr algn="r">
                <a:lnSpc>
                  <a:spcPct val="100000"/>
                </a:lnSpc>
              </a:pPr>
              <a:t>‹#›</a:t>
            </a:fld>
            <a:endParaRPr lang="en-IN" sz="13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sedeo2\Desktop\Cerficate 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463" y="9525"/>
            <a:ext cx="12480926" cy="683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ounded Rectangle 6"/>
          <p:cNvSpPr/>
          <p:nvPr/>
        </p:nvSpPr>
        <p:spPr>
          <a:xfrm>
            <a:off x="1117600" y="2895600"/>
            <a:ext cx="10160000" cy="990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lnSpc>
                <a:spcPct val="150000"/>
              </a:lnSpc>
              <a:spcBef>
                <a:spcPts val="0"/>
              </a:spcBef>
              <a:spcAft>
                <a:spcPts val="0"/>
              </a:spcAft>
              <a:defRPr/>
            </a:pPr>
            <a:r>
              <a:rPr lang="en-US" b="1" dirty="0"/>
              <a:t>Course : </a:t>
            </a:r>
            <a:r>
              <a:rPr lang="en-US" b="1" dirty="0" err="1" smtClean="0"/>
              <a:t>M.Tech</a:t>
            </a:r>
            <a:r>
              <a:rPr lang="en-US" b="1" dirty="0" smtClean="0"/>
              <a:t> (</a:t>
            </a:r>
            <a:r>
              <a:rPr lang="en-US" b="1" dirty="0"/>
              <a:t>CS)</a:t>
            </a:r>
          </a:p>
          <a:p>
            <a:pPr fontAlgn="auto">
              <a:lnSpc>
                <a:spcPct val="150000"/>
              </a:lnSpc>
              <a:spcBef>
                <a:spcPts val="0"/>
              </a:spcBef>
              <a:spcAft>
                <a:spcPts val="0"/>
              </a:spcAft>
              <a:defRPr/>
            </a:pPr>
            <a:r>
              <a:rPr lang="en-US" b="1" dirty="0"/>
              <a:t>Project Title</a:t>
            </a:r>
            <a:r>
              <a:rPr lang="en-US" b="1" dirty="0" smtClean="0"/>
              <a:t>: </a:t>
            </a:r>
            <a:r>
              <a:rPr lang="en-US" b="1" dirty="0"/>
              <a:t>MACHINE LEARNING FOR STRESS DETECTION: ANALYZING SLEEPING HABITS</a:t>
            </a:r>
          </a:p>
        </p:txBody>
      </p:sp>
      <p:graphicFrame>
        <p:nvGraphicFramePr>
          <p:cNvPr id="13" name="Table 12"/>
          <p:cNvGraphicFramePr>
            <a:graphicFrameLocks noGrp="1"/>
          </p:cNvGraphicFramePr>
          <p:nvPr>
            <p:extLst>
              <p:ext uri="{D42A27DB-BD31-4B8C-83A1-F6EECF244321}">
                <p14:modId xmlns:p14="http://schemas.microsoft.com/office/powerpoint/2010/main" xmlns="" val="797917342"/>
              </p:ext>
            </p:extLst>
          </p:nvPr>
        </p:nvGraphicFramePr>
        <p:xfrm>
          <a:off x="914400" y="4572000"/>
          <a:ext cx="6604000" cy="741680"/>
        </p:xfrm>
        <a:graphic>
          <a:graphicData uri="http://schemas.openxmlformats.org/drawingml/2006/table">
            <a:tbl>
              <a:tblPr firstRow="1" bandRow="1">
                <a:tableStyleId>{08FB837D-C827-4EFA-A057-4D05807E0F7C}</a:tableStyleId>
              </a:tblPr>
              <a:tblGrid>
                <a:gridCol w="974360"/>
                <a:gridCol w="2175240"/>
                <a:gridCol w="3454400"/>
              </a:tblGrid>
              <a:tr h="370840">
                <a:tc>
                  <a:txBody>
                    <a:bodyPr/>
                    <a:lstStyle/>
                    <a:p>
                      <a:pPr algn="ctr"/>
                      <a:r>
                        <a:rPr lang="en-US" sz="1400" dirty="0" err="1" smtClean="0">
                          <a:solidFill>
                            <a:schemeClr val="tx1">
                              <a:lumMod val="95000"/>
                              <a:lumOff val="5000"/>
                            </a:schemeClr>
                          </a:solidFill>
                        </a:rPr>
                        <a:t>S.No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err="1" smtClean="0">
                          <a:solidFill>
                            <a:schemeClr val="tx1">
                              <a:lumMod val="95000"/>
                              <a:lumOff val="5000"/>
                            </a:schemeClr>
                          </a:solidFill>
                        </a:rPr>
                        <a:t>Regd.No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smtClean="0">
                          <a:solidFill>
                            <a:schemeClr val="tx1">
                              <a:lumMod val="95000"/>
                              <a:lumOff val="5000"/>
                            </a:schemeClr>
                          </a:solidFill>
                        </a:rPr>
                        <a:t>Student </a:t>
                      </a:r>
                      <a:r>
                        <a:rPr lang="en-US" sz="1400" baseline="0" dirty="0" smtClean="0">
                          <a:solidFill>
                            <a:schemeClr val="tx1">
                              <a:lumMod val="95000"/>
                              <a:lumOff val="5000"/>
                            </a:schemeClr>
                          </a:solidFill>
                        </a:rPr>
                        <a:t> Name</a:t>
                      </a:r>
                      <a:endParaRPr lang="en-US" sz="1400" i="0" dirty="0">
                        <a:solidFill>
                          <a:schemeClr val="tx1">
                            <a:lumMod val="95000"/>
                            <a:lumOff val="5000"/>
                          </a:schemeClr>
                        </a:solidFill>
                      </a:endParaRPr>
                    </a:p>
                  </a:txBody>
                  <a:tcPr marL="121920" marR="121920">
                    <a:solidFill>
                      <a:srgbClr val="00B0F0"/>
                    </a:solidFill>
                  </a:tcPr>
                </a:tc>
              </a:tr>
              <a:tr h="370840">
                <a:tc>
                  <a:txBody>
                    <a:bodyPr/>
                    <a:lstStyle/>
                    <a:p>
                      <a:pPr algn="ctr"/>
                      <a:r>
                        <a:rPr lang="en-IN" sz="1400" dirty="0" smtClean="0"/>
                        <a:t>1</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smtClean="0"/>
                        <a:t>22A81D0506</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smtClean="0"/>
                        <a:t>MOHAMMAD  ARRIFF</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1025567552"/>
              </p:ext>
            </p:extLst>
          </p:nvPr>
        </p:nvGraphicFramePr>
        <p:xfrm>
          <a:off x="8001000" y="4419600"/>
          <a:ext cx="3149600" cy="1285240"/>
        </p:xfrm>
        <a:graphic>
          <a:graphicData uri="http://schemas.openxmlformats.org/drawingml/2006/table">
            <a:tbl>
              <a:tblPr firstRow="1" bandRow="1">
                <a:tableStyleId>{08FB837D-C827-4EFA-A057-4D05807E0F7C}</a:tableStyleId>
              </a:tblPr>
              <a:tblGrid>
                <a:gridCol w="3149600"/>
              </a:tblGrid>
              <a:tr h="370840">
                <a:tc>
                  <a:txBody>
                    <a:bodyPr/>
                    <a:lstStyle/>
                    <a:p>
                      <a:pPr algn="ctr"/>
                      <a:r>
                        <a:rPr lang="en-US" sz="1600" dirty="0" smtClean="0">
                          <a:solidFill>
                            <a:schemeClr val="tx1">
                              <a:lumMod val="95000"/>
                              <a:lumOff val="5000"/>
                            </a:schemeClr>
                          </a:solidFill>
                        </a:rPr>
                        <a:t>Project Guide:</a:t>
                      </a:r>
                      <a:endParaRPr lang="en-US" sz="1600" dirty="0">
                        <a:solidFill>
                          <a:schemeClr val="tx1">
                            <a:lumMod val="95000"/>
                            <a:lumOff val="5000"/>
                          </a:schemeClr>
                        </a:solidFill>
                      </a:endParaRPr>
                    </a:p>
                  </a:txBody>
                  <a:tcPr marL="121920" marR="121920">
                    <a:solidFill>
                      <a:srgbClr val="00B0F0"/>
                    </a:solidFill>
                  </a:tcPr>
                </a:tc>
              </a:tr>
              <a:tr h="370840">
                <a:tc>
                  <a:txBody>
                    <a:bodyPr/>
                    <a:lstStyle/>
                    <a:p>
                      <a:pPr algn="ctr"/>
                      <a:r>
                        <a:rPr lang="en-IN" dirty="0" err="1" smtClean="0"/>
                        <a:t>Mr.</a:t>
                      </a:r>
                      <a:r>
                        <a:rPr lang="en-IN" baseline="0" dirty="0" smtClean="0"/>
                        <a:t> </a:t>
                      </a:r>
                      <a:r>
                        <a:rPr lang="en-IN" dirty="0" err="1" smtClean="0"/>
                        <a:t>M.V.V.Krishna</a:t>
                      </a:r>
                      <a:endParaRPr lang="en-IN" dirty="0" smtClean="0"/>
                    </a:p>
                    <a:p>
                      <a:pPr algn="ctr"/>
                      <a:r>
                        <a:rPr lang="en-IN" dirty="0" smtClean="0"/>
                        <a:t>Assistant</a:t>
                      </a:r>
                      <a:r>
                        <a:rPr lang="en-IN" baseline="0" dirty="0" smtClean="0"/>
                        <a:t> Professor</a:t>
                      </a:r>
                    </a:p>
                    <a:p>
                      <a:pPr algn="ctr"/>
                      <a:r>
                        <a:rPr lang="en-IN" baseline="0" dirty="0" smtClean="0"/>
                        <a:t>(Dept. of CSE)</a:t>
                      </a:r>
                      <a:endParaRPr lang="en-US"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tr>
            </a:tbl>
          </a:graphicData>
        </a:graphic>
      </p:graphicFrame>
      <p:sp>
        <p:nvSpPr>
          <p:cNvPr id="2054" name="Rectangle 15"/>
          <p:cNvSpPr>
            <a:spLocks noChangeArrowheads="1"/>
          </p:cNvSpPr>
          <p:nvPr/>
        </p:nvSpPr>
        <p:spPr bwMode="auto">
          <a:xfrm>
            <a:off x="3810000" y="2228335"/>
            <a:ext cx="59563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b="1" dirty="0">
                <a:solidFill>
                  <a:srgbClr val="0070C0"/>
                </a:solidFill>
                <a:latin typeface="Calisto MT" pitchFamily="18" charset="0"/>
              </a:rPr>
              <a:t> Project Review</a:t>
            </a:r>
            <a:endParaRPr lang="en-US" dirty="0">
              <a:latin typeface="Calibri" pitchFamily="34" charset="0"/>
            </a:endParaRPr>
          </a:p>
        </p:txBody>
      </p:sp>
    </p:spTree>
    <p:extLst>
      <p:ext uri="{BB962C8B-B14F-4D97-AF65-F5344CB8AC3E}">
        <p14:creationId xmlns:p14="http://schemas.microsoft.com/office/powerpoint/2010/main" xmlns="" val="1407038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838080" y="0"/>
            <a:ext cx="10515240" cy="533400"/>
          </a:xfrm>
          <a:prstGeom prst="rect">
            <a:avLst/>
          </a:prstGeom>
          <a:noFill/>
          <a:ln>
            <a:noFill/>
          </a:ln>
        </p:spPr>
        <p:txBody>
          <a:bodyPr anchor="ctr"/>
          <a:lstStyle/>
          <a:p>
            <a:pPr>
              <a:lnSpc>
                <a:spcPct val="90000"/>
              </a:lnSpc>
            </a:pPr>
            <a:r>
              <a:rPr lang="en-IN" sz="2400" b="1" strike="noStrike" spc="-1" dirty="0">
                <a:solidFill>
                  <a:srgbClr val="1A1A1A"/>
                </a:solidFill>
                <a:latin typeface="Times New Roman"/>
                <a:ea typeface="Times New Roman"/>
              </a:rPr>
              <a:t>EXISTING SYSTEM</a:t>
            </a:r>
            <a:endParaRPr lang="en-IN" sz="2400" b="0" strike="noStrike" spc="-1" dirty="0">
              <a:solidFill>
                <a:srgbClr val="000000"/>
              </a:solidFill>
              <a:latin typeface="Arial"/>
            </a:endParaRPr>
          </a:p>
        </p:txBody>
      </p:sp>
      <p:sp>
        <p:nvSpPr>
          <p:cNvPr id="235" name="TextShape 2"/>
          <p:cNvSpPr txBox="1"/>
          <p:nvPr/>
        </p:nvSpPr>
        <p:spPr>
          <a:xfrm>
            <a:off x="457200" y="533400"/>
            <a:ext cx="11734800" cy="6324600"/>
          </a:xfrm>
          <a:prstGeom prst="rect">
            <a:avLst/>
          </a:prstGeom>
          <a:noFill/>
          <a:ln>
            <a:noFill/>
          </a:ln>
        </p:spPr>
        <p:txBody>
          <a:bodyPr/>
          <a:lstStyle/>
          <a:p>
            <a:pPr lvl="0">
              <a:lnSpc>
                <a:spcPct val="150000"/>
              </a:lnSpc>
              <a:buFont typeface="Arial" pitchFamily="34" charset="0"/>
              <a:buChar char="•"/>
            </a:pPr>
            <a:r>
              <a:rPr lang="en-IN" dirty="0" smtClean="0">
                <a:latin typeface="Times New Roman" pitchFamily="18" charset="0"/>
                <a:cs typeface="Times New Roman" pitchFamily="18" charset="0"/>
              </a:rPr>
              <a:t>The high accuracy indicated the model’s capability to learn patterns and relationships between the input features and stress levels enabling accurate stress level predictions based on sleeping habits.</a:t>
            </a:r>
          </a:p>
          <a:p>
            <a:pPr lvl="0" algn="just">
              <a:lnSpc>
                <a:spcPct val="150000"/>
              </a:lnSpc>
              <a:buFont typeface="Arial" pitchFamily="34" charset="0"/>
              <a:buChar char="•"/>
            </a:pPr>
            <a:r>
              <a:rPr lang="en-IN" dirty="0" smtClean="0">
                <a:latin typeface="Times New Roman" pitchFamily="18" charset="0"/>
                <a:cs typeface="Times New Roman" pitchFamily="18" charset="0"/>
              </a:rPr>
              <a:t>The earlier system’s achievements were significant, providing a foundation for stress detection and sleep analysis in the context of human well-being. The accuracy  level attained demonstrated the system’s effectiveness</a:t>
            </a:r>
            <a:endParaRPr lang="en-US" dirty="0" smtClean="0">
              <a:latin typeface="Times New Roman" pitchFamily="18" charset="0"/>
              <a:cs typeface="Times New Roman" pitchFamily="18" charset="0"/>
            </a:endParaRPr>
          </a:p>
          <a:p>
            <a:pPr lvl="0" algn="just">
              <a:lnSpc>
                <a:spcPct val="150000"/>
              </a:lnSpc>
              <a:buFont typeface="Arial" pitchFamily="34" charset="0"/>
              <a:buChar char="•"/>
            </a:pPr>
            <a:r>
              <a:rPr lang="en-IN" dirty="0" smtClean="0">
                <a:latin typeface="Times New Roman" pitchFamily="18" charset="0"/>
                <a:cs typeface="Times New Roman" pitchFamily="18" charset="0"/>
              </a:rPr>
              <a:t>In conclusion the earlier system based on the Naive </a:t>
            </a:r>
            <a:r>
              <a:rPr lang="en-IN" dirty="0" err="1" smtClean="0">
                <a:latin typeface="Times New Roman" pitchFamily="18" charset="0"/>
                <a:cs typeface="Times New Roman" pitchFamily="18" charset="0"/>
              </a:rPr>
              <a:t>Bayes</a:t>
            </a:r>
            <a:r>
              <a:rPr lang="en-IN" dirty="0" smtClean="0">
                <a:latin typeface="Times New Roman" pitchFamily="18" charset="0"/>
                <a:cs typeface="Times New Roman" pitchFamily="18" charset="0"/>
              </a:rPr>
              <a:t> algorithm was a note worthy </a:t>
            </a:r>
            <a:r>
              <a:rPr lang="en-IN" dirty="0" err="1" smtClean="0">
                <a:latin typeface="Times New Roman" pitchFamily="18" charset="0"/>
                <a:cs typeface="Times New Roman" pitchFamily="18" charset="0"/>
              </a:rPr>
              <a:t>endeavor</a:t>
            </a:r>
            <a:r>
              <a:rPr lang="en-IN" dirty="0" smtClean="0">
                <a:latin typeface="Times New Roman" pitchFamily="18" charset="0"/>
                <a:cs typeface="Times New Roman" pitchFamily="18" charset="0"/>
              </a:rPr>
              <a:t> in the domain of human stress detection and sleep analysis.</a:t>
            </a:r>
          </a:p>
          <a:p>
            <a:pPr lvl="0" algn="just">
              <a:lnSpc>
                <a:spcPct val="150000"/>
              </a:lnSpc>
              <a:buFont typeface="Arial" pitchFamily="34" charset="0"/>
              <a:buChar char="•"/>
            </a:pPr>
            <a:r>
              <a:rPr lang="en-IN" dirty="0" smtClean="0">
                <a:latin typeface="Times New Roman" pitchFamily="18" charset="0"/>
                <a:cs typeface="Times New Roman" pitchFamily="18" charset="0"/>
              </a:rPr>
              <a:t>The knowledge gained from the earlier system provides valuable insights into stress detection methodologies and forms the basis for advancements in the current project’s approach using the Random Forest Classifier algorithm.</a:t>
            </a:r>
            <a:endParaRPr lang="en-US" dirty="0">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838080" y="276480"/>
            <a:ext cx="10515240" cy="818640"/>
          </a:xfrm>
          <a:prstGeom prst="rect">
            <a:avLst/>
          </a:prstGeom>
          <a:noFill/>
          <a:ln>
            <a:noFill/>
          </a:ln>
        </p:spPr>
        <p:txBody>
          <a:bodyPr anchor="ctr"/>
          <a:lstStyle/>
          <a:p>
            <a:pPr>
              <a:lnSpc>
                <a:spcPct val="90000"/>
              </a:lnSpc>
            </a:pPr>
            <a:r>
              <a:rPr lang="en-IN" sz="3000" b="1" strike="noStrike" spc="-1" dirty="0">
                <a:solidFill>
                  <a:srgbClr val="1A1A1A"/>
                </a:solidFill>
                <a:latin typeface="Times New Roman"/>
                <a:ea typeface="Times New Roman"/>
              </a:rPr>
              <a:t>PROBLEM STATEMENT</a:t>
            </a:r>
            <a:endParaRPr lang="en-IN" sz="3000" b="0" strike="noStrike" spc="-1" dirty="0">
              <a:solidFill>
                <a:srgbClr val="000000"/>
              </a:solidFill>
              <a:latin typeface="Arial"/>
            </a:endParaRPr>
          </a:p>
        </p:txBody>
      </p:sp>
      <p:sp>
        <p:nvSpPr>
          <p:cNvPr id="237" name="TextShape 2"/>
          <p:cNvSpPr txBox="1"/>
          <p:nvPr/>
        </p:nvSpPr>
        <p:spPr>
          <a:xfrm>
            <a:off x="867577" y="1371600"/>
            <a:ext cx="10515240" cy="4992480"/>
          </a:xfrm>
          <a:prstGeom prst="rect">
            <a:avLst/>
          </a:prstGeom>
          <a:noFill/>
          <a:ln>
            <a:noFill/>
          </a:ln>
        </p:spPr>
        <p:txBody>
          <a:bodyPr/>
          <a:lstStyle/>
          <a:p>
            <a:pPr>
              <a:lnSpc>
                <a:spcPct val="90000"/>
              </a:lnSpc>
              <a:spcBef>
                <a:spcPts val="1001"/>
              </a:spcBef>
            </a:pPr>
            <a:endParaRPr lang="en-IN" sz="1400" b="0" strike="noStrike" spc="-1" dirty="0">
              <a:solidFill>
                <a:srgbClr val="000000"/>
              </a:solidFill>
              <a:latin typeface="Arial"/>
            </a:endParaRPr>
          </a:p>
          <a:p>
            <a:pPr marL="457200" indent="-380520" algn="just">
              <a:lnSpc>
                <a:spcPct val="115000"/>
              </a:lnSpc>
              <a:spcBef>
                <a:spcPts val="1001"/>
              </a:spcBef>
              <a:buFont typeface="Arial" panose="020B0604020202020204" pitchFamily="34" charset="0"/>
              <a:buChar char="•"/>
            </a:pPr>
            <a:r>
              <a:rPr lang="en-IN" sz="2400" b="0" strike="noStrike" spc="-1" dirty="0">
                <a:solidFill>
                  <a:srgbClr val="1A1A1A"/>
                </a:solidFill>
                <a:latin typeface="Times New Roman"/>
                <a:ea typeface="Times New Roman"/>
              </a:rPr>
              <a:t>	Basic Linear Regression model very easy to implement and its has good at 	limited data. </a:t>
            </a:r>
          </a:p>
          <a:p>
            <a:pPr marL="457200" indent="-380520" algn="just">
              <a:lnSpc>
                <a:spcPct val="115000"/>
              </a:lnSpc>
              <a:spcBef>
                <a:spcPts val="1001"/>
              </a:spcBef>
              <a:buFont typeface="Arial" panose="020B0604020202020204" pitchFamily="34" charset="0"/>
              <a:buChar char="•"/>
            </a:pPr>
            <a:r>
              <a:rPr lang="en-IN" sz="2400" spc="-1" dirty="0">
                <a:solidFill>
                  <a:srgbClr val="1A1A1A"/>
                </a:solidFill>
                <a:latin typeface="Times New Roman"/>
                <a:ea typeface="Times New Roman"/>
              </a:rPr>
              <a:t>	</a:t>
            </a:r>
            <a:r>
              <a:rPr lang="en-IN" sz="2400" b="0" strike="noStrike" spc="-1" dirty="0">
                <a:solidFill>
                  <a:srgbClr val="1A1A1A"/>
                </a:solidFill>
                <a:latin typeface="Times New Roman"/>
                <a:ea typeface="Times New Roman"/>
              </a:rPr>
              <a:t>SVM algorithm its very difficult at the features are increased </a:t>
            </a:r>
            <a:endParaRPr lang="en-IN" sz="2400" b="0" strike="noStrike" spc="-1" dirty="0">
              <a:solidFill>
                <a:srgbClr val="000000"/>
              </a:solidFill>
              <a:latin typeface="Arial"/>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838080" y="0"/>
            <a:ext cx="10515240" cy="609600"/>
          </a:xfrm>
          <a:prstGeom prst="rect">
            <a:avLst/>
          </a:prstGeom>
          <a:noFill/>
          <a:ln>
            <a:noFill/>
          </a:ln>
        </p:spPr>
        <p:txBody>
          <a:bodyPr anchor="ctr"/>
          <a:lstStyle/>
          <a:p>
            <a:pPr>
              <a:lnSpc>
                <a:spcPct val="90000"/>
              </a:lnSpc>
            </a:pPr>
            <a:r>
              <a:rPr lang="en-IN" sz="2400" b="1" strike="noStrike" spc="-1" dirty="0">
                <a:solidFill>
                  <a:srgbClr val="1A1A1A"/>
                </a:solidFill>
                <a:latin typeface="Times New Roman"/>
                <a:ea typeface="Times New Roman"/>
              </a:rPr>
              <a:t>PROPOSED SYSTEM</a:t>
            </a:r>
            <a:endParaRPr lang="en-IN" sz="2400" b="0" strike="noStrike" spc="-1" dirty="0">
              <a:solidFill>
                <a:srgbClr val="000000"/>
              </a:solidFill>
              <a:latin typeface="Arial"/>
            </a:endParaRPr>
          </a:p>
        </p:txBody>
      </p:sp>
      <p:sp>
        <p:nvSpPr>
          <p:cNvPr id="239" name="TextShape 2"/>
          <p:cNvSpPr txBox="1"/>
          <p:nvPr/>
        </p:nvSpPr>
        <p:spPr>
          <a:xfrm>
            <a:off x="720000" y="609600"/>
            <a:ext cx="11319600" cy="5715000"/>
          </a:xfrm>
          <a:prstGeom prst="rect">
            <a:avLst/>
          </a:prstGeom>
          <a:noFill/>
          <a:ln>
            <a:noFill/>
          </a:ln>
        </p:spPr>
        <p:txBody>
          <a:bodyPr/>
          <a:lstStyle/>
          <a:p>
            <a:pPr lvl="0" algn="just">
              <a:lnSpc>
                <a:spcPct val="150000"/>
              </a:lnSpc>
            </a:pPr>
            <a:r>
              <a:rPr lang="en-IN" sz="1600" dirty="0">
                <a:latin typeface="Times New Roman" pitchFamily="18" charset="0"/>
                <a:cs typeface="Times New Roman" pitchFamily="18" charset="0"/>
              </a:rPr>
              <a:t>The proposed system “Human Stress Detection Based On Sleeping Habits Using Machine Learning with Random Forest Classifier”. Represents a significant  advancement over the existing system and </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Aims to address the  limitations and challenges encountered in stress detection based on sleeping habits</a:t>
            </a:r>
            <a:r>
              <a:rPr lang="en-IN"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lvl="0" algn="just">
              <a:lnSpc>
                <a:spcPct val="150000"/>
              </a:lnSpc>
            </a:pPr>
            <a:r>
              <a:rPr lang="en-IN" sz="1600" dirty="0">
                <a:latin typeface="Times New Roman" pitchFamily="18" charset="0"/>
                <a:cs typeface="Times New Roman" pitchFamily="18" charset="0"/>
              </a:rPr>
              <a:t>The core of the proposed system is the adoption of  the Random Forest Classifier algorithm, a powerful  ensemble learning technique capable of handling  complex data relationships and achieving high predictive accuracy. Unlike the Naive Bayes algorithm used in the existing system. Random Forest can capture non-linear interaction   between sleep-related parameters and stress levels, allowing for a more comprehensive and accurate stress  level  classification</a:t>
            </a:r>
            <a:r>
              <a:rPr lang="en-IN"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lvl="0" algn="just">
              <a:lnSpc>
                <a:spcPct val="150000"/>
              </a:lnSpc>
            </a:pPr>
            <a:r>
              <a:rPr lang="en-IN" sz="1600" dirty="0">
                <a:latin typeface="Times New Roman" pitchFamily="18" charset="0"/>
                <a:cs typeface="Times New Roman" pitchFamily="18" charset="0"/>
              </a:rPr>
              <a:t>The  Random Forest  Classifier provides a measure of feature importance. Enabling identification of the most </a:t>
            </a:r>
            <a:r>
              <a:rPr lang="en-IN" sz="1600" dirty="0" err="1">
                <a:latin typeface="Times New Roman" pitchFamily="18" charset="0"/>
                <a:cs typeface="Times New Roman" pitchFamily="18" charset="0"/>
              </a:rPr>
              <a:t>influencial</a:t>
            </a:r>
            <a:r>
              <a:rPr lang="en-IN" sz="1600" dirty="0">
                <a:latin typeface="Times New Roman" pitchFamily="18" charset="0"/>
                <a:cs typeface="Times New Roman" pitchFamily="18" charset="0"/>
              </a:rPr>
              <a:t> parameters contributing  to  stress level predictions. This feature selection process ensures that only relevant and significant features are considered, enhancing the model’s efficiency and reducing the impact of irrelevant attributes</a:t>
            </a:r>
            <a:r>
              <a:rPr lang="en-IN"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lvl="0" algn="just">
              <a:lnSpc>
                <a:spcPct val="150000"/>
              </a:lnSpc>
            </a:pPr>
            <a:r>
              <a:rPr lang="en-IN" sz="1600" dirty="0">
                <a:latin typeface="Times New Roman" pitchFamily="18" charset="0"/>
                <a:cs typeface="Times New Roman" pitchFamily="18" charset="0"/>
              </a:rPr>
              <a:t>Random Forest is known for its robustness to outliers, minimizing their disruptive effect on stress level predictions. This characteristic is particularly beneficial when dealing with real-world sleep data.  Which  may  contain  occasional  outliers  due  to  various  factors</a:t>
            </a:r>
            <a:r>
              <a:rPr lang="en-IN"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838080" y="0"/>
            <a:ext cx="10515240" cy="609600"/>
          </a:xfrm>
          <a:prstGeom prst="rect">
            <a:avLst/>
          </a:prstGeom>
          <a:noFill/>
          <a:ln>
            <a:noFill/>
          </a:ln>
        </p:spPr>
        <p:txBody>
          <a:bodyPr anchor="ctr"/>
          <a:lstStyle/>
          <a:p>
            <a:pPr>
              <a:lnSpc>
                <a:spcPct val="90000"/>
              </a:lnSpc>
            </a:pPr>
            <a:r>
              <a:rPr lang="en-IN" sz="2400" b="1" strike="noStrike" spc="-1" dirty="0">
                <a:solidFill>
                  <a:srgbClr val="1A1A1A"/>
                </a:solidFill>
                <a:latin typeface="Times New Roman"/>
                <a:ea typeface="Times New Roman"/>
              </a:rPr>
              <a:t>PROPOSED SYSTEM</a:t>
            </a:r>
            <a:endParaRPr lang="en-IN" sz="2400" b="0" strike="noStrike" spc="-1" dirty="0">
              <a:solidFill>
                <a:srgbClr val="000000"/>
              </a:solidFill>
              <a:latin typeface="Arial"/>
            </a:endParaRPr>
          </a:p>
        </p:txBody>
      </p:sp>
      <p:sp>
        <p:nvSpPr>
          <p:cNvPr id="239" name="TextShape 2"/>
          <p:cNvSpPr txBox="1"/>
          <p:nvPr/>
        </p:nvSpPr>
        <p:spPr>
          <a:xfrm>
            <a:off x="720000" y="609600"/>
            <a:ext cx="11319600" cy="5715000"/>
          </a:xfrm>
          <a:prstGeom prst="rect">
            <a:avLst/>
          </a:prstGeom>
          <a:noFill/>
          <a:ln>
            <a:noFill/>
          </a:ln>
        </p:spPr>
        <p:txBody>
          <a:bodyPr/>
          <a:lstStyle/>
          <a:p>
            <a:pPr lvl="0" algn="just">
              <a:lnSpc>
                <a:spcPct val="150000"/>
              </a:lnSpc>
              <a:buFont typeface="Arial" pitchFamily="34" charset="0"/>
              <a:buChar char="•"/>
            </a:pPr>
            <a:r>
              <a:rPr lang="en-IN" sz="1600" dirty="0">
                <a:latin typeface="Times New Roman" pitchFamily="18" charset="0"/>
                <a:cs typeface="Times New Roman" pitchFamily="18" charset="0"/>
              </a:rPr>
              <a:t>The  Proposed system employs techniques to address imbalanced classes in the stress level dataset, ensuring that the model does not favour the majority class and providing more equitable stress level predictions for all classes.</a:t>
            </a:r>
            <a:endParaRPr lang="en-US" sz="1600" dirty="0">
              <a:latin typeface="Times New Roman" pitchFamily="18" charset="0"/>
              <a:cs typeface="Times New Roman" pitchFamily="18" charset="0"/>
            </a:endParaRPr>
          </a:p>
          <a:p>
            <a:pPr lvl="0" algn="just">
              <a:lnSpc>
                <a:spcPct val="150000"/>
              </a:lnSpc>
              <a:buFont typeface="Arial" pitchFamily="34" charset="0"/>
              <a:buChar char="•"/>
            </a:pPr>
            <a:r>
              <a:rPr lang="en-IN" sz="1600" dirty="0">
                <a:latin typeface="Times New Roman" pitchFamily="18" charset="0"/>
                <a:cs typeface="Times New Roman" pitchFamily="18" charset="0"/>
              </a:rPr>
              <a:t>By leveraging an ensemble of decision trees, Random Forest can effectively capture  intricate, non-linear relationships between sleep parameters and stress levels. </a:t>
            </a:r>
            <a:endParaRPr lang="en-IN" sz="1600" dirty="0" smtClean="0">
              <a:latin typeface="Times New Roman" pitchFamily="18" charset="0"/>
              <a:cs typeface="Times New Roman" pitchFamily="18" charset="0"/>
            </a:endParaRPr>
          </a:p>
          <a:p>
            <a:pPr lvl="0" algn="just">
              <a:lnSpc>
                <a:spcPct val="150000"/>
              </a:lnSpc>
              <a:buFont typeface="Arial" pitchFamily="34" charset="0"/>
              <a:buChar char="•"/>
            </a:pPr>
            <a:r>
              <a:rPr lang="en-IN" sz="1600" dirty="0" smtClean="0">
                <a:latin typeface="Times New Roman" pitchFamily="18" charset="0"/>
                <a:cs typeface="Times New Roman" pitchFamily="18" charset="0"/>
              </a:rPr>
              <a:t>This </a:t>
            </a:r>
            <a:r>
              <a:rPr lang="en-IN" sz="1600" dirty="0">
                <a:latin typeface="Times New Roman" pitchFamily="18" charset="0"/>
                <a:cs typeface="Times New Roman" pitchFamily="18" charset="0"/>
              </a:rPr>
              <a:t>flexibility allows the model to uncover  subtle interactions among features that the linear Naive Bayes algorithm might overlook.</a:t>
            </a:r>
            <a:endParaRPr lang="en-US" sz="1600" dirty="0">
              <a:latin typeface="Times New Roman" pitchFamily="18" charset="0"/>
              <a:cs typeface="Times New Roman" pitchFamily="18" charset="0"/>
            </a:endParaRPr>
          </a:p>
          <a:p>
            <a:pPr lvl="0" algn="just">
              <a:lnSpc>
                <a:spcPct val="150000"/>
              </a:lnSpc>
              <a:buFont typeface="Arial" pitchFamily="34" charset="0"/>
              <a:buChar char="•"/>
            </a:pPr>
            <a:r>
              <a:rPr lang="en-IN" sz="1600" dirty="0">
                <a:latin typeface="Times New Roman" pitchFamily="18" charset="0"/>
                <a:cs typeface="Times New Roman" pitchFamily="18" charset="0"/>
              </a:rPr>
              <a:t>Building on the achievements of the existing system, the proposed approach aims to achieve even higher accuracy in stress level classification. </a:t>
            </a:r>
            <a:endParaRPr lang="en-IN" sz="1600" dirty="0" smtClean="0">
              <a:latin typeface="Times New Roman" pitchFamily="18" charset="0"/>
              <a:cs typeface="Times New Roman" pitchFamily="18" charset="0"/>
            </a:endParaRPr>
          </a:p>
          <a:p>
            <a:pPr lvl="0" algn="just">
              <a:lnSpc>
                <a:spcPct val="150000"/>
              </a:lnSpc>
              <a:buFont typeface="Arial" pitchFamily="34" charset="0"/>
              <a:buChar char="•"/>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model’s performance will be thoroughly evaluated on a separate test dataset to ensure unbiased and robust evaluation.</a:t>
            </a:r>
            <a:endParaRPr lang="en-US" sz="1600" dirty="0">
              <a:latin typeface="Times New Roman" pitchFamily="18" charset="0"/>
              <a:cs typeface="Times New Roman" pitchFamily="18" charset="0"/>
            </a:endParaRPr>
          </a:p>
          <a:p>
            <a:pPr lvl="0" algn="just">
              <a:lnSpc>
                <a:spcPct val="150000"/>
              </a:lnSpc>
              <a:buFont typeface="Arial" pitchFamily="34" charset="0"/>
              <a:buChar char="•"/>
            </a:pPr>
            <a:r>
              <a:rPr lang="en-IN" sz="1600" dirty="0" smtClean="0">
                <a:latin typeface="Times New Roman" pitchFamily="18" charset="0"/>
                <a:cs typeface="Times New Roman" pitchFamily="18" charset="0"/>
              </a:rPr>
              <a:t>In </a:t>
            </a:r>
            <a:r>
              <a:rPr lang="en-IN" sz="1600" dirty="0">
                <a:latin typeface="Times New Roman" pitchFamily="18" charset="0"/>
                <a:cs typeface="Times New Roman" pitchFamily="18" charset="0"/>
              </a:rPr>
              <a:t>conclusion, the proposed system “Human Stress Detection Based on Sleeping Habits Using Machine Learning with Random Forest Classifier” presents an innovative and sophisticated approach to stress detection, overcoming  the  limitations of the existing system. </a:t>
            </a:r>
            <a:endParaRPr lang="en-IN" sz="1600" dirty="0" smtClean="0">
              <a:latin typeface="Times New Roman" pitchFamily="18" charset="0"/>
              <a:cs typeface="Times New Roman" pitchFamily="18" charset="0"/>
            </a:endParaRPr>
          </a:p>
          <a:p>
            <a:pPr lvl="0" algn="just">
              <a:lnSpc>
                <a:spcPct val="150000"/>
              </a:lnSpc>
              <a:buFont typeface="Arial" pitchFamily="34" charset="0"/>
              <a:buChar char="•"/>
            </a:pPr>
            <a:r>
              <a:rPr lang="en-IN" sz="1600" dirty="0" smtClean="0">
                <a:latin typeface="Times New Roman" pitchFamily="18" charset="0"/>
                <a:cs typeface="Times New Roman" pitchFamily="18" charset="0"/>
              </a:rPr>
              <a:t>By </a:t>
            </a:r>
            <a:r>
              <a:rPr lang="en-IN" sz="1600" dirty="0">
                <a:latin typeface="Times New Roman" pitchFamily="18" charset="0"/>
                <a:cs typeface="Times New Roman" pitchFamily="18" charset="0"/>
              </a:rPr>
              <a:t>leveraging the  power of  Random  Forest, handling  imbalanced data, and offering continuous learning the system aims to provide accurate and valuable stress level predictions based on individuals sleep habits. </a:t>
            </a:r>
            <a:endParaRPr lang="en-IN" sz="1600" dirty="0" smtClean="0">
              <a:latin typeface="Times New Roman" pitchFamily="18" charset="0"/>
              <a:cs typeface="Times New Roman" pitchFamily="18" charset="0"/>
            </a:endParaRPr>
          </a:p>
          <a:p>
            <a:pPr lvl="0" algn="just">
              <a:lnSpc>
                <a:spcPct val="150000"/>
              </a:lnSpc>
              <a:buFont typeface="Arial" pitchFamily="34" charset="0"/>
              <a:buChar char="•"/>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development of this system contributes to the field of stress management and has the potential to positively impact human well-being and overall health.</a:t>
            </a:r>
            <a:endParaRPr lang="en-US" sz="1600" dirty="0">
              <a:latin typeface="Times New Roman" pitchFamily="18" charset="0"/>
              <a:cs typeface="Times New Roman" pitchFamily="18" charset="0"/>
            </a:endParaRPr>
          </a:p>
          <a:p>
            <a:pPr marL="742950" indent="-285750" algn="just">
              <a:lnSpc>
                <a:spcPct val="150000"/>
              </a:lnSpc>
              <a:spcBef>
                <a:spcPts val="1001"/>
              </a:spcBef>
              <a:buFont typeface="Arial" panose="020B0604020202020204" pitchFamily="34" charset="0"/>
              <a:buChar char="•"/>
            </a:pPr>
            <a:endParaRPr lang="en-IN" sz="1600"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19596787"/>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6279600"/>
          </a:xfrm>
        </p:spPr>
        <p:txBody>
          <a:bodyPr/>
          <a:lstStyle/>
          <a:p>
            <a:pPr algn="just"/>
            <a:r>
              <a:rPr lang="en-US" sz="2000" smtClean="0"/>
              <a:t>ADVANTAGES OF </a:t>
            </a:r>
            <a:r>
              <a:rPr lang="en-US" sz="2000" dirty="0" smtClean="0"/>
              <a:t>PROPOSED SYSTEM:</a:t>
            </a:r>
            <a:br>
              <a:rPr lang="en-US" sz="2000" dirty="0" smtClean="0"/>
            </a:br>
            <a:r>
              <a:rPr lang="en-US" sz="2000" dirty="0" smtClean="0"/>
              <a:t>•</a:t>
            </a:r>
            <a:r>
              <a:rPr lang="en-US" dirty="0" smtClean="0"/>
              <a:t>High Accuracy: The proposed system, based on the Random Forest Classifier algorithm, is expected to achieve high accuracy in stress level detection. The ensemble nature of Random Forest, which aggregates multiple decision trees, leads to more robust predictions and reduces the risk of </a:t>
            </a:r>
            <a:r>
              <a:rPr lang="en-US" dirty="0" err="1" smtClean="0"/>
              <a:t>overfitting</a:t>
            </a:r>
            <a:r>
              <a:rPr lang="en-US" dirty="0" smtClean="0"/>
              <a:t> resulting in superior performance compared to traditional single decision tree classifiers.</a:t>
            </a:r>
            <a:br>
              <a:rPr lang="en-US" dirty="0" smtClean="0"/>
            </a:br>
            <a:r>
              <a:rPr lang="en-US" dirty="0" smtClean="0"/>
              <a:t>•Handling Non-linearity: Random Forest can effectively model complex non-linear relationships between sleep-related parameters and stress levels. This ability is crucial as stress patterns  may involve intricate interactions among various features which the linear nature of algorithms like Naive </a:t>
            </a:r>
            <a:r>
              <a:rPr lang="en-US" dirty="0" err="1" smtClean="0"/>
              <a:t>Bayes</a:t>
            </a:r>
            <a:r>
              <a:rPr lang="en-US" dirty="0" smtClean="0"/>
              <a:t> might struggle to capture.</a:t>
            </a:r>
            <a:br>
              <a:rPr lang="en-US" dirty="0" smtClean="0"/>
            </a:br>
            <a:r>
              <a:rPr lang="en-US" dirty="0" smtClean="0"/>
              <a:t>•Feature Importance Analysis: The proposed system offers the advantage of feature importance analysis, enabling identification of the most influential sleep parameters affecting stress level predictions. This analysis can provide Valuable insights into which features play a significant role in determining stress levels, facilitating a better  understanding of the factors contributing to stress. </a:t>
            </a:r>
            <a:br>
              <a:rPr lang="en-US" dirty="0" smtClean="0"/>
            </a:br>
            <a:r>
              <a:rPr lang="en-US" dirty="0" smtClean="0"/>
              <a:t>•Robustness to Outliers: Random Forest is known for its robustness  to outliers in the dataset. This characteristic ensures that occasional outliers, which might be present in real-world sleep  data, do not unduly influence stress level predictions, leading to more reliable and consistent results.</a:t>
            </a:r>
            <a:br>
              <a:rPr lang="en-US" dirty="0" smtClean="0"/>
            </a:br>
            <a:r>
              <a:rPr lang="en-US" dirty="0" smtClean="0"/>
              <a:t>•Imbalanced Data Handling: The proposed system incorporates techniques to handle imbalanced classes in the stress level dataset. This ensures that the model does not  favor the majority class and provides  accurate stress level predictions  for all classes, even those with limited instances.</a:t>
            </a:r>
            <a:br>
              <a:rPr lang="en-US" dirty="0" smtClean="0"/>
            </a:br>
            <a:endParaRPr lang="en-US" dirty="0"/>
          </a:p>
        </p:txBody>
      </p:sp>
    </p:spTree>
    <p:extLst>
      <p:ext uri="{BB962C8B-B14F-4D97-AF65-F5344CB8AC3E}">
        <p14:creationId xmlns:p14="http://schemas.microsoft.com/office/powerpoint/2010/main" xmlns="" val="340306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802440" y="123840"/>
            <a:ext cx="10515240" cy="562320"/>
          </a:xfrm>
          <a:prstGeom prst="rect">
            <a:avLst/>
          </a:prstGeom>
          <a:noFill/>
          <a:ln>
            <a:noFill/>
          </a:ln>
        </p:spPr>
        <p:txBody>
          <a:bodyPr anchor="ctr"/>
          <a:lstStyle/>
          <a:p>
            <a:pPr>
              <a:lnSpc>
                <a:spcPct val="90000"/>
              </a:lnSpc>
            </a:pPr>
            <a:r>
              <a:rPr lang="en-IN" sz="2400" b="1" strike="noStrike" spc="-1" dirty="0">
                <a:solidFill>
                  <a:srgbClr val="1A1A1A"/>
                </a:solidFill>
                <a:latin typeface="Times New Roman" pitchFamily="18" charset="0"/>
                <a:ea typeface="Raleway"/>
                <a:cs typeface="Times New Roman" pitchFamily="18" charset="0"/>
              </a:rPr>
              <a:t>SYSTEM ARCHITECTURE</a:t>
            </a:r>
            <a:endParaRPr lang="en-IN" sz="2400" b="0" strike="noStrike" spc="-1" dirty="0">
              <a:solidFill>
                <a:srgbClr val="000000"/>
              </a:solidFill>
              <a:latin typeface="Times New Roman" pitchFamily="18" charset="0"/>
              <a:cs typeface="Times New Roman" pitchFamily="18" charset="0"/>
            </a:endParaRPr>
          </a:p>
        </p:txBody>
      </p:sp>
      <p:sp>
        <p:nvSpPr>
          <p:cNvPr id="241" name="TextShape 2"/>
          <p:cNvSpPr txBox="1"/>
          <p:nvPr/>
        </p:nvSpPr>
        <p:spPr>
          <a:xfrm>
            <a:off x="838080" y="2286000"/>
            <a:ext cx="10515240" cy="4334400"/>
          </a:xfrm>
          <a:prstGeom prst="rect">
            <a:avLst/>
          </a:prstGeom>
          <a:noFill/>
          <a:ln>
            <a:noFill/>
          </a:ln>
        </p:spPr>
        <p:txBody>
          <a:bodyPr/>
          <a:lstStyle/>
          <a:p>
            <a:pPr>
              <a:lnSpc>
                <a:spcPct val="90000"/>
              </a:lnSpc>
              <a:spcBef>
                <a:spcPts val="1001"/>
              </a:spcBef>
            </a:pPr>
            <a:endParaRPr lang="en-IN" sz="1700" b="0" strike="noStrike" spc="-1" dirty="0">
              <a:solidFill>
                <a:srgbClr val="00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3600" y="990600"/>
            <a:ext cx="8305800" cy="441483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422400" y="274638"/>
            <a:ext cx="10489184" cy="7286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dirty="0">
                <a:latin typeface="Times New Roman"/>
                <a:ea typeface="Times New Roman"/>
                <a:cs typeface="Times New Roman"/>
                <a:sym typeface="Times New Roman"/>
              </a:rPr>
              <a:t>OBJECTIVE</a:t>
            </a:r>
            <a:endParaRPr sz="3200" dirty="0">
              <a:latin typeface="Times New Roman"/>
              <a:ea typeface="Times New Roman"/>
              <a:cs typeface="Times New Roman"/>
              <a:sym typeface="Times New Roman"/>
            </a:endParaRPr>
          </a:p>
        </p:txBody>
      </p:sp>
      <p:sp>
        <p:nvSpPr>
          <p:cNvPr id="153" name="Google Shape;153;p9"/>
          <p:cNvSpPr txBox="1">
            <a:spLocks noGrp="1"/>
          </p:cNvSpPr>
          <p:nvPr>
            <p:ph type="body" idx="4294967295"/>
          </p:nvPr>
        </p:nvSpPr>
        <p:spPr>
          <a:xfrm>
            <a:off x="1388533" y="1320800"/>
            <a:ext cx="10498667" cy="4851400"/>
          </a:xfrm>
          <a:prstGeom prst="rect">
            <a:avLst/>
          </a:prstGeom>
          <a:noFill/>
          <a:ln>
            <a:noFill/>
          </a:ln>
        </p:spPr>
        <p:txBody>
          <a:bodyPr spcFirstLastPara="1" wrap="square" lIns="91425" tIns="45700" rIns="91425" bIns="45700" anchor="t" anchorCtr="0">
            <a:noAutofit/>
          </a:bodyPr>
          <a:lstStyle/>
          <a:p>
            <a:pPr marL="365760" lvl="0" indent="-181864" algn="just">
              <a:lnSpc>
                <a:spcPct val="150000"/>
              </a:lnSpc>
              <a:buSzPts val="1600"/>
              <a:buFont typeface="Wingdings" pitchFamily="2" charset="2"/>
              <a:buChar char="§"/>
            </a:pPr>
            <a:r>
              <a:rPr lang="en-US" sz="1800" dirty="0" smtClean="0">
                <a:latin typeface="Times New Roman" pitchFamily="18" charset="0"/>
                <a:cs typeface="Times New Roman" pitchFamily="18" charset="0"/>
              </a:rPr>
              <a:t>Human Stress Detection  </a:t>
            </a:r>
            <a:r>
              <a:rPr lang="en-US" sz="1800" dirty="0">
                <a:latin typeface="Times New Roman" pitchFamily="18" charset="0"/>
                <a:cs typeface="Times New Roman" pitchFamily="18" charset="0"/>
              </a:rPr>
              <a:t>major objective is to identify different </a:t>
            </a:r>
            <a:r>
              <a:rPr lang="en-US" sz="1800" dirty="0" smtClean="0">
                <a:latin typeface="Times New Roman" pitchFamily="18" charset="0"/>
                <a:cs typeface="Times New Roman" pitchFamily="18" charset="0"/>
              </a:rPr>
              <a:t>stress detection </a:t>
            </a:r>
            <a:r>
              <a:rPr lang="en-US" sz="1800" dirty="0">
                <a:latin typeface="Times New Roman" pitchFamily="18" charset="0"/>
                <a:cs typeface="Times New Roman" pitchFamily="18" charset="0"/>
              </a:rPr>
              <a:t>through </a:t>
            </a:r>
            <a:r>
              <a:rPr lang="en-US" sz="1800" dirty="0" smtClean="0">
                <a:latin typeface="Times New Roman" pitchFamily="18" charset="0"/>
                <a:cs typeface="Times New Roman" pitchFamily="18" charset="0"/>
              </a:rPr>
              <a:t>sleeping habits. The </a:t>
            </a:r>
            <a:r>
              <a:rPr lang="en-US" sz="1800" dirty="0">
                <a:latin typeface="Times New Roman" pitchFamily="18" charset="0"/>
                <a:cs typeface="Times New Roman" pitchFamily="18" charset="0"/>
              </a:rPr>
              <a:t>key goal is to accurately identify the </a:t>
            </a:r>
            <a:r>
              <a:rPr lang="en-US" sz="1800" dirty="0" smtClean="0">
                <a:latin typeface="Times New Roman" pitchFamily="18" charset="0"/>
                <a:cs typeface="Times New Roman" pitchFamily="18" charset="0"/>
              </a:rPr>
              <a:t>stress detection while </a:t>
            </a:r>
            <a:r>
              <a:rPr lang="en-US" sz="1800" dirty="0">
                <a:latin typeface="Times New Roman" pitchFamily="18" charset="0"/>
                <a:cs typeface="Times New Roman" pitchFamily="18" charset="0"/>
              </a:rPr>
              <a:t>efficiently </a:t>
            </a:r>
            <a:r>
              <a:rPr lang="en-US" sz="1800" dirty="0" smtClean="0">
                <a:latin typeface="Times New Roman" pitchFamily="18" charset="0"/>
                <a:cs typeface="Times New Roman" pitchFamily="18" charset="0"/>
              </a:rPr>
              <a:t>recognizing </a:t>
            </a:r>
            <a:r>
              <a:rPr lang="en-US" sz="1800" dirty="0">
                <a:latin typeface="Times New Roman" pitchFamily="18" charset="0"/>
                <a:cs typeface="Times New Roman" pitchFamily="18" charset="0"/>
              </a:rPr>
              <a:t>them.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838080" y="276480"/>
            <a:ext cx="10515240" cy="818640"/>
          </a:xfrm>
          <a:prstGeom prst="rect">
            <a:avLst/>
          </a:prstGeom>
          <a:noFill/>
          <a:ln>
            <a:noFill/>
          </a:ln>
        </p:spPr>
        <p:txBody>
          <a:bodyPr anchor="ctr"/>
          <a:lstStyle/>
          <a:p>
            <a:pPr>
              <a:lnSpc>
                <a:spcPct val="90000"/>
              </a:lnSpc>
            </a:pPr>
            <a:r>
              <a:rPr lang="en-IN" sz="3000" b="1" strike="noStrike" spc="-1" dirty="0">
                <a:solidFill>
                  <a:srgbClr val="1A1A1A"/>
                </a:solidFill>
                <a:latin typeface="Times New Roman"/>
                <a:ea typeface="Times New Roman"/>
              </a:rPr>
              <a:t>PROJECT DOMAIN</a:t>
            </a:r>
            <a:endParaRPr lang="en-IN" sz="3000" b="0" strike="noStrike" spc="-1" dirty="0">
              <a:solidFill>
                <a:srgbClr val="000000"/>
              </a:solidFill>
              <a:latin typeface="Arial"/>
            </a:endParaRPr>
          </a:p>
        </p:txBody>
      </p:sp>
      <p:sp>
        <p:nvSpPr>
          <p:cNvPr id="246" name="TextShape 2"/>
          <p:cNvSpPr txBox="1"/>
          <p:nvPr/>
        </p:nvSpPr>
        <p:spPr>
          <a:xfrm>
            <a:off x="838080" y="1095480"/>
            <a:ext cx="10515240" cy="5466240"/>
          </a:xfrm>
          <a:prstGeom prst="rect">
            <a:avLst/>
          </a:prstGeom>
          <a:noFill/>
          <a:ln>
            <a:noFill/>
          </a:ln>
        </p:spPr>
        <p:txBody>
          <a:bodyPr/>
          <a:lstStyle/>
          <a:p>
            <a:pPr marL="343080" indent="-342720">
              <a:lnSpc>
                <a:spcPct val="150000"/>
              </a:lnSpc>
              <a:spcBef>
                <a:spcPts val="1001"/>
              </a:spcBef>
            </a:pPr>
            <a:r>
              <a:rPr lang="en-IN" sz="2800" b="0" strike="noStrike" spc="-1" dirty="0">
                <a:solidFill>
                  <a:srgbClr val="1A1A1A"/>
                </a:solidFill>
                <a:latin typeface="Times New Roman" panose="02020603050405020304" pitchFamily="18" charset="0"/>
                <a:ea typeface="Lato"/>
                <a:cs typeface="Times New Roman" panose="02020603050405020304" pitchFamily="18" charset="0"/>
              </a:rPr>
              <a:t>  </a:t>
            </a:r>
            <a:r>
              <a:rPr lang="en-IN" b="0" strike="noStrike" spc="-1" dirty="0">
                <a:solidFill>
                  <a:srgbClr val="1A1A1A"/>
                </a:solidFill>
                <a:latin typeface="Times New Roman" panose="02020603050405020304" pitchFamily="18" charset="0"/>
                <a:ea typeface="Lato"/>
                <a:cs typeface="Times New Roman" panose="02020603050405020304" pitchFamily="18" charset="0"/>
              </a:rPr>
              <a:t>1. Machine Learning:</a:t>
            </a:r>
            <a:endParaRPr lang="en-IN"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gn="just">
              <a:lnSpc>
                <a:spcPct val="150000"/>
              </a:lnSpc>
              <a:spcBef>
                <a:spcPts val="1001"/>
              </a:spcBef>
              <a:buFont typeface="Wingdings" pitchFamily="2" charset="2"/>
              <a:buChar char="q"/>
            </a:pPr>
            <a:r>
              <a:rPr lang="en-IN" b="0" strike="noStrike" spc="-1" dirty="0" smtClean="0">
                <a:solidFill>
                  <a:srgbClr val="1A1A1A"/>
                </a:solidFill>
                <a:latin typeface="Times New Roman" panose="02020603050405020304" pitchFamily="18" charset="0"/>
                <a:ea typeface="Lato"/>
                <a:cs typeface="Times New Roman" panose="02020603050405020304" pitchFamily="18" charset="0"/>
              </a:rPr>
              <a:t>Machine </a:t>
            </a:r>
            <a:r>
              <a:rPr lang="en-IN" b="0" strike="noStrike" spc="-1" dirty="0">
                <a:solidFill>
                  <a:srgbClr val="1A1A1A"/>
                </a:solidFill>
                <a:latin typeface="Times New Roman" panose="02020603050405020304" pitchFamily="18" charset="0"/>
                <a:ea typeface="Lato"/>
                <a:cs typeface="Times New Roman" panose="02020603050405020304" pitchFamily="18" charset="0"/>
              </a:rPr>
              <a:t>learning is an application of AI that enables systems to learn and improve from experience without being explicitly programmed. Machine learning focuses on developing computer programs that can access data and use it to learn for themselves.</a:t>
            </a:r>
            <a:endParaRPr lang="en-IN"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nSpc>
                <a:spcPct val="150000"/>
              </a:lnSpc>
              <a:spcBef>
                <a:spcPts val="1001"/>
              </a:spcBef>
            </a:pPr>
            <a:r>
              <a:rPr lang="en-IN" b="0" strike="noStrike" spc="-1" dirty="0">
                <a:solidFill>
                  <a:srgbClr val="1A1A1A"/>
                </a:solidFill>
                <a:latin typeface="Times New Roman" panose="02020603050405020304" pitchFamily="18" charset="0"/>
                <a:ea typeface="Lato"/>
                <a:cs typeface="Times New Roman" panose="02020603050405020304" pitchFamily="18" charset="0"/>
              </a:rPr>
              <a:t>2. </a:t>
            </a:r>
            <a:r>
              <a:rPr lang="en-IN" b="0" strike="noStrike" spc="-1" dirty="0" smtClean="0">
                <a:solidFill>
                  <a:srgbClr val="1A1A1A"/>
                </a:solidFill>
                <a:latin typeface="Times New Roman" panose="02020603050405020304" pitchFamily="18" charset="0"/>
                <a:ea typeface="Lato"/>
                <a:cs typeface="Times New Roman" panose="02020603050405020304" pitchFamily="18" charset="0"/>
              </a:rPr>
              <a:t>Sleep science:</a:t>
            </a:r>
          </a:p>
          <a:p>
            <a:pPr marL="457200" indent="-342720">
              <a:lnSpc>
                <a:spcPct val="150000"/>
              </a:lnSpc>
              <a:spcBef>
                <a:spcPts val="1001"/>
              </a:spcBef>
              <a:buFont typeface="Wingdings" pitchFamily="2" charset="2"/>
              <a:buChar char="q"/>
            </a:pPr>
            <a:r>
              <a:rPr lang="en-IN" b="0" strike="noStrike" spc="-1" dirty="0" smtClean="0">
                <a:solidFill>
                  <a:srgbClr val="000000"/>
                </a:solidFill>
                <a:latin typeface="Times New Roman" panose="02020603050405020304" pitchFamily="18" charset="0"/>
                <a:cs typeface="Times New Roman" panose="02020603050405020304" pitchFamily="18" charset="0"/>
              </a:rPr>
              <a:t>Absolutely! Sleep science, also known as </a:t>
            </a:r>
            <a:r>
              <a:rPr lang="en-IN" b="0" strike="noStrike" spc="-1" dirty="0" err="1" smtClean="0">
                <a:solidFill>
                  <a:srgbClr val="000000"/>
                </a:solidFill>
                <a:latin typeface="Times New Roman" panose="02020603050405020304" pitchFamily="18" charset="0"/>
                <a:cs typeface="Times New Roman" panose="02020603050405020304" pitchFamily="18" charset="0"/>
              </a:rPr>
              <a:t>somnology</a:t>
            </a:r>
            <a:r>
              <a:rPr lang="en-IN" b="0" strike="noStrike" spc="-1" dirty="0" smtClean="0">
                <a:solidFill>
                  <a:srgbClr val="000000"/>
                </a:solidFill>
                <a:latin typeface="Times New Roman" panose="02020603050405020304" pitchFamily="18" charset="0"/>
                <a:cs typeface="Times New Roman" panose="02020603050405020304" pitchFamily="18" charset="0"/>
              </a:rPr>
              <a:t>,  focuses on studying sleep patterns, </a:t>
            </a:r>
            <a:r>
              <a:rPr lang="en-IN" b="0" strike="noStrike" spc="-1" dirty="0" err="1" smtClean="0">
                <a:solidFill>
                  <a:srgbClr val="000000"/>
                </a:solidFill>
                <a:latin typeface="Times New Roman" panose="02020603050405020304" pitchFamily="18" charset="0"/>
                <a:cs typeface="Times New Roman" panose="02020603050405020304" pitchFamily="18" charset="0"/>
              </a:rPr>
              <a:t>behaviors</a:t>
            </a:r>
            <a:r>
              <a:rPr lang="en-IN" b="0" strike="noStrike" spc="-1" dirty="0" smtClean="0">
                <a:solidFill>
                  <a:srgbClr val="000000"/>
                </a:solidFill>
                <a:latin typeface="Times New Roman" panose="02020603050405020304" pitchFamily="18" charset="0"/>
                <a:cs typeface="Times New Roman" panose="02020603050405020304" pitchFamily="18" charset="0"/>
              </a:rPr>
              <a:t>, disorders, and the physiological aspects of sleep. It delves into the stages of sleep, circadian rhythms, the impact of sleep on overall health, and factors affecting sleep quality. Analyzing sleeping habits for stress detection  involves understanding these scientific aspects to create a reliable stress-detection model.</a:t>
            </a:r>
          </a:p>
          <a:p>
            <a:pPr marL="457200" indent="-342720">
              <a:lnSpc>
                <a:spcPct val="150000"/>
              </a:lnSpc>
              <a:spcBef>
                <a:spcPts val="1001"/>
              </a:spcBef>
            </a:pP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1676400" y="76200"/>
            <a:ext cx="10218251" cy="944562"/>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dirty="0">
                <a:latin typeface="Times New Roman"/>
                <a:ea typeface="Times New Roman"/>
                <a:cs typeface="Times New Roman"/>
                <a:sym typeface="Times New Roman"/>
              </a:rPr>
              <a:t>ARCHITECTURE OF PROPOSED SYSTEM</a:t>
            </a:r>
            <a:endParaRPr sz="3200" dirty="0">
              <a:latin typeface="Times New Roman"/>
              <a:ea typeface="Times New Roman"/>
              <a:cs typeface="Times New Roman"/>
              <a:sym typeface="Times New Roman"/>
            </a:endParaRPr>
          </a:p>
        </p:txBody>
      </p:sp>
      <p:sp>
        <p:nvSpPr>
          <p:cNvPr id="4" name="Rectangle 3"/>
          <p:cNvSpPr/>
          <p:nvPr/>
        </p:nvSpPr>
        <p:spPr>
          <a:xfrm>
            <a:off x="5421088" y="1094015"/>
            <a:ext cx="1513113" cy="4163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Dataset</a:t>
            </a:r>
            <a:endParaRPr lang="en-US" dirty="0"/>
          </a:p>
        </p:txBody>
      </p:sp>
      <p:sp>
        <p:nvSpPr>
          <p:cNvPr id="6" name="Oval 5"/>
          <p:cNvSpPr/>
          <p:nvPr/>
        </p:nvSpPr>
        <p:spPr>
          <a:xfrm>
            <a:off x="4953000" y="1698172"/>
            <a:ext cx="2536371" cy="1094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Preprocessing and Feature Selection</a:t>
            </a:r>
            <a:endParaRPr lang="en-US" sz="1600" dirty="0"/>
          </a:p>
        </p:txBody>
      </p:sp>
      <p:sp>
        <p:nvSpPr>
          <p:cNvPr id="7" name="Rectangle 6"/>
          <p:cNvSpPr/>
          <p:nvPr/>
        </p:nvSpPr>
        <p:spPr>
          <a:xfrm>
            <a:off x="5464630" y="2988130"/>
            <a:ext cx="1513113" cy="742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Random Forest Classifier</a:t>
            </a:r>
            <a:endParaRPr lang="en-US" sz="1600" dirty="0"/>
          </a:p>
        </p:txBody>
      </p:sp>
      <p:sp>
        <p:nvSpPr>
          <p:cNvPr id="8" name="Rectangle 7"/>
          <p:cNvSpPr/>
          <p:nvPr/>
        </p:nvSpPr>
        <p:spPr>
          <a:xfrm>
            <a:off x="5366659" y="4024993"/>
            <a:ext cx="1970313" cy="1445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Predicted Results</a:t>
            </a:r>
          </a:p>
          <a:p>
            <a:pPr algn="ctr"/>
            <a:r>
              <a:rPr lang="en-US" sz="1600" dirty="0" smtClean="0"/>
              <a:t>Low normal</a:t>
            </a:r>
          </a:p>
          <a:p>
            <a:pPr algn="ctr"/>
            <a:r>
              <a:rPr lang="en-US" sz="1600" dirty="0" smtClean="0"/>
              <a:t>Medium  low, Medium, Medium high, High</a:t>
            </a:r>
          </a:p>
        </p:txBody>
      </p:sp>
      <p:sp>
        <p:nvSpPr>
          <p:cNvPr id="9" name="Rounded Rectangle 8"/>
          <p:cNvSpPr/>
          <p:nvPr/>
        </p:nvSpPr>
        <p:spPr>
          <a:xfrm>
            <a:off x="5453743" y="5804808"/>
            <a:ext cx="1796143"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Performance Analysis and Graph</a:t>
            </a:r>
            <a:endParaRPr lang="en-US" sz="1600" dirty="0"/>
          </a:p>
        </p:txBody>
      </p:sp>
      <p:cxnSp>
        <p:nvCxnSpPr>
          <p:cNvPr id="11" name="Straight Arrow Connector 10"/>
          <p:cNvCxnSpPr>
            <a:stCxn id="4" idx="2"/>
            <a:endCxn id="6" idx="0"/>
          </p:cNvCxnSpPr>
          <p:nvPr/>
        </p:nvCxnSpPr>
        <p:spPr>
          <a:xfrm rot="16200000" flipH="1">
            <a:off x="6105527" y="1582512"/>
            <a:ext cx="187779" cy="4354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4" name="Straight Arrow Connector 13"/>
          <p:cNvCxnSpPr>
            <a:stCxn id="6" idx="4"/>
            <a:endCxn id="7" idx="0"/>
          </p:cNvCxnSpPr>
          <p:nvPr/>
        </p:nvCxnSpPr>
        <p:spPr>
          <a:xfrm rot="16200000" flipH="1">
            <a:off x="6123215" y="2890157"/>
            <a:ext cx="195943" cy="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5400000">
            <a:off x="6062889" y="3883933"/>
            <a:ext cx="263980" cy="181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8" idx="2"/>
            <a:endCxn id="9" idx="0"/>
          </p:cNvCxnSpPr>
          <p:nvPr/>
        </p:nvCxnSpPr>
        <p:spPr>
          <a:xfrm rot="5400000">
            <a:off x="6184449" y="5637440"/>
            <a:ext cx="334737" cy="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838080" y="187560"/>
            <a:ext cx="10515240" cy="818640"/>
          </a:xfrm>
          <a:prstGeom prst="rect">
            <a:avLst/>
          </a:prstGeom>
          <a:noFill/>
          <a:ln>
            <a:noFill/>
          </a:ln>
        </p:spPr>
        <p:txBody>
          <a:bodyPr anchor="ctr"/>
          <a:lstStyle/>
          <a:p>
            <a:pPr algn="ctr">
              <a:lnSpc>
                <a:spcPct val="90000"/>
              </a:lnSpc>
            </a:pPr>
            <a:r>
              <a:rPr lang="en-IN" sz="3000" b="1" strike="noStrike" spc="-1" dirty="0">
                <a:solidFill>
                  <a:srgbClr val="1A1A1A"/>
                </a:solidFill>
                <a:latin typeface="Times New Roman" pitchFamily="18" charset="0"/>
                <a:ea typeface="Raleway"/>
                <a:cs typeface="Times New Roman" pitchFamily="18" charset="0"/>
              </a:rPr>
              <a:t>REQUIREMENT ANALYSIS</a:t>
            </a:r>
            <a:endParaRPr lang="en-IN" sz="3000" b="0" strike="noStrike" spc="-1" dirty="0">
              <a:solidFill>
                <a:srgbClr val="000000"/>
              </a:solidFill>
              <a:latin typeface="Times New Roman" pitchFamily="18" charset="0"/>
              <a:cs typeface="Times New Roman" pitchFamily="18" charset="0"/>
            </a:endParaRPr>
          </a:p>
        </p:txBody>
      </p:sp>
      <p:sp>
        <p:nvSpPr>
          <p:cNvPr id="248" name="TextShape 2"/>
          <p:cNvSpPr txBox="1"/>
          <p:nvPr/>
        </p:nvSpPr>
        <p:spPr>
          <a:xfrm>
            <a:off x="473040" y="1302480"/>
            <a:ext cx="6907320" cy="4913640"/>
          </a:xfrm>
          <a:prstGeom prst="rect">
            <a:avLst/>
          </a:prstGeom>
          <a:noFill/>
          <a:ln>
            <a:noFill/>
          </a:ln>
        </p:spPr>
        <p:txBody>
          <a:bodyPr/>
          <a:lstStyle/>
          <a:p>
            <a:pPr>
              <a:lnSpc>
                <a:spcPct val="90000"/>
              </a:lnSpc>
              <a:spcBef>
                <a:spcPts val="1001"/>
              </a:spcBef>
            </a:pPr>
            <a:endParaRPr lang="en-IN" sz="1400" b="0" strike="noStrike" spc="-1" dirty="0">
              <a:solidFill>
                <a:srgbClr val="000000"/>
              </a:solidFill>
              <a:latin typeface="Arial"/>
            </a:endParaRPr>
          </a:p>
          <a:p>
            <a:pPr>
              <a:lnSpc>
                <a:spcPct val="90000"/>
              </a:lnSpc>
              <a:spcBef>
                <a:spcPts val="1001"/>
              </a:spcBef>
            </a:pPr>
            <a:endParaRPr lang="en-IN" sz="1400" b="0" strike="noStrike" spc="-1" dirty="0">
              <a:solidFill>
                <a:srgbClr val="000000"/>
              </a:solidFill>
              <a:latin typeface="Arial"/>
            </a:endParaRPr>
          </a:p>
          <a:p>
            <a:pPr>
              <a:lnSpc>
                <a:spcPct val="90000"/>
              </a:lnSpc>
              <a:spcBef>
                <a:spcPts val="1001"/>
              </a:spcBef>
            </a:pPr>
            <a:endParaRPr lang="en-IN" sz="1400" b="0" strike="noStrike" spc="-1" dirty="0">
              <a:solidFill>
                <a:srgbClr val="000000"/>
              </a:solidFill>
              <a:latin typeface="Arial"/>
            </a:endParaRPr>
          </a:p>
          <a:p>
            <a:pPr marL="457200" indent="-342720">
              <a:lnSpc>
                <a:spcPct val="150000"/>
              </a:lnSpc>
              <a:spcBef>
                <a:spcPts val="1001"/>
              </a:spcBef>
              <a:buClr>
                <a:srgbClr val="1A1A1A"/>
              </a:buClr>
              <a:buFont typeface="Wingdings" pitchFamily="2" charset="2"/>
              <a:buChar char="Ø"/>
            </a:pPr>
            <a:r>
              <a:rPr lang="en-IN" sz="2200" b="0" strike="noStrike" spc="-1" dirty="0">
                <a:solidFill>
                  <a:srgbClr val="1A1A1A"/>
                </a:solidFill>
                <a:latin typeface="Times New Roman"/>
                <a:ea typeface="Lato"/>
              </a:rPr>
              <a:t>Functional Requirements</a:t>
            </a:r>
            <a:endParaRPr lang="en-IN" sz="2200" b="0" strike="noStrike" spc="-1" dirty="0">
              <a:solidFill>
                <a:srgbClr val="000000"/>
              </a:solidFill>
              <a:latin typeface="Arial"/>
            </a:endParaRPr>
          </a:p>
          <a:p>
            <a:pPr marL="457200" indent="-342720">
              <a:lnSpc>
                <a:spcPct val="150000"/>
              </a:lnSpc>
              <a:buClr>
                <a:srgbClr val="1A1A1A"/>
              </a:buClr>
              <a:buFont typeface="Wingdings" pitchFamily="2" charset="2"/>
              <a:buChar char="Ø"/>
            </a:pPr>
            <a:r>
              <a:rPr lang="en-IN" sz="2200" b="0" strike="noStrike" spc="-1" dirty="0">
                <a:solidFill>
                  <a:srgbClr val="1A1A1A"/>
                </a:solidFill>
                <a:latin typeface="Times New Roman"/>
                <a:ea typeface="Lato"/>
              </a:rPr>
              <a:t>Non-Functional Requirements</a:t>
            </a:r>
            <a:endParaRPr lang="en-IN" sz="2200" b="0" strike="noStrike" spc="-1" dirty="0">
              <a:solidFill>
                <a:srgbClr val="000000"/>
              </a:solidFill>
              <a:latin typeface="Arial"/>
            </a:endParaRPr>
          </a:p>
          <a:p>
            <a:pPr marL="457200" indent="-342720">
              <a:lnSpc>
                <a:spcPct val="150000"/>
              </a:lnSpc>
              <a:buClr>
                <a:srgbClr val="1A1A1A"/>
              </a:buClr>
              <a:buFont typeface="Wingdings" pitchFamily="2" charset="2"/>
              <a:buChar char="Ø"/>
            </a:pPr>
            <a:r>
              <a:rPr lang="en-IN" sz="2200" b="0" strike="noStrike" spc="-1" dirty="0">
                <a:solidFill>
                  <a:srgbClr val="1A1A1A"/>
                </a:solidFill>
                <a:latin typeface="Times New Roman"/>
                <a:ea typeface="Lato"/>
              </a:rPr>
              <a:t>Software Requirements</a:t>
            </a:r>
            <a:endParaRPr lang="en-IN" sz="2200" b="0" strike="noStrike" spc="-1" dirty="0">
              <a:solidFill>
                <a:srgbClr val="000000"/>
              </a:solidFill>
              <a:latin typeface="Arial"/>
            </a:endParaRPr>
          </a:p>
          <a:p>
            <a:pPr marL="457200" indent="-342720">
              <a:lnSpc>
                <a:spcPct val="150000"/>
              </a:lnSpc>
              <a:buClr>
                <a:srgbClr val="1A1A1A"/>
              </a:buClr>
              <a:buFont typeface="Wingdings" pitchFamily="2" charset="2"/>
              <a:buChar char="Ø"/>
            </a:pPr>
            <a:r>
              <a:rPr lang="en-IN" sz="2200" b="0" strike="noStrike" spc="-1" dirty="0">
                <a:solidFill>
                  <a:srgbClr val="1A1A1A"/>
                </a:solidFill>
                <a:latin typeface="Times New Roman"/>
                <a:ea typeface="Lato"/>
              </a:rPr>
              <a:t>Hardware Requirements </a:t>
            </a:r>
            <a:endParaRPr lang="en-IN" sz="2200" b="0" strike="noStrike" spc="-1" dirty="0">
              <a:solidFill>
                <a:srgbClr val="000000"/>
              </a:solidFill>
              <a:latin typeface="Arial"/>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93775" y="220663"/>
            <a:ext cx="10745788" cy="922337"/>
          </a:xfrm>
        </p:spPr>
        <p:txBody>
          <a:bodyPr rtlCol="0" anchor="t">
            <a:normAutofit/>
          </a:bodyPr>
          <a:lstStyle/>
          <a:p>
            <a:pPr eaLnBrk="1" fontAlgn="auto" hangingPunct="1">
              <a:spcAft>
                <a:spcPts val="0"/>
              </a:spcAft>
              <a:defRPr/>
            </a:pPr>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REVIEW CONTENTS</a:t>
            </a:r>
            <a:b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076" name="Group 22"/>
          <p:cNvGrpSpPr>
            <a:grpSpLocks noGrp="1" noUngrp="1" noRot="1" noChangeAspect="1" noMove="1" noResize="1"/>
          </p:cNvGrpSpPr>
          <p:nvPr/>
        </p:nvGrpSpPr>
        <p:grpSpPr bwMode="auto">
          <a:xfrm>
            <a:off x="0" y="0"/>
            <a:ext cx="885825" cy="6858000"/>
            <a:chOff x="0" y="0"/>
            <a:chExt cx="885825" cy="6858000"/>
          </a:xfrm>
        </p:grpSpPr>
        <p:sp>
          <p:nvSpPr>
            <p:cNvPr id="3078" name="Freeform 6"/>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xmlns="" w="0">
                  <a:solidFill>
                    <a:srgbClr val="000000"/>
                  </a:solidFill>
                  <a:round/>
                  <a:headEnd/>
                  <a:tailEnd/>
                </a14:hiddenLine>
              </a:ext>
            </a:extLst>
          </p:spPr>
          <p:txBody>
            <a:bodyPr/>
            <a:lstStyle/>
            <a:p>
              <a:endParaRPr lang="en-US"/>
            </a:p>
          </p:txBody>
        </p:sp>
        <p:sp>
          <p:nvSpPr>
            <p:cNvPr id="25" name="Freeform 6">
              <a:extLst>
                <a:ext uri="{FF2B5EF4-FFF2-40B4-BE49-F238E27FC236}"/>
                <a:ext uri="{C183D7F6-B498-43B3-948B-1728B52AA6E4}"/>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p:cNvSpPr>
            <a:spLocks noGrp="1"/>
          </p:cNvSpPr>
          <p:nvPr>
            <p:ph idx="4294967295"/>
          </p:nvPr>
        </p:nvSpPr>
        <p:spPr>
          <a:xfrm>
            <a:off x="1072063" y="979716"/>
            <a:ext cx="11827508" cy="5519056"/>
          </a:xfrm>
          <a:prstGeom prst="rect">
            <a:avLst/>
          </a:prstGeom>
          <a:ln>
            <a:miter lim="800000"/>
            <a:headEnd/>
            <a:tailEnd/>
          </a:ln>
        </p:spPr>
        <p:txBody>
          <a:bodyPr rtlCol="0">
            <a:normAutofit fontScale="92500" lnSpcReduction="10000"/>
          </a:bodyPr>
          <a:lstStyle/>
          <a:p>
            <a:pPr eaLnBrk="1" fontAlgn="auto" hangingPunct="1">
              <a:lnSpc>
                <a:spcPct val="120000"/>
              </a:lnSpc>
              <a:spcAft>
                <a:spcPts val="0"/>
              </a:spcAft>
              <a:buFont typeface="Arial" panose="020B0604020202020204" pitchFamily="34" charset="0"/>
              <a:buChar char="•"/>
              <a:defRPr/>
            </a:pPr>
            <a:r>
              <a:rPr lang="en-IN" sz="2000" dirty="0" smtClean="0">
                <a:latin typeface="Times New Roman" panose="02020603050405020304" pitchFamily="18" charset="0"/>
                <a:cs typeface="Times New Roman" panose="02020603050405020304" pitchFamily="18" charset="0"/>
              </a:rPr>
              <a:t>Abstract</a:t>
            </a:r>
          </a:p>
          <a:p>
            <a:pPr eaLnBrk="1" fontAlgn="auto" hangingPunct="1">
              <a:lnSpc>
                <a:spcPct val="120000"/>
              </a:lnSpc>
              <a:spcAft>
                <a:spcPts val="0"/>
              </a:spcAft>
              <a:buFont typeface="Arial" panose="020B0604020202020204" pitchFamily="34" charset="0"/>
              <a:buChar char="•"/>
              <a:defRPr/>
            </a:pPr>
            <a:r>
              <a:rPr lang="en-IN" sz="2000" dirty="0" smtClean="0">
                <a:latin typeface="Times New Roman" panose="02020603050405020304" pitchFamily="18" charset="0"/>
                <a:cs typeface="Times New Roman" panose="02020603050405020304" pitchFamily="18" charset="0"/>
              </a:rPr>
              <a:t>Introduction</a:t>
            </a:r>
          </a:p>
          <a:p>
            <a:pPr eaLnBrk="1" fontAlgn="auto" hangingPunct="1">
              <a:lnSpc>
                <a:spcPct val="120000"/>
              </a:lnSpc>
              <a:spcAft>
                <a:spcPts val="0"/>
              </a:spcAft>
              <a:buFont typeface="Arial" panose="020B0604020202020204" pitchFamily="34" charset="0"/>
              <a:buChar char="•"/>
              <a:defRPr/>
            </a:pPr>
            <a:r>
              <a:rPr lang="en-IN" sz="2000" dirty="0" smtClean="0">
                <a:latin typeface="Times New Roman" panose="02020603050405020304" pitchFamily="18" charset="0"/>
                <a:cs typeface="Times New Roman" panose="02020603050405020304" pitchFamily="18" charset="0"/>
              </a:rPr>
              <a:t>Literature Survey</a:t>
            </a:r>
          </a:p>
          <a:p>
            <a:pPr eaLnBrk="1" fontAlgn="auto" hangingPunct="1">
              <a:lnSpc>
                <a:spcPct val="120000"/>
              </a:lnSpc>
              <a:spcAft>
                <a:spcPts val="0"/>
              </a:spcAft>
              <a:buFont typeface="Arial" panose="020B0604020202020204" pitchFamily="34" charset="0"/>
              <a:buChar char="•"/>
              <a:defRPr/>
            </a:pPr>
            <a:r>
              <a:rPr lang="en-IN" sz="2000" dirty="0" smtClean="0">
                <a:latin typeface="Times New Roman" panose="02020603050405020304" pitchFamily="18" charset="0"/>
                <a:cs typeface="Times New Roman" panose="02020603050405020304" pitchFamily="18" charset="0"/>
              </a:rPr>
              <a:t>Problems in Existing System</a:t>
            </a:r>
          </a:p>
          <a:p>
            <a:pPr eaLnBrk="1" fontAlgn="auto" hangingPunct="1">
              <a:lnSpc>
                <a:spcPct val="120000"/>
              </a:lnSpc>
              <a:spcAft>
                <a:spcPts val="0"/>
              </a:spcAft>
              <a:buFont typeface="Arial" panose="020B0604020202020204" pitchFamily="34" charset="0"/>
              <a:buChar char="•"/>
              <a:defRPr/>
            </a:pPr>
            <a:r>
              <a:rPr lang="en-IN" sz="2000" dirty="0" smtClean="0">
                <a:latin typeface="Times New Roman" panose="02020603050405020304" pitchFamily="18" charset="0"/>
                <a:cs typeface="Times New Roman" panose="02020603050405020304" pitchFamily="18" charset="0"/>
              </a:rPr>
              <a:t>Proposed System</a:t>
            </a:r>
          </a:p>
          <a:p>
            <a:pPr eaLnBrk="1" fontAlgn="auto" hangingPunct="1">
              <a:lnSpc>
                <a:spcPct val="120000"/>
              </a:lnSpc>
              <a:spcAft>
                <a:spcPts val="0"/>
              </a:spcAft>
              <a:buFont typeface="Arial" panose="020B0604020202020204" pitchFamily="34" charset="0"/>
              <a:buChar char="•"/>
              <a:defRPr/>
            </a:pPr>
            <a:r>
              <a:rPr lang="en-IN" sz="2000" dirty="0" smtClean="0">
                <a:latin typeface="Times New Roman" panose="02020603050405020304" pitchFamily="18" charset="0"/>
                <a:cs typeface="Times New Roman" panose="02020603050405020304" pitchFamily="18" charset="0"/>
              </a:rPr>
              <a:t>Problem Statement</a:t>
            </a:r>
          </a:p>
          <a:p>
            <a:pPr eaLnBrk="1" fontAlgn="auto" hangingPunct="1">
              <a:lnSpc>
                <a:spcPct val="120000"/>
              </a:lnSpc>
              <a:spcAft>
                <a:spcPts val="0"/>
              </a:spcAft>
              <a:buFont typeface="Arial" panose="020B0604020202020204" pitchFamily="34" charset="0"/>
              <a:buChar char="•"/>
              <a:defRPr/>
            </a:pPr>
            <a:r>
              <a:rPr lang="en-IN" sz="2000" dirty="0" smtClean="0">
                <a:latin typeface="Times New Roman" panose="02020603050405020304" pitchFamily="18" charset="0"/>
                <a:cs typeface="Times New Roman" panose="02020603050405020304" pitchFamily="18" charset="0"/>
              </a:rPr>
              <a:t>Objectives </a:t>
            </a:r>
          </a:p>
          <a:p>
            <a:pPr eaLnBrk="1" fontAlgn="auto" hangingPunct="1">
              <a:lnSpc>
                <a:spcPct val="120000"/>
              </a:lnSpc>
              <a:spcAft>
                <a:spcPts val="0"/>
              </a:spcAft>
              <a:buFont typeface="Arial" panose="020B0604020202020204" pitchFamily="34" charset="0"/>
              <a:buChar char="•"/>
              <a:defRPr/>
            </a:pPr>
            <a:r>
              <a:rPr lang="en-US" sz="2000" dirty="0" smtClean="0">
                <a:latin typeface="Times New Roman" panose="02020603050405020304" pitchFamily="18" charset="0"/>
                <a:cs typeface="Times New Roman" panose="02020603050405020304" pitchFamily="18" charset="0"/>
              </a:rPr>
              <a:t>Project domain </a:t>
            </a:r>
          </a:p>
          <a:p>
            <a:pPr marL="342900" indent="-342900" eaLnBrk="1" hangingPunct="1">
              <a:lnSpc>
                <a:spcPct val="120000"/>
              </a:lnSpc>
              <a:spcBef>
                <a:spcPts val="480"/>
              </a:spcBef>
              <a:spcAft>
                <a:spcPts val="0"/>
              </a:spcAft>
              <a:buClr>
                <a:schemeClr val="lt1"/>
              </a:buClr>
              <a:buSzPts val="2400"/>
              <a:buFont typeface="Arial" pitchFamily="34" charset="0"/>
              <a:buChar char="•"/>
              <a:defRPr/>
            </a:pPr>
            <a:r>
              <a:rPr lang="en-US" sz="2000" dirty="0" smtClean="0">
                <a:latin typeface="Times New Roman" panose="02020603050405020304" pitchFamily="18" charset="0"/>
                <a:cs typeface="Times New Roman" panose="02020603050405020304" pitchFamily="18" charset="0"/>
              </a:rPr>
              <a:t>Requirement analysis</a:t>
            </a:r>
          </a:p>
          <a:p>
            <a:pPr marL="800100" lvl="1" indent="-342900" eaLnBrk="1" hangingPunct="1">
              <a:lnSpc>
                <a:spcPct val="120000"/>
              </a:lnSpc>
              <a:spcBef>
                <a:spcPts val="480"/>
              </a:spcBef>
              <a:spcAft>
                <a:spcPts val="0"/>
              </a:spcAft>
              <a:buClr>
                <a:schemeClr val="lt1"/>
              </a:buClr>
              <a:buSzPts val="2400"/>
              <a:buFont typeface="Arial" pitchFamily="34" charset="0"/>
              <a:buChar char="•"/>
              <a:defRPr/>
            </a:pPr>
            <a:r>
              <a:rPr lang="en-US" sz="2000" dirty="0" smtClean="0">
                <a:latin typeface="Times New Roman" panose="02020603050405020304" pitchFamily="18" charset="0"/>
                <a:cs typeface="Times New Roman" panose="02020603050405020304" pitchFamily="18" charset="0"/>
              </a:rPr>
              <a:t>- Functional Requirements</a:t>
            </a:r>
          </a:p>
          <a:p>
            <a:pPr marL="800100" lvl="1" indent="-342900" eaLnBrk="1" hangingPunct="1">
              <a:lnSpc>
                <a:spcPct val="120000"/>
              </a:lnSpc>
              <a:spcBef>
                <a:spcPts val="480"/>
              </a:spcBef>
              <a:spcAft>
                <a:spcPts val="0"/>
              </a:spcAft>
              <a:buClr>
                <a:schemeClr val="lt1"/>
              </a:buClr>
              <a:buSzPts val="2400"/>
              <a:buFont typeface="Arial" pitchFamily="34" charset="0"/>
              <a:buChar char="•"/>
              <a:defRPr/>
            </a:pPr>
            <a:r>
              <a:rPr lang="en-US" sz="2000" dirty="0" smtClean="0">
                <a:latin typeface="Times New Roman" panose="02020603050405020304" pitchFamily="18" charset="0"/>
                <a:cs typeface="Times New Roman" panose="02020603050405020304" pitchFamily="18" charset="0"/>
              </a:rPr>
              <a:t>- Non-Functional Requirements</a:t>
            </a:r>
          </a:p>
          <a:p>
            <a:pPr marL="800100" lvl="1" indent="-342900" eaLnBrk="1" hangingPunct="1">
              <a:lnSpc>
                <a:spcPct val="120000"/>
              </a:lnSpc>
              <a:spcBef>
                <a:spcPts val="480"/>
              </a:spcBef>
              <a:spcAft>
                <a:spcPts val="0"/>
              </a:spcAft>
              <a:buClr>
                <a:schemeClr val="lt1"/>
              </a:buClr>
              <a:buSzPts val="2400"/>
              <a:buFont typeface="Arial" pitchFamily="34" charset="0"/>
              <a:buChar char="•"/>
              <a:defRPr/>
            </a:pPr>
            <a:r>
              <a:rPr lang="en-US" sz="2000" dirty="0" smtClean="0">
                <a:latin typeface="Times New Roman" panose="02020603050405020304" pitchFamily="18" charset="0"/>
                <a:cs typeface="Times New Roman" panose="02020603050405020304" pitchFamily="18" charset="0"/>
              </a:rPr>
              <a:t>- Software Requirements</a:t>
            </a:r>
          </a:p>
          <a:p>
            <a:pPr marL="800100" lvl="1" indent="-342900" eaLnBrk="1" hangingPunct="1">
              <a:lnSpc>
                <a:spcPct val="120000"/>
              </a:lnSpc>
              <a:spcBef>
                <a:spcPts val="480"/>
              </a:spcBef>
              <a:spcAft>
                <a:spcPts val="0"/>
              </a:spcAft>
              <a:buClr>
                <a:schemeClr val="lt1"/>
              </a:buClr>
              <a:buSzPts val="2400"/>
              <a:buFont typeface="Arial" pitchFamily="34" charset="0"/>
              <a:buChar char="•"/>
              <a:defRPr/>
            </a:pPr>
            <a:r>
              <a:rPr lang="en-US" sz="2000" dirty="0" smtClean="0">
                <a:latin typeface="Times New Roman" panose="02020603050405020304" pitchFamily="18" charset="0"/>
                <a:cs typeface="Times New Roman" panose="02020603050405020304" pitchFamily="18" charset="0"/>
              </a:rPr>
              <a:t>- Hardware Requirements</a:t>
            </a:r>
          </a:p>
          <a:p>
            <a:pPr marL="457200" indent="-457200" eaLnBrk="1" hangingPunct="1">
              <a:lnSpc>
                <a:spcPct val="120000"/>
              </a:lnSpc>
              <a:buFont typeface="Wingdings" pitchFamily="2" charset="2"/>
              <a:buChar char="§"/>
              <a:defRPr/>
            </a:pPr>
            <a:r>
              <a:rPr lang="en-US" sz="2000" dirty="0" smtClean="0">
                <a:latin typeface="Times New Roman" panose="02020603050405020304" pitchFamily="18" charset="0"/>
                <a:cs typeface="Times New Roman" panose="02020603050405020304" pitchFamily="18" charset="0"/>
              </a:rPr>
              <a:t>System Architecture</a:t>
            </a:r>
          </a:p>
          <a:p>
            <a:pPr marL="457200" indent="-457200" eaLnBrk="1" hangingPunct="1">
              <a:lnSpc>
                <a:spcPct val="120000"/>
              </a:lnSpc>
              <a:buFont typeface="Wingdings" pitchFamily="2" charset="2"/>
              <a:buChar char="§"/>
              <a:defRPr/>
            </a:pPr>
            <a:r>
              <a:rPr lang="en-US" sz="2000" dirty="0" smtClean="0">
                <a:latin typeface="Times New Roman" panose="02020603050405020304" pitchFamily="18" charset="0"/>
                <a:cs typeface="Times New Roman" panose="02020603050405020304" pitchFamily="18" charset="0"/>
              </a:rPr>
              <a:t>Methodology and design</a:t>
            </a:r>
          </a:p>
          <a:p>
            <a:pPr eaLnBrk="1" hangingPunct="1">
              <a:defRPr/>
            </a:pPr>
            <a:endParaRPr lang="en-US" sz="1600" dirty="0" smtClean="0"/>
          </a:p>
          <a:p>
            <a:pPr marL="800100" lvl="1" indent="-342900" eaLnBrk="1" hangingPunct="1">
              <a:spcBef>
                <a:spcPts val="480"/>
              </a:spcBef>
              <a:spcAft>
                <a:spcPts val="0"/>
              </a:spcAft>
              <a:buClr>
                <a:schemeClr val="lt1"/>
              </a:buClr>
              <a:buSzPts val="2400"/>
              <a:buFont typeface="Arial" charset="0"/>
              <a:buNone/>
              <a:defRPr/>
            </a:pPr>
            <a:endParaRPr lang="en-US" sz="1500" b="1" dirty="0" smtClean="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750583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1422400" y="274638"/>
            <a:ext cx="1048918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dirty="0">
                <a:latin typeface="Times New Roman"/>
                <a:ea typeface="Times New Roman"/>
                <a:cs typeface="Times New Roman"/>
                <a:sym typeface="Times New Roman"/>
              </a:rPr>
              <a:t>REQUIREMENT ANALYSIS</a:t>
            </a:r>
            <a:endParaRPr sz="3200" dirty="0">
              <a:latin typeface="Times New Roman"/>
              <a:ea typeface="Times New Roman"/>
              <a:cs typeface="Times New Roman"/>
              <a:sym typeface="Times New Roman"/>
            </a:endParaRPr>
          </a:p>
        </p:txBody>
      </p:sp>
      <p:sp>
        <p:nvSpPr>
          <p:cNvPr id="177" name="Google Shape;177;p13"/>
          <p:cNvSpPr txBox="1">
            <a:spLocks noGrp="1"/>
          </p:cNvSpPr>
          <p:nvPr>
            <p:ph type="body" idx="4294967295"/>
          </p:nvPr>
        </p:nvSpPr>
        <p:spPr>
          <a:xfrm>
            <a:off x="1422400" y="1384300"/>
            <a:ext cx="10498667" cy="5321300"/>
          </a:xfrm>
          <a:prstGeom prst="rect">
            <a:avLst/>
          </a:prstGeom>
          <a:noFill/>
          <a:ln>
            <a:noFill/>
          </a:ln>
        </p:spPr>
        <p:txBody>
          <a:bodyPr spcFirstLastPara="1" wrap="square" lIns="91425" tIns="45700" rIns="91425" bIns="45700" anchor="t" anchorCtr="0">
            <a:noAutofit/>
          </a:bodyPr>
          <a:lstStyle/>
          <a:p>
            <a:pPr marL="365760" lvl="0" indent="-283464" algn="just">
              <a:lnSpc>
                <a:spcPct val="150000"/>
              </a:lnSpc>
              <a:spcBef>
                <a:spcPts val="0"/>
              </a:spcBef>
              <a:buSzPts val="1600"/>
              <a:buNone/>
            </a:pPr>
            <a:r>
              <a:rPr lang="en-US" sz="2000" b="1" dirty="0">
                <a:latin typeface="Times New Roman"/>
                <a:ea typeface="Times New Roman"/>
                <a:cs typeface="Times New Roman"/>
                <a:sym typeface="Times New Roman"/>
              </a:rPr>
              <a:t>Functional Requirements</a:t>
            </a:r>
          </a:p>
          <a:p>
            <a:pPr marL="82296" lvl="0" indent="0" algn="just">
              <a:lnSpc>
                <a:spcPct val="150000"/>
              </a:lnSpc>
              <a:spcBef>
                <a:spcPts val="0"/>
              </a:spcBef>
              <a:buSzPts val="1600"/>
              <a:buNone/>
            </a:pPr>
            <a:r>
              <a:rPr lang="en-US" sz="2000" dirty="0">
                <a:latin typeface="Times New Roman"/>
                <a:ea typeface="Times New Roman"/>
                <a:cs typeface="Times New Roman"/>
                <a:sym typeface="Times New Roman"/>
              </a:rPr>
              <a:t>The following are the functional requirements of our system.</a:t>
            </a:r>
            <a:endParaRPr lang="en-US" sz="2000" dirty="0"/>
          </a:p>
          <a:p>
            <a:pPr marL="365760" lvl="0" indent="-283464" algn="just">
              <a:lnSpc>
                <a:spcPct val="150000"/>
              </a:lnSpc>
              <a:buSzPts val="1600"/>
              <a:buFont typeface="Wingdings" pitchFamily="2" charset="2"/>
              <a:buChar char="ü"/>
            </a:pPr>
            <a:r>
              <a:rPr lang="en-US" sz="2000" dirty="0">
                <a:latin typeface="Times New Roman"/>
                <a:ea typeface="Times New Roman"/>
                <a:cs typeface="Times New Roman"/>
                <a:sym typeface="Times New Roman"/>
              </a:rPr>
              <a:t>Provides faster GUI interaction.</a:t>
            </a:r>
            <a:endParaRPr lang="en-US" sz="2000" dirty="0"/>
          </a:p>
          <a:p>
            <a:pPr marL="365760" lvl="0" indent="-283464" algn="just">
              <a:lnSpc>
                <a:spcPct val="150000"/>
              </a:lnSpc>
              <a:buSzPts val="1600"/>
              <a:buFont typeface="Wingdings" pitchFamily="2" charset="2"/>
              <a:buChar char="ü"/>
            </a:pPr>
            <a:r>
              <a:rPr lang="en-US" sz="2000" dirty="0" smtClean="0">
                <a:latin typeface="Times New Roman"/>
                <a:ea typeface="Times New Roman"/>
                <a:cs typeface="Times New Roman"/>
                <a:sym typeface="Times New Roman"/>
              </a:rPr>
              <a:t>Fill these values like  Snoring Range, Respiration Rate, Body Temperature, Limb Movement Rate, Blood Oxygen Levels, Eye Movement, Number of Hours of Sleep, Heart Rate and click on submit button.</a:t>
            </a:r>
            <a:endParaRPr lang="en-US" sz="2000" dirty="0">
              <a:latin typeface="Times New Roman"/>
              <a:ea typeface="Times New Roman"/>
              <a:cs typeface="Times New Roman"/>
              <a:sym typeface="Times New Roman"/>
            </a:endParaRPr>
          </a:p>
          <a:p>
            <a:pPr marL="365760" lvl="0" indent="-283464" algn="just">
              <a:lnSpc>
                <a:spcPct val="150000"/>
              </a:lnSpc>
              <a:buSzPts val="1600"/>
              <a:buFont typeface="Wingdings" pitchFamily="2" charset="2"/>
              <a:buChar char="ü"/>
            </a:pPr>
            <a:r>
              <a:rPr lang="en-US" sz="2000" dirty="0">
                <a:latin typeface="Times New Roman"/>
                <a:ea typeface="Times New Roman"/>
                <a:cs typeface="Times New Roman"/>
                <a:sym typeface="Times New Roman"/>
              </a:rPr>
              <a:t>Predict the best outcome</a:t>
            </a:r>
          </a:p>
          <a:p>
            <a:pPr marL="365760" lvl="0" indent="-283464" algn="just">
              <a:lnSpc>
                <a:spcPct val="150000"/>
              </a:lnSpc>
              <a:buSzPts val="1600"/>
              <a:buFont typeface="Wingdings" pitchFamily="2" charset="2"/>
              <a:buChar char="ü"/>
            </a:pPr>
            <a:endParaRPr lang="en-US" sz="2000" dirty="0">
              <a:latin typeface="Times New Roman"/>
              <a:ea typeface="Times New Roman"/>
              <a:cs typeface="Times New Roman"/>
              <a:sym typeface="Times New Roman"/>
            </a:endParaRPr>
          </a:p>
          <a:p>
            <a:pPr marL="365760" lvl="0" indent="-181864" algn="just">
              <a:lnSpc>
                <a:spcPct val="170000"/>
              </a:lnSpc>
              <a:buSzPts val="1600"/>
              <a:buNone/>
            </a:pPr>
            <a:endParaRPr lang="en-US" sz="2000" b="1"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1422400" y="274638"/>
            <a:ext cx="1048918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dirty="0">
                <a:latin typeface="Times New Roman"/>
                <a:ea typeface="Times New Roman"/>
                <a:cs typeface="Times New Roman"/>
                <a:sym typeface="Times New Roman"/>
              </a:rPr>
              <a:t>REQUIREMENT ANALYSIS</a:t>
            </a:r>
            <a:endParaRPr sz="3200" dirty="0">
              <a:latin typeface="Times New Roman"/>
              <a:ea typeface="Times New Roman"/>
              <a:cs typeface="Times New Roman"/>
              <a:sym typeface="Times New Roman"/>
            </a:endParaRPr>
          </a:p>
        </p:txBody>
      </p:sp>
      <p:sp>
        <p:nvSpPr>
          <p:cNvPr id="177" name="Google Shape;177;p13"/>
          <p:cNvSpPr txBox="1">
            <a:spLocks noGrp="1"/>
          </p:cNvSpPr>
          <p:nvPr>
            <p:ph type="body" idx="4294967295"/>
          </p:nvPr>
        </p:nvSpPr>
        <p:spPr>
          <a:xfrm>
            <a:off x="1422400" y="1384300"/>
            <a:ext cx="10498667" cy="5321300"/>
          </a:xfrm>
          <a:prstGeom prst="rect">
            <a:avLst/>
          </a:prstGeom>
          <a:noFill/>
          <a:ln>
            <a:noFill/>
          </a:ln>
        </p:spPr>
        <p:txBody>
          <a:bodyPr spcFirstLastPara="1" wrap="square" lIns="91425" tIns="45700" rIns="91425" bIns="45700" anchor="t" anchorCtr="0">
            <a:noAutofit/>
          </a:bodyPr>
          <a:lstStyle/>
          <a:p>
            <a:pPr marL="365760" lvl="0" indent="-283464" algn="just">
              <a:lnSpc>
                <a:spcPct val="150000"/>
              </a:lnSpc>
              <a:spcBef>
                <a:spcPts val="0"/>
              </a:spcBef>
              <a:buSzPts val="1600"/>
              <a:buNone/>
            </a:pPr>
            <a:r>
              <a:rPr lang="en-US" sz="2000" b="1" dirty="0" smtClean="0">
                <a:latin typeface="Times New Roman" pitchFamily="18" charset="0"/>
                <a:ea typeface="Times New Roman"/>
                <a:cs typeface="Times New Roman" pitchFamily="18" charset="0"/>
                <a:sym typeface="Times New Roman"/>
              </a:rPr>
              <a:t>Non-Functional Requirements</a:t>
            </a:r>
            <a:endParaRPr lang="en-US" sz="2000" b="1" dirty="0" smtClean="0">
              <a:latin typeface="Times New Roman"/>
              <a:ea typeface="Times New Roman"/>
              <a:cs typeface="Times New Roman"/>
              <a:sym typeface="Times New Roman"/>
            </a:endParaRPr>
          </a:p>
          <a:p>
            <a:pPr marL="365760" lvl="0" indent="-283464" algn="just">
              <a:lnSpc>
                <a:spcPct val="150000"/>
              </a:lnSpc>
              <a:spcBef>
                <a:spcPts val="0"/>
              </a:spcBef>
              <a:buSzPts val="1600"/>
              <a:buFont typeface="Wingdings" pitchFamily="2" charset="2"/>
              <a:buChar char="ü"/>
            </a:pPr>
            <a:r>
              <a:rPr lang="en-US" sz="2000" dirty="0" smtClean="0">
                <a:latin typeface="Times New Roman"/>
                <a:ea typeface="Times New Roman"/>
                <a:cs typeface="Times New Roman"/>
                <a:sym typeface="Times New Roman"/>
              </a:rPr>
              <a:t>Precision</a:t>
            </a:r>
          </a:p>
          <a:p>
            <a:pPr marL="365760" lvl="0" indent="-283464" algn="just">
              <a:lnSpc>
                <a:spcPct val="150000"/>
              </a:lnSpc>
              <a:spcBef>
                <a:spcPts val="0"/>
              </a:spcBef>
              <a:buSzPts val="1600"/>
              <a:buFont typeface="Wingdings" pitchFamily="2" charset="2"/>
              <a:buChar char="ü"/>
            </a:pPr>
            <a:r>
              <a:rPr lang="en-US" sz="2000" dirty="0" smtClean="0">
                <a:latin typeface="Times New Roman"/>
                <a:ea typeface="Times New Roman"/>
                <a:cs typeface="Times New Roman"/>
                <a:sym typeface="Times New Roman"/>
              </a:rPr>
              <a:t>Recall</a:t>
            </a:r>
          </a:p>
          <a:p>
            <a:pPr marL="365760" lvl="0" indent="-283464" algn="just">
              <a:lnSpc>
                <a:spcPct val="150000"/>
              </a:lnSpc>
              <a:spcBef>
                <a:spcPts val="0"/>
              </a:spcBef>
              <a:buSzPts val="1600"/>
              <a:buFont typeface="Wingdings" pitchFamily="2" charset="2"/>
              <a:buChar char="ü"/>
            </a:pPr>
            <a:r>
              <a:rPr lang="en-US" sz="2000" dirty="0" smtClean="0">
                <a:latin typeface="Times New Roman"/>
                <a:ea typeface="Times New Roman"/>
                <a:cs typeface="Times New Roman"/>
                <a:sym typeface="Times New Roman"/>
              </a:rPr>
              <a:t>F1 Score</a:t>
            </a:r>
            <a:endParaRPr lang="en-US" sz="2000" dirty="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1422400" y="274638"/>
            <a:ext cx="1048918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dirty="0">
                <a:latin typeface="Times New Roman"/>
                <a:ea typeface="Times New Roman"/>
                <a:cs typeface="Times New Roman"/>
                <a:sym typeface="Times New Roman"/>
              </a:rPr>
              <a:t>REQUIREMENT ANALYSIS</a:t>
            </a:r>
            <a:endParaRPr sz="3200" dirty="0">
              <a:latin typeface="Times New Roman"/>
              <a:ea typeface="Times New Roman"/>
              <a:cs typeface="Times New Roman"/>
              <a:sym typeface="Times New Roman"/>
            </a:endParaRPr>
          </a:p>
        </p:txBody>
      </p:sp>
      <p:sp>
        <p:nvSpPr>
          <p:cNvPr id="177" name="Google Shape;177;p13"/>
          <p:cNvSpPr txBox="1">
            <a:spLocks noGrp="1"/>
          </p:cNvSpPr>
          <p:nvPr>
            <p:ph type="body" idx="4294967295"/>
          </p:nvPr>
        </p:nvSpPr>
        <p:spPr>
          <a:xfrm>
            <a:off x="1422400" y="1384300"/>
            <a:ext cx="10498667" cy="5321300"/>
          </a:xfrm>
          <a:prstGeom prst="rect">
            <a:avLst/>
          </a:prstGeom>
          <a:noFill/>
          <a:ln>
            <a:noFill/>
          </a:ln>
        </p:spPr>
        <p:txBody>
          <a:bodyPr spcFirstLastPara="1" wrap="square" lIns="91425" tIns="45700" rIns="91425" bIns="45700" anchor="t" anchorCtr="0">
            <a:noAutofit/>
          </a:bodyPr>
          <a:lstStyle/>
          <a:p>
            <a:pPr marL="365760" lvl="0" indent="-283464" algn="just">
              <a:lnSpc>
                <a:spcPct val="150000"/>
              </a:lnSpc>
              <a:spcBef>
                <a:spcPts val="0"/>
              </a:spcBef>
              <a:buSzPts val="1600"/>
              <a:buNone/>
            </a:pPr>
            <a:r>
              <a:rPr lang="en-US" sz="2000" b="1" dirty="0">
                <a:latin typeface="Times New Roman"/>
                <a:ea typeface="Times New Roman"/>
                <a:cs typeface="Times New Roman"/>
                <a:sym typeface="Times New Roman"/>
              </a:rPr>
              <a:t>Hardware Requirements</a:t>
            </a:r>
          </a:p>
          <a:p>
            <a:pPr marL="365760" lvl="0" indent="-283464" algn="just">
              <a:lnSpc>
                <a:spcPct val="150000"/>
              </a:lnSpc>
              <a:spcBef>
                <a:spcPts val="0"/>
              </a:spcBef>
              <a:buSzPts val="1600"/>
              <a:buFont typeface="Wingdings" pitchFamily="2" charset="2"/>
              <a:buChar char="ü"/>
            </a:pPr>
            <a:r>
              <a:rPr lang="en-US" sz="2000" dirty="0">
                <a:latin typeface="Times New Roman"/>
                <a:ea typeface="Times New Roman"/>
                <a:cs typeface="Times New Roman"/>
                <a:sym typeface="Times New Roman"/>
              </a:rPr>
              <a:t>System : Pentium </a:t>
            </a:r>
            <a:r>
              <a:rPr lang="en-US" sz="2000" dirty="0" smtClean="0">
                <a:latin typeface="Times New Roman"/>
                <a:ea typeface="Times New Roman"/>
                <a:cs typeface="Times New Roman"/>
                <a:sym typeface="Times New Roman"/>
              </a:rPr>
              <a:t>Core i3 Processor</a:t>
            </a:r>
            <a:endParaRPr lang="en-US" sz="2000" dirty="0"/>
          </a:p>
          <a:p>
            <a:pPr marL="365760" lvl="0" indent="-283464" algn="just">
              <a:lnSpc>
                <a:spcPct val="150000"/>
              </a:lnSpc>
              <a:buSzPts val="1600"/>
              <a:buFont typeface="Wingdings" pitchFamily="2" charset="2"/>
              <a:buChar char="ü"/>
            </a:pPr>
            <a:r>
              <a:rPr lang="en-US" sz="2000" dirty="0">
                <a:latin typeface="Times New Roman"/>
                <a:ea typeface="Times New Roman"/>
                <a:cs typeface="Times New Roman"/>
                <a:sym typeface="Times New Roman"/>
              </a:rPr>
              <a:t>Hard Disk: 500 GB</a:t>
            </a:r>
            <a:endParaRPr lang="en-US" sz="2000" dirty="0"/>
          </a:p>
          <a:p>
            <a:pPr marL="365760" lvl="0" indent="-283464" algn="just">
              <a:lnSpc>
                <a:spcPct val="150000"/>
              </a:lnSpc>
              <a:buSzPts val="1600"/>
              <a:buFont typeface="Wingdings" pitchFamily="2" charset="2"/>
              <a:buChar char="ü"/>
            </a:pPr>
            <a:r>
              <a:rPr lang="en-US" sz="2000" dirty="0">
                <a:latin typeface="Times New Roman"/>
                <a:ea typeface="Times New Roman"/>
                <a:cs typeface="Times New Roman"/>
                <a:sym typeface="Times New Roman"/>
              </a:rPr>
              <a:t>Ram :  </a:t>
            </a:r>
            <a:r>
              <a:rPr lang="en-US" sz="2000" dirty="0" smtClean="0">
                <a:latin typeface="Times New Roman"/>
                <a:ea typeface="Times New Roman"/>
                <a:cs typeface="Times New Roman"/>
                <a:sym typeface="Times New Roman"/>
              </a:rPr>
              <a:t>6 </a:t>
            </a:r>
            <a:r>
              <a:rPr lang="en-US" sz="2000" dirty="0">
                <a:latin typeface="Times New Roman"/>
                <a:ea typeface="Times New Roman"/>
                <a:cs typeface="Times New Roman"/>
                <a:sym typeface="Times New Roman"/>
              </a:rPr>
              <a:t>GB.</a:t>
            </a:r>
          </a:p>
          <a:p>
            <a:pPr marL="365760" lvl="0" indent="-283464" algn="just">
              <a:lnSpc>
                <a:spcPct val="150000"/>
              </a:lnSpc>
              <a:spcBef>
                <a:spcPts val="0"/>
              </a:spcBef>
              <a:buSzPts val="1600"/>
              <a:buNone/>
            </a:pPr>
            <a:r>
              <a:rPr lang="en-US" sz="2000" b="1" dirty="0">
                <a:latin typeface="Times New Roman" pitchFamily="18" charset="0"/>
                <a:ea typeface="Times New Roman"/>
                <a:cs typeface="Times New Roman" pitchFamily="18" charset="0"/>
                <a:sym typeface="Times New Roman"/>
              </a:rPr>
              <a:t>Software Requirements</a:t>
            </a:r>
            <a:endParaRPr lang="en-US" sz="2000" b="1" dirty="0">
              <a:latin typeface="Times New Roman"/>
              <a:ea typeface="Times New Roman"/>
              <a:cs typeface="Times New Roman"/>
              <a:sym typeface="Times New Roman"/>
            </a:endParaRPr>
          </a:p>
          <a:p>
            <a:pPr marL="365760" lvl="0" indent="-283464" algn="just">
              <a:lnSpc>
                <a:spcPct val="150000"/>
              </a:lnSpc>
              <a:spcBef>
                <a:spcPts val="0"/>
              </a:spcBef>
              <a:buSzPts val="1600"/>
              <a:buFont typeface="Wingdings" pitchFamily="2" charset="2"/>
              <a:buChar char="ü"/>
            </a:pPr>
            <a:r>
              <a:rPr lang="en-US" sz="2000" dirty="0">
                <a:latin typeface="Times New Roman"/>
                <a:ea typeface="Times New Roman"/>
                <a:cs typeface="Times New Roman"/>
                <a:sym typeface="Times New Roman"/>
              </a:rPr>
              <a:t>Operating System : Windows 10</a:t>
            </a:r>
          </a:p>
          <a:p>
            <a:pPr marL="365760" lvl="0" indent="-283464" algn="just">
              <a:lnSpc>
                <a:spcPct val="150000"/>
              </a:lnSpc>
              <a:spcBef>
                <a:spcPts val="0"/>
              </a:spcBef>
              <a:buSzPts val="1600"/>
              <a:buFont typeface="Wingdings" pitchFamily="2" charset="2"/>
              <a:buChar char="ü"/>
            </a:pPr>
            <a:r>
              <a:rPr lang="en-US" sz="2000" dirty="0">
                <a:latin typeface="Times New Roman"/>
                <a:ea typeface="Times New Roman"/>
                <a:cs typeface="Times New Roman"/>
                <a:sym typeface="Times New Roman"/>
              </a:rPr>
              <a:t>Coding Language : Python </a:t>
            </a:r>
            <a:r>
              <a:rPr lang="en-US" sz="2000" dirty="0" smtClean="0">
                <a:latin typeface="Times New Roman"/>
                <a:ea typeface="Times New Roman"/>
                <a:cs typeface="Times New Roman"/>
                <a:sym typeface="Times New Roman"/>
              </a:rPr>
              <a:t>3.10.9</a:t>
            </a:r>
            <a:endParaRPr lang="en-US" sz="2000" dirty="0">
              <a:latin typeface="Times New Roman"/>
              <a:ea typeface="Times New Roman"/>
              <a:cs typeface="Times New Roman"/>
              <a:sym typeface="Times New Roman"/>
            </a:endParaRPr>
          </a:p>
          <a:p>
            <a:pPr marL="365760" lvl="0" indent="-283464" algn="just">
              <a:lnSpc>
                <a:spcPct val="150000"/>
              </a:lnSpc>
              <a:buSzPts val="1600"/>
              <a:buFont typeface="Wingdings" pitchFamily="2" charset="2"/>
              <a:buChar char="ü"/>
            </a:pPr>
            <a:r>
              <a:rPr lang="en-US" sz="2000" dirty="0" smtClean="0">
                <a:latin typeface="Times New Roman"/>
                <a:cs typeface="Times New Roman"/>
                <a:sym typeface="Times New Roman"/>
              </a:rPr>
              <a:t>Web Framework   </a:t>
            </a:r>
            <a:r>
              <a:rPr lang="en-US" sz="2000" dirty="0">
                <a:latin typeface="Times New Roman"/>
                <a:cs typeface="Times New Roman"/>
                <a:sym typeface="Times New Roman"/>
              </a:rPr>
              <a:t>: Flask</a:t>
            </a:r>
            <a:endParaRPr lang="en-US" sz="2000" dirty="0">
              <a:latin typeface="Times New Roman"/>
              <a:ea typeface="Times New Roman"/>
              <a:cs typeface="Times New Roman"/>
              <a:sym typeface="Times New Roman"/>
            </a:endParaRPr>
          </a:p>
          <a:p>
            <a:pPr marL="365760" lvl="0" indent="-181864" algn="just">
              <a:lnSpc>
                <a:spcPct val="170000"/>
              </a:lnSpc>
              <a:buSzPts val="1600"/>
              <a:buNone/>
            </a:pPr>
            <a:endParaRPr lang="en-US" sz="2000" b="1" dirty="0">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173272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440" cy="6203400"/>
          </a:xfrm>
        </p:spPr>
        <p:txBody>
          <a:bodyPr/>
          <a:lstStyle/>
          <a:p>
            <a:pPr>
              <a:lnSpc>
                <a:spcPct val="150000"/>
              </a:lnSpc>
            </a:pPr>
            <a:r>
              <a:rPr lang="en-US" sz="2400" b="1" dirty="0" smtClean="0"/>
              <a:t>METHODOLOGY</a:t>
            </a:r>
            <a:r>
              <a:rPr lang="" sz="2400" b="1" smtClean="0"/>
              <a:t/>
            </a:r>
            <a:br>
              <a:rPr lang="" sz="2400" b="1" smtClean="0"/>
            </a:br>
            <a:r>
              <a:rPr lang="en-US" dirty="0"/>
              <a:t>Certainly! Here’s a step-by-step methodology to create a stress detection system based on sleeping habits using Random Forest classifier.</a:t>
            </a:r>
            <a:br>
              <a:rPr lang="en-US" dirty="0"/>
            </a:br>
            <a:r>
              <a:rPr lang="en-US" b="1" dirty="0"/>
              <a:t>Data Collection:</a:t>
            </a:r>
            <a:r>
              <a:rPr lang="en-US" dirty="0"/>
              <a:t> Gather data related to sleeping habits (sleep duration, disturbances, bedtime routine) and stress indicators (heart rate variability, physical activity, etc.) using wearable devices or specialized sensors.</a:t>
            </a:r>
            <a:br>
              <a:rPr lang="en-US" dirty="0"/>
            </a:br>
            <a:r>
              <a:rPr lang="en-US" b="1" dirty="0"/>
              <a:t>Data Preprocessing:</a:t>
            </a:r>
            <a:r>
              <a:rPr lang="en-US" dirty="0"/>
              <a:t> Clean the  collected data by handling missing values, normalizing numerical features, encoding categorical variables, and removing outliers.</a:t>
            </a:r>
            <a:br>
              <a:rPr lang="en-US" dirty="0"/>
            </a:br>
            <a:r>
              <a:rPr lang="en-US" b="1" dirty="0"/>
              <a:t>Feature Engineering:</a:t>
            </a:r>
            <a:r>
              <a:rPr lang="en-US" dirty="0"/>
              <a:t> Extract relevant features from the collected data that could correlate with stress levels during sleep. These could include sleep stages, sleep efficiency, bedtime regularity, average heart rate, etc</a:t>
            </a:r>
            <a:r>
              <a:rPr lang="en-US" dirty="0" smtClean="0"/>
              <a:t>.</a:t>
            </a:r>
            <a:r>
              <a:rPr lang="en-US" dirty="0"/>
              <a:t/>
            </a:r>
            <a:br>
              <a:rPr lang="en-US" dirty="0"/>
            </a:br>
            <a:r>
              <a:rPr lang="en-US" b="1" dirty="0"/>
              <a:t>Model  Training:</a:t>
            </a:r>
            <a:r>
              <a:rPr lang="en-US" dirty="0"/>
              <a:t> Train the Random Forest classifier on the  training dataset. Fine-tune </a:t>
            </a:r>
            <a:r>
              <a:rPr lang="en-US" dirty="0" err="1"/>
              <a:t>hyperparameters</a:t>
            </a:r>
            <a:r>
              <a:rPr lang="en-US" dirty="0"/>
              <a:t> (like the number of trees, maximum depth, etc.)</a:t>
            </a:r>
            <a:br>
              <a:rPr lang="en-US" dirty="0"/>
            </a:br>
            <a:r>
              <a:rPr lang="en-US" dirty="0"/>
              <a:t>Using techniques such as grid search or random search.</a:t>
            </a:r>
            <a:br>
              <a:rPr lang="en-US" dirty="0"/>
            </a:br>
            <a:r>
              <a:rPr lang="en-US" b="1" dirty="0"/>
              <a:t>Model Evaluation:</a:t>
            </a:r>
            <a:r>
              <a:rPr lang="en-US" dirty="0"/>
              <a:t> Validate the model’s performance using the validation set. Measure various metrics like accuracy, </a:t>
            </a:r>
            <a:r>
              <a:rPr lang="en-US" dirty="0" err="1"/>
              <a:t>precision,recall</a:t>
            </a:r>
            <a:r>
              <a:rPr lang="en-US" dirty="0"/>
              <a:t>, F1-score, and ROC-AUC to assess its effectiveness in stress </a:t>
            </a:r>
            <a:r>
              <a:rPr lang="en-US" dirty="0" smtClean="0"/>
              <a:t>detection</a:t>
            </a:r>
            <a:r>
              <a:rPr lang=""/>
              <a:t>.</a:t>
            </a:r>
            <a:r>
              <a:rPr lang="en-US" dirty="0"/>
              <a:t/>
            </a:r>
            <a:br>
              <a:rPr lang="en-US" dirty="0"/>
            </a:br>
            <a:r>
              <a:rPr lang="en-US" dirty="0" smtClean="0"/>
              <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6279600"/>
          </a:xfrm>
        </p:spPr>
        <p:txBody>
          <a:bodyPr/>
          <a:lstStyle/>
          <a:p>
            <a:pPr>
              <a:lnSpc>
                <a:spcPct val="150000"/>
              </a:lnSpc>
            </a:pPr>
            <a:r>
              <a:rPr lang="en-US" sz="2000" b="1" dirty="0"/>
              <a:t>Design</a:t>
            </a:r>
            <a:r>
              <a:rPr lang="en-US" dirty="0"/>
              <a:t/>
            </a:r>
            <a:br>
              <a:rPr lang="en-US" dirty="0"/>
            </a:br>
            <a:r>
              <a:rPr lang="en-US" dirty="0"/>
              <a:t>Certainly! Here’s a high-level design for a system aiming to detect  stress based on sleeping habits using a Random Forest classifier:</a:t>
            </a:r>
            <a:br>
              <a:rPr lang="en-US" dirty="0"/>
            </a:br>
            <a:r>
              <a:rPr lang="en-US" b="1" dirty="0" smtClean="0"/>
              <a:t>Data </a:t>
            </a:r>
            <a:r>
              <a:rPr lang="en-US" b="1" dirty="0"/>
              <a:t>Collection Module:</a:t>
            </a:r>
            <a:r>
              <a:rPr lang="en-US" dirty="0"/>
              <a:t/>
            </a:r>
            <a:br>
              <a:rPr lang="en-US" dirty="0"/>
            </a:br>
            <a:r>
              <a:rPr lang="en-US" b="1" dirty="0"/>
              <a:t>Wearable Devices/Sensors:</a:t>
            </a:r>
            <a:r>
              <a:rPr lang="en-US" dirty="0"/>
              <a:t> Collect data on sleeping habits (duration, quality, disturbances) and stress indicators (heart rate variability, movements, etc.) using wearable devices or sensors.</a:t>
            </a:r>
            <a:br>
              <a:rPr lang="en-US" dirty="0"/>
            </a:br>
            <a:r>
              <a:rPr lang="en-US" b="1" dirty="0"/>
              <a:t>Data Storage: </a:t>
            </a:r>
            <a:r>
              <a:rPr lang="en-US" dirty="0"/>
              <a:t>Store collected data securely in a database for further processing.</a:t>
            </a:r>
            <a:br>
              <a:rPr lang="en-US" dirty="0"/>
            </a:br>
            <a:r>
              <a:rPr lang="en-US" b="1" dirty="0"/>
              <a:t>Data Preprocessing Module:</a:t>
            </a:r>
            <a:r>
              <a:rPr lang="en-US" dirty="0"/>
              <a:t/>
            </a:r>
            <a:br>
              <a:rPr lang="en-US" dirty="0"/>
            </a:br>
            <a:r>
              <a:rPr lang="en-US" b="1" dirty="0"/>
              <a:t>Data Cleaning: </a:t>
            </a:r>
            <a:r>
              <a:rPr lang="en-US" dirty="0"/>
              <a:t>Handle missing values, noise, and outliers in the collected data</a:t>
            </a:r>
            <a:r>
              <a:rPr lang="en-US" dirty="0" smtClean="0"/>
              <a:t>.</a:t>
            </a:r>
            <a:r>
              <a:rPr lang="en-US" dirty="0"/>
              <a:t/>
            </a:r>
            <a:br>
              <a:rPr lang="en-US" dirty="0"/>
            </a:br>
            <a:r>
              <a:rPr lang="en-US" b="1" dirty="0"/>
              <a:t>Normalization/Scaling:</a:t>
            </a:r>
            <a:r>
              <a:rPr lang="en-US" dirty="0"/>
              <a:t> Normalize numerical features to bring them to a similar scale for model training.</a:t>
            </a:r>
            <a:br>
              <a:rPr lang="en-US" dirty="0"/>
            </a:br>
            <a:r>
              <a:rPr lang="en-US" b="1" dirty="0"/>
              <a:t>Model Training Module:</a:t>
            </a:r>
            <a:r>
              <a:rPr lang="en-US" dirty="0"/>
              <a:t/>
            </a:r>
            <a:br>
              <a:rPr lang="en-US" dirty="0"/>
            </a:br>
            <a:r>
              <a:rPr lang="en-US" b="1" dirty="0"/>
              <a:t>Random Forest Classifier:</a:t>
            </a:r>
            <a:r>
              <a:rPr lang="en-US" dirty="0"/>
              <a:t> Implement a Random Forest classifier for stress detection based on the preprocessed features.</a:t>
            </a:r>
            <a:br>
              <a:rPr lang="en-US" dirty="0"/>
            </a:br>
            <a:r>
              <a:rPr lang="en-US" b="1" dirty="0" err="1"/>
              <a:t>Hyperparameter</a:t>
            </a:r>
            <a:r>
              <a:rPr lang="en-US" b="1" dirty="0"/>
              <a:t> Tuning:</a:t>
            </a:r>
            <a:r>
              <a:rPr lang="en-US" dirty="0"/>
              <a:t> Optimize the classifier’s </a:t>
            </a:r>
            <a:r>
              <a:rPr lang="en-US" dirty="0" err="1"/>
              <a:t>hyperparameters</a:t>
            </a:r>
            <a:r>
              <a:rPr lang="en-US" dirty="0"/>
              <a:t> using techniques like grid search or random search to enhance performance.</a:t>
            </a:r>
            <a:br>
              <a:rPr lang="en-US" dirty="0"/>
            </a:br>
            <a:r>
              <a:rPr lang="en-US" dirty="0" smtClean="0"/>
              <a:t>data </a:t>
            </a:r>
            <a:r>
              <a:rPr lang="en-US" dirty="0"/>
              <a:t>on sleeping habits.</a:t>
            </a: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1422400" y="274638"/>
            <a:ext cx="10489184"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dirty="0">
                <a:latin typeface="Times New Roman"/>
                <a:ea typeface="Times New Roman"/>
                <a:cs typeface="Times New Roman"/>
                <a:sym typeface="Times New Roman"/>
              </a:rPr>
              <a:t>Future Scope</a:t>
            </a:r>
            <a:endParaRPr sz="3200" dirty="0">
              <a:latin typeface="Times New Roman"/>
              <a:ea typeface="Times New Roman"/>
              <a:cs typeface="Times New Roman"/>
              <a:sym typeface="Times New Roman"/>
            </a:endParaRPr>
          </a:p>
        </p:txBody>
      </p:sp>
      <p:sp>
        <p:nvSpPr>
          <p:cNvPr id="177" name="Google Shape;177;p13"/>
          <p:cNvSpPr txBox="1">
            <a:spLocks noGrp="1"/>
          </p:cNvSpPr>
          <p:nvPr>
            <p:ph type="body" idx="4294967295"/>
          </p:nvPr>
        </p:nvSpPr>
        <p:spPr>
          <a:xfrm>
            <a:off x="1422400" y="1384300"/>
            <a:ext cx="10498667" cy="5321300"/>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Create an android/</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 app instead of website which will be more convenient to user.</a:t>
            </a:r>
          </a:p>
          <a:p>
            <a:pPr algn="just">
              <a:lnSpc>
                <a:spcPct val="150000"/>
              </a:lnSpc>
            </a:pPr>
            <a:r>
              <a:rPr lang="en-US" sz="2000" dirty="0">
                <a:latin typeface="Times New Roman" panose="02020603050405020304" pitchFamily="18" charset="0"/>
                <a:cs typeface="Times New Roman" panose="02020603050405020304" pitchFamily="18" charset="0"/>
              </a:rPr>
              <a:t>System can be implemented using cloud which can store large amount of data for comparison and provide high computing power for </a:t>
            </a:r>
            <a:r>
              <a:rPr lang="en-US" sz="2000" dirty="0" smtClean="0">
                <a:latin typeface="Times New Roman" panose="02020603050405020304" pitchFamily="18" charset="0"/>
                <a:cs typeface="Times New Roman" panose="02020603050405020304" pitchFamily="18" charset="0"/>
              </a:rPr>
              <a:t>processing.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13187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796680" y="1519560"/>
            <a:ext cx="10225080" cy="3314880"/>
          </a:xfrm>
          <a:prstGeom prst="rect">
            <a:avLst/>
          </a:prstGeom>
          <a:noFill/>
          <a:ln>
            <a:noFill/>
          </a:ln>
        </p:spPr>
        <p:txBody>
          <a:bodyPr lIns="122040" tIns="122040" rIns="122040" bIns="122040" anchor="ctr"/>
          <a:lstStyle/>
          <a:p>
            <a:pPr algn="ctr">
              <a:lnSpc>
                <a:spcPct val="100000"/>
              </a:lnSpc>
            </a:pPr>
            <a:r>
              <a:rPr lang="en-IN" sz="3600" b="0" u="sng" strike="noStrike" spc="-1" dirty="0">
                <a:solidFill>
                  <a:srgbClr val="FF0000"/>
                </a:solidFill>
                <a:uFillTx/>
                <a:latin typeface="Times New Roman" pitchFamily="18" charset="0"/>
                <a:ea typeface="Lato"/>
                <a:cs typeface="Times New Roman" pitchFamily="18" charset="0"/>
              </a:rPr>
              <a:t>THANK YOU</a:t>
            </a:r>
            <a:endParaRPr lang="en-IN" sz="3600" b="0" strike="noStrike" spc="-1" dirty="0">
              <a:solidFill>
                <a:srgbClr val="000000"/>
              </a:solidFill>
              <a:latin typeface="Times New Roman" pitchFamily="18" charset="0"/>
              <a:cs typeface="Times New Roman" pitchFamily="18" charset="0"/>
            </a:endParaRPr>
          </a:p>
          <a:p>
            <a:pPr algn="ctr">
              <a:lnSpc>
                <a:spcPct val="100000"/>
              </a:lnSpc>
            </a:pPr>
            <a:endParaRPr lang="en-IN" sz="3600" b="0" strike="noStrike" spc="-1" dirty="0">
              <a:solidFill>
                <a:srgbClr val="000000"/>
              </a:solidFill>
              <a:latin typeface="Times New Roman" pitchFamily="18" charset="0"/>
              <a:cs typeface="Times New Roman" pitchFamily="18" charset="0"/>
            </a:endParaRPr>
          </a:p>
          <a:p>
            <a:pPr algn="ctr">
              <a:lnSpc>
                <a:spcPct val="100000"/>
              </a:lnSpc>
            </a:pPr>
            <a:endParaRPr lang="en-IN" sz="3600" b="0" strike="noStrike" spc="-1" dirty="0">
              <a:solidFill>
                <a:srgbClr val="000000"/>
              </a:solidFill>
              <a:latin typeface="Times New Roman" pitchFamily="18" charset="0"/>
              <a:cs typeface="Times New Roman"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768960" y="187560"/>
            <a:ext cx="10515240" cy="937080"/>
          </a:xfrm>
          <a:prstGeom prst="rect">
            <a:avLst/>
          </a:prstGeom>
          <a:noFill/>
          <a:ln>
            <a:noFill/>
          </a:ln>
        </p:spPr>
        <p:txBody>
          <a:bodyPr anchor="ctr"/>
          <a:lstStyle/>
          <a:p>
            <a:pPr>
              <a:lnSpc>
                <a:spcPct val="90000"/>
              </a:lnSpc>
            </a:pPr>
            <a:r>
              <a:rPr lang="en-IN" sz="3000" b="1" strike="noStrike" spc="-1" dirty="0">
                <a:solidFill>
                  <a:srgbClr val="1A1A1A"/>
                </a:solidFill>
                <a:latin typeface="Times New Roman"/>
                <a:ea typeface="Times New Roman"/>
              </a:rPr>
              <a:t>ABSTRACT</a:t>
            </a:r>
            <a:endParaRPr lang="en-IN" sz="3000" b="0" strike="noStrike" spc="-1" dirty="0">
              <a:solidFill>
                <a:srgbClr val="000000"/>
              </a:solidFill>
              <a:latin typeface="Arial"/>
            </a:endParaRPr>
          </a:p>
        </p:txBody>
      </p:sp>
      <p:sp>
        <p:nvSpPr>
          <p:cNvPr id="227" name="TextShape 2"/>
          <p:cNvSpPr txBox="1"/>
          <p:nvPr/>
        </p:nvSpPr>
        <p:spPr>
          <a:xfrm>
            <a:off x="838080" y="926280"/>
            <a:ext cx="10515240" cy="5703120"/>
          </a:xfrm>
          <a:prstGeom prst="rect">
            <a:avLst/>
          </a:prstGeom>
          <a:noFill/>
          <a:ln>
            <a:noFill/>
          </a:ln>
        </p:spPr>
        <p:txBody>
          <a:bodyPr/>
          <a:lstStyle/>
          <a:p>
            <a:pPr marL="457200" indent="-361440" algn="just">
              <a:lnSpc>
                <a:spcPct val="150000"/>
              </a:lnSpc>
              <a:spcBef>
                <a:spcPts val="1001"/>
              </a:spcBef>
            </a:pPr>
            <a:r>
              <a:rPr lang="en-IN" sz="2100" b="0" strike="noStrike" spc="-1" dirty="0">
                <a:solidFill>
                  <a:srgbClr val="1A1A1A"/>
                </a:solidFill>
                <a:latin typeface="Times New Roman"/>
                <a:ea typeface="Times New Roman"/>
              </a:rPr>
              <a:t>	</a:t>
            </a:r>
            <a:r>
              <a:rPr lang="en-IN" sz="2000" b="0" strike="noStrike" spc="-1" dirty="0" smtClean="0">
                <a:solidFill>
                  <a:srgbClr val="1A1A1A"/>
                </a:solidFill>
                <a:latin typeface="Times New Roman"/>
                <a:ea typeface="Times New Roman"/>
              </a:rPr>
              <a:t>Stress, an increasingly prevalent aspect of modern life, can significantly impact an individual’s physical and mental well-being. Hence, understanding  and  monitoring stress levels play a crucial role in promoting overall health and quality of  life. The  project  “Machine Learning For Stress Detection : Analyzing Sleeping Habits”   presents  a novel and effective approach to detect  human stress levels by analysing their sleeping habits. Leveraging the powerful capabilitie</a:t>
            </a:r>
            <a:r>
              <a:rPr lang="en-IN" sz="2000" spc="-1" dirty="0" smtClean="0">
                <a:solidFill>
                  <a:srgbClr val="1A1A1A"/>
                </a:solidFill>
                <a:latin typeface="Times New Roman"/>
                <a:ea typeface="Times New Roman"/>
              </a:rPr>
              <a:t>s of  python programming language, the study employs the Random Forest Classifier algorithm, known for its versatility and accuracy in classification tasks. The  primary objective of this research is to develop a reliable stress detection system that can provide valuable insights into individuals stress levels, enabling timely interventions and promoting better mental health. The dataset used in this study is carefully curated  and comprises  various essential parameters related to both sleep patterns and stress levels. The inclusion of these diverse parameters ensures a comprehensive </a:t>
            </a:r>
            <a:r>
              <a:rPr lang="en-IN" sz="2000" spc="-1" dirty="0" smtClean="0">
                <a:solidFill>
                  <a:srgbClr val="1A1A1A"/>
                </a:solidFill>
                <a:latin typeface="Times New Roman"/>
                <a:ea typeface="Times New Roman"/>
              </a:rPr>
              <a:t>analysis</a:t>
            </a:r>
            <a:r>
              <a:rPr lang="" sz="2000" spc="-1" smtClean="0">
                <a:solidFill>
                  <a:srgbClr val="1A1A1A"/>
                </a:solidFill>
                <a:latin typeface="Times New Roman"/>
                <a:ea typeface="Times New Roman"/>
              </a:rPr>
              <a:t> of sleep patterns and their correlation with stress levels.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838080" y="365040"/>
            <a:ext cx="10515240" cy="759600"/>
          </a:xfrm>
          <a:prstGeom prst="rect">
            <a:avLst/>
          </a:prstGeom>
          <a:noFill/>
          <a:ln>
            <a:noFill/>
          </a:ln>
        </p:spPr>
        <p:txBody>
          <a:bodyPr anchor="ctr"/>
          <a:lstStyle/>
          <a:p>
            <a:pPr>
              <a:lnSpc>
                <a:spcPct val="90000"/>
              </a:lnSpc>
            </a:pPr>
            <a:r>
              <a:rPr lang="en-IN" sz="3200" b="1" strike="noStrike" spc="-1" dirty="0">
                <a:solidFill>
                  <a:srgbClr val="1A1A1A"/>
                </a:solidFill>
                <a:latin typeface="Times New Roman"/>
                <a:ea typeface="Times New Roman"/>
              </a:rPr>
              <a:t>INTRODUCTION</a:t>
            </a:r>
            <a:endParaRPr lang="en-IN" sz="3200" b="0" strike="noStrike" spc="-1" dirty="0">
              <a:solidFill>
                <a:srgbClr val="000000"/>
              </a:solidFill>
              <a:latin typeface="Arial"/>
            </a:endParaRPr>
          </a:p>
        </p:txBody>
      </p:sp>
      <p:sp>
        <p:nvSpPr>
          <p:cNvPr id="229" name="TextShape 2"/>
          <p:cNvSpPr txBox="1"/>
          <p:nvPr/>
        </p:nvSpPr>
        <p:spPr>
          <a:xfrm>
            <a:off x="838080" y="1125000"/>
            <a:ext cx="10515240" cy="5614200"/>
          </a:xfrm>
          <a:prstGeom prst="rect">
            <a:avLst/>
          </a:prstGeom>
          <a:noFill/>
          <a:ln>
            <a:noFill/>
          </a:ln>
        </p:spPr>
        <p:txBody>
          <a:bodyPr/>
          <a:lstStyle/>
          <a:p>
            <a:pPr marL="457200" algn="just">
              <a:lnSpc>
                <a:spcPct val="150000"/>
              </a:lnSpc>
              <a:spcBef>
                <a:spcPts val="1001"/>
              </a:spcBef>
              <a:buFont typeface="Arial" pitchFamily="34" charset="0"/>
              <a:buChar char="•"/>
            </a:pPr>
            <a:r>
              <a:rPr lang="en-IN" sz="2000" dirty="0">
                <a:latin typeface="Times New Roman" pitchFamily="18" charset="0"/>
                <a:cs typeface="Times New Roman" pitchFamily="18" charset="0"/>
              </a:rPr>
              <a:t>Stress is an inevitable aspect of life that causes unpleasant emotional states, especially when individuals work long hours in front of computers. </a:t>
            </a:r>
            <a:endParaRPr lang="en-IN" sz="2000" dirty="0" smtClean="0">
              <a:latin typeface="Times New Roman" pitchFamily="18" charset="0"/>
              <a:cs typeface="Times New Roman" pitchFamily="18" charset="0"/>
            </a:endParaRPr>
          </a:p>
          <a:p>
            <a:pPr marL="457200" algn="just">
              <a:lnSpc>
                <a:spcPct val="150000"/>
              </a:lnSpc>
              <a:spcBef>
                <a:spcPts val="1001"/>
              </a:spcBef>
              <a:buFont typeface="Arial" pitchFamily="34" charset="0"/>
              <a:buChar char="•"/>
            </a:pPr>
            <a:r>
              <a:rPr lang="en-IN" sz="2000" dirty="0" smtClean="0">
                <a:latin typeface="Times New Roman" pitchFamily="18" charset="0"/>
                <a:cs typeface="Times New Roman" pitchFamily="18" charset="0"/>
              </a:rPr>
              <a:t>Therefore</a:t>
            </a:r>
            <a:r>
              <a:rPr lang="en-IN" sz="2000" dirty="0">
                <a:latin typeface="Times New Roman" pitchFamily="18" charset="0"/>
                <a:cs typeface="Times New Roman" pitchFamily="18" charset="0"/>
              </a:rPr>
              <a:t>, monitoring the emotional status of people in such situations is crucial for their safety. </a:t>
            </a:r>
            <a:endParaRPr lang="en-IN" sz="2000" dirty="0" smtClean="0">
              <a:latin typeface="Times New Roman" pitchFamily="18" charset="0"/>
              <a:cs typeface="Times New Roman" pitchFamily="18" charset="0"/>
            </a:endParaRPr>
          </a:p>
          <a:p>
            <a:pPr marL="457200" algn="just">
              <a:lnSpc>
                <a:spcPct val="150000"/>
              </a:lnSpc>
              <a:spcBef>
                <a:spcPts val="1001"/>
              </a:spcBef>
              <a:buFont typeface="Arial" pitchFamily="34" charset="0"/>
              <a:buChar char="•"/>
            </a:pP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camera is positioned to capture a near frontal view of the person while they work in front of the computer, allowing for the man-machine interface to be more flexible and user-friendly</a:t>
            </a:r>
            <a:r>
              <a:rPr lang="en-IN" sz="2000" dirty="0" smtClean="0">
                <a:latin typeface="Times New Roman" pitchFamily="18" charset="0"/>
                <a:cs typeface="Times New Roman" pitchFamily="18" charset="0"/>
              </a:rPr>
              <a:t>.</a:t>
            </a:r>
          </a:p>
          <a:p>
            <a:pPr marL="457200" algn="just">
              <a:lnSpc>
                <a:spcPct val="150000"/>
              </a:lnSpc>
              <a:spcBef>
                <a:spcPts val="1001"/>
              </a:spcBef>
              <a:buFont typeface="Arial" pitchFamily="34" charset="0"/>
              <a:buChar char="•"/>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Human experts possess privileged knowledge regarding facial features that indicate ageing, such as smoothness, face structure, skin inflammation, lines, and under-eye bags, which is not available for automated age estimates. </a:t>
            </a:r>
            <a:endParaRPr lang="en-IN" sz="2000" dirty="0" smtClean="0">
              <a:latin typeface="Times New Roman" pitchFamily="18" charset="0"/>
              <a:cs typeface="Times New Roman" pitchFamily="18" charset="0"/>
            </a:endParaRPr>
          </a:p>
          <a:p>
            <a:pPr marL="457200" algn="just">
              <a:lnSpc>
                <a:spcPct val="150000"/>
              </a:lnSpc>
              <a:spcBef>
                <a:spcPts val="1001"/>
              </a:spcBef>
              <a:buFont typeface="Arial" pitchFamily="34" charset="0"/>
              <a:buChar char="•"/>
            </a:pPr>
            <a:r>
              <a:rPr lang="en-IN" sz="2000" dirty="0" smtClean="0">
                <a:latin typeface="Times New Roman" pitchFamily="18" charset="0"/>
                <a:cs typeface="Times New Roman" pitchFamily="18" charset="0"/>
              </a:rPr>
              <a:t>To </a:t>
            </a:r>
            <a:r>
              <a:rPr lang="en-IN" sz="2000" dirty="0">
                <a:latin typeface="Times New Roman" pitchFamily="18" charset="0"/>
                <a:cs typeface="Times New Roman" pitchFamily="18" charset="0"/>
              </a:rPr>
              <a:t>address this issue, asymmetric data can be utilized to enhance the generalizability of the trained model. </a:t>
            </a:r>
            <a:endParaRPr lang="en-IN" sz="2000" dirty="0" smtClean="0">
              <a:latin typeface="Times New Roman" pitchFamily="18" charset="0"/>
              <a:cs typeface="Times New Roman" pitchFamily="18" charset="0"/>
            </a:endParaRPr>
          </a:p>
          <a:p>
            <a:pPr marL="457200" algn="just">
              <a:lnSpc>
                <a:spcPct val="150000"/>
              </a:lnSpc>
              <a:spcBef>
                <a:spcPts val="1001"/>
              </a:spcBef>
            </a:pPr>
            <a:endParaRPr lang="en-US" sz="2000" b="1" dirty="0">
              <a:latin typeface="Times New Roman" pitchFamily="18" charset="0"/>
              <a:cs typeface="Times New Roman" pitchFamily="18" charset="0"/>
            </a:endParaRPr>
          </a:p>
          <a:p>
            <a:pPr marL="457200" algn="just">
              <a:lnSpc>
                <a:spcPct val="150000"/>
              </a:lnSpc>
              <a:spcBef>
                <a:spcPts val="1001"/>
              </a:spcBef>
            </a:pPr>
            <a:endParaRPr lang="en-IN" sz="2000" b="0" strike="noStrike" spc="-1" dirty="0">
              <a:solidFill>
                <a:srgbClr val="000000"/>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838080" y="365040"/>
            <a:ext cx="10515240" cy="759600"/>
          </a:xfrm>
          <a:prstGeom prst="rect">
            <a:avLst/>
          </a:prstGeom>
          <a:noFill/>
          <a:ln>
            <a:noFill/>
          </a:ln>
        </p:spPr>
        <p:txBody>
          <a:bodyPr anchor="ctr"/>
          <a:lstStyle/>
          <a:p>
            <a:pPr>
              <a:lnSpc>
                <a:spcPct val="90000"/>
              </a:lnSpc>
            </a:pPr>
            <a:r>
              <a:rPr lang="en-IN" sz="3200" b="1" strike="noStrike" spc="-1" dirty="0">
                <a:solidFill>
                  <a:srgbClr val="1A1A1A"/>
                </a:solidFill>
                <a:latin typeface="Times New Roman"/>
                <a:ea typeface="Times New Roman"/>
              </a:rPr>
              <a:t>INTRODUCTION</a:t>
            </a:r>
            <a:endParaRPr lang="en-IN" sz="3200" b="0" strike="noStrike" spc="-1" dirty="0">
              <a:solidFill>
                <a:srgbClr val="000000"/>
              </a:solidFill>
              <a:latin typeface="Arial"/>
            </a:endParaRPr>
          </a:p>
        </p:txBody>
      </p:sp>
      <p:sp>
        <p:nvSpPr>
          <p:cNvPr id="229" name="TextShape 2"/>
          <p:cNvSpPr txBox="1"/>
          <p:nvPr/>
        </p:nvSpPr>
        <p:spPr>
          <a:xfrm>
            <a:off x="838080" y="1125000"/>
            <a:ext cx="10515240" cy="5614200"/>
          </a:xfrm>
          <a:prstGeom prst="rect">
            <a:avLst/>
          </a:prstGeom>
          <a:noFill/>
          <a:ln>
            <a:noFill/>
          </a:ln>
        </p:spPr>
        <p:txBody>
          <a:bodyPr/>
          <a:lstStyle/>
          <a:p>
            <a:pPr marL="457200" algn="just">
              <a:lnSpc>
                <a:spcPct val="150000"/>
              </a:lnSpc>
              <a:spcBef>
                <a:spcPts val="1001"/>
              </a:spcBef>
              <a:buFont typeface="Arial" pitchFamily="34" charset="0"/>
              <a:buChar char="•"/>
            </a:pPr>
            <a:r>
              <a:rPr lang="en-IN" sz="2000" dirty="0" smtClean="0">
                <a:latin typeface="Times New Roman" pitchFamily="18" charset="0"/>
                <a:cs typeface="Times New Roman" pitchFamily="18" charset="0"/>
              </a:rPr>
              <a:t>The proposed model aims to predict mood levels or activities based on scores with class labels, implement the test model using supervised learning, and achieve maximum accuracy in executing the proposed system. </a:t>
            </a:r>
          </a:p>
          <a:p>
            <a:pPr marL="457200" algn="just">
              <a:lnSpc>
                <a:spcPct val="150000"/>
              </a:lnSpc>
              <a:spcBef>
                <a:spcPts val="1001"/>
              </a:spcBef>
              <a:buFont typeface="Arial" pitchFamily="34" charset="0"/>
              <a:buChar char="•"/>
            </a:pPr>
            <a:r>
              <a:rPr lang="en-IN" sz="2000" dirty="0" smtClean="0">
                <a:latin typeface="Times New Roman" pitchFamily="18" charset="0"/>
                <a:cs typeface="Times New Roman" pitchFamily="18" charset="0"/>
              </a:rPr>
              <a:t>Overall, this research seeks to enhance the accuracy and reliability of stress and age detection systems to better serve society.</a:t>
            </a:r>
            <a:endParaRPr lang="en-IN" sz="2000" b="0" strike="noStrike" spc="-1" dirty="0">
              <a:solidFill>
                <a:srgbClr val="000000"/>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838080" y="227160"/>
            <a:ext cx="10515240" cy="818640"/>
          </a:xfrm>
          <a:prstGeom prst="rect">
            <a:avLst/>
          </a:prstGeom>
          <a:noFill/>
          <a:ln>
            <a:noFill/>
          </a:ln>
        </p:spPr>
        <p:txBody>
          <a:bodyPr anchor="ctr"/>
          <a:lstStyle/>
          <a:p>
            <a:pPr>
              <a:lnSpc>
                <a:spcPct val="90000"/>
              </a:lnSpc>
            </a:pPr>
            <a:r>
              <a:rPr lang="en-IN" sz="3000" b="1" strike="noStrike" spc="-1" dirty="0">
                <a:solidFill>
                  <a:srgbClr val="1A1A1A"/>
                </a:solidFill>
                <a:latin typeface="Times New Roman"/>
                <a:ea typeface="Times New Roman"/>
              </a:rPr>
              <a:t>LITERATURE SURVEY</a:t>
            </a:r>
            <a:endParaRPr lang="en-IN" sz="3000" b="0" strike="noStrike" spc="-1" dirty="0">
              <a:solidFill>
                <a:srgbClr val="000000"/>
              </a:solidFill>
              <a:latin typeface="Arial"/>
            </a:endParaRPr>
          </a:p>
        </p:txBody>
      </p:sp>
      <p:sp>
        <p:nvSpPr>
          <p:cNvPr id="231" name="TextShape 2"/>
          <p:cNvSpPr txBox="1"/>
          <p:nvPr/>
        </p:nvSpPr>
        <p:spPr>
          <a:xfrm>
            <a:off x="899786" y="914400"/>
            <a:ext cx="10515240" cy="5663520"/>
          </a:xfrm>
          <a:prstGeom prst="rect">
            <a:avLst/>
          </a:prstGeom>
          <a:noFill/>
          <a:ln>
            <a:noFill/>
          </a:ln>
        </p:spPr>
        <p:txBody>
          <a:bodyPr/>
          <a:lstStyle/>
          <a:p>
            <a:pPr>
              <a:lnSpc>
                <a:spcPct val="150000"/>
              </a:lnSpc>
            </a:pPr>
            <a:r>
              <a:rPr lang="en-US" b="1" dirty="0">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Mental Stress </a:t>
            </a:r>
            <a:r>
              <a:rPr lang="en-US" b="1" dirty="0" smtClean="0">
                <a:latin typeface="Times New Roman" pitchFamily="18" charset="0"/>
                <a:cs typeface="Times New Roman" pitchFamily="18" charset="0"/>
              </a:rPr>
              <a:t>Detection in </a:t>
            </a:r>
            <a:r>
              <a:rPr lang="en-US" b="1" dirty="0">
                <a:latin typeface="Times New Roman" pitchFamily="18" charset="0"/>
                <a:cs typeface="Times New Roman" pitchFamily="18" charset="0"/>
              </a:rPr>
              <a:t>University Students using Machine Learning </a:t>
            </a:r>
            <a:r>
              <a:rPr lang="en-US" b="1" dirty="0" smtClean="0">
                <a:latin typeface="Times New Roman" pitchFamily="18" charset="0"/>
                <a:cs typeface="Times New Roman" pitchFamily="18" charset="0"/>
              </a:rPr>
              <a:t>Algorithms</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AUTHORS</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Ravinder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Ahujaa</a:t>
            </a:r>
            <a:r>
              <a:rPr lang="en-US" dirty="0">
                <a:latin typeface="Times New Roman" pitchFamily="18" charset="0"/>
                <a:cs typeface="Times New Roman" pitchFamily="18" charset="0"/>
              </a:rPr>
              <a:t>, Alisha </a:t>
            </a:r>
            <a:r>
              <a:rPr lang="en-US" dirty="0" err="1" smtClean="0">
                <a:latin typeface="Times New Roman" pitchFamily="18" charset="0"/>
                <a:cs typeface="Times New Roman" pitchFamily="18" charset="0"/>
              </a:rPr>
              <a:t>Bangab</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Mental stress is a major issue nowadays, especially among youngsters. The age that was considered once most carefree is now under a large amount of stress. Stress increase nowadays leads to many problems like depression, suicide, heart attack, and stroke. In this paper, we are calculating the mental stress of students one week before the exam and during the usage of the internet. Our objective is to analyze stress in the college students at different points in his life. The effect that exam pressure or recruitments stress has on the student which often goes unnoticed. We will perform an analysis on how these factors affect the mind of a student and will also correlate this stress with the time spent on the internet. The dataset was taken from </a:t>
            </a:r>
            <a:r>
              <a:rPr lang="en-US" dirty="0" err="1">
                <a:latin typeface="Times New Roman" pitchFamily="18" charset="0"/>
                <a:cs typeface="Times New Roman" pitchFamily="18" charset="0"/>
              </a:rPr>
              <a:t>Jaypee</a:t>
            </a:r>
            <a:r>
              <a:rPr lang="en-US" dirty="0">
                <a:latin typeface="Times New Roman" pitchFamily="18" charset="0"/>
                <a:cs typeface="Times New Roman" pitchFamily="18" charset="0"/>
              </a:rPr>
              <a:t> Institute of Information Technology and it consisted of 206 student’s data. Four classification algorithms Linear Regression, Naïve Bayes, Random Forest, and SVM is applied and sensitivity, specificity, and accuracy are used as a performance parameter. </a:t>
            </a:r>
          </a:p>
          <a:p>
            <a:pPr algn="just">
              <a:lnSpc>
                <a:spcPct val="150000"/>
              </a:lnSpc>
            </a:pP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nSpc>
                <a:spcPct val="90000"/>
              </a:lnSpc>
              <a:spcBef>
                <a:spcPts val="1001"/>
              </a:spcBef>
            </a:pPr>
            <a:endParaRPr lang="en-IN"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838080" y="227160"/>
            <a:ext cx="10515240" cy="818640"/>
          </a:xfrm>
          <a:prstGeom prst="rect">
            <a:avLst/>
          </a:prstGeom>
          <a:noFill/>
          <a:ln>
            <a:noFill/>
          </a:ln>
        </p:spPr>
        <p:txBody>
          <a:bodyPr anchor="ctr"/>
          <a:lstStyle/>
          <a:p>
            <a:pPr>
              <a:lnSpc>
                <a:spcPct val="90000"/>
              </a:lnSpc>
            </a:pPr>
            <a:r>
              <a:rPr lang="en-IN" sz="3000" b="1" strike="noStrike" spc="-1" dirty="0">
                <a:solidFill>
                  <a:srgbClr val="1A1A1A"/>
                </a:solidFill>
                <a:latin typeface="Times New Roman"/>
                <a:ea typeface="Times New Roman"/>
              </a:rPr>
              <a:t>LITERATURE SURVEY</a:t>
            </a:r>
            <a:endParaRPr lang="en-IN" sz="3000" b="0" strike="noStrike" spc="-1" dirty="0">
              <a:solidFill>
                <a:srgbClr val="000000"/>
              </a:solidFill>
              <a:latin typeface="Arial"/>
            </a:endParaRPr>
          </a:p>
        </p:txBody>
      </p:sp>
      <p:sp>
        <p:nvSpPr>
          <p:cNvPr id="233" name="TextShape 2"/>
          <p:cNvSpPr txBox="1"/>
          <p:nvPr/>
        </p:nvSpPr>
        <p:spPr>
          <a:xfrm>
            <a:off x="854556" y="957240"/>
            <a:ext cx="10515240" cy="5663520"/>
          </a:xfrm>
          <a:prstGeom prst="rect">
            <a:avLst/>
          </a:prstGeom>
          <a:noFill/>
          <a:ln>
            <a:noFill/>
          </a:ln>
        </p:spPr>
        <p:txBody>
          <a:bodyPr lIns="114480" tIns="91440" bIns="91440"/>
          <a:lstStyle/>
          <a:p>
            <a:pPr algn="just">
              <a:lnSpc>
                <a:spcPct val="150000"/>
              </a:lnSpc>
            </a:pPr>
            <a:r>
              <a:rPr lang="en-US" b="1" dirty="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Stress detection and reduction using EEG </a:t>
            </a:r>
            <a:r>
              <a:rPr lang="en-US" b="1" dirty="0" smtClean="0">
                <a:latin typeface="Times New Roman" pitchFamily="18" charset="0"/>
                <a:cs typeface="Times New Roman" pitchFamily="18" charset="0"/>
              </a:rPr>
              <a:t>signals</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AUTHORS</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Mamta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 </a:t>
            </a:r>
            <a:r>
              <a:rPr lang="en-US" dirty="0" err="1">
                <a:latin typeface="Times New Roman" pitchFamily="18" charset="0"/>
                <a:cs typeface="Times New Roman" pitchFamily="18" charset="0"/>
              </a:rPr>
              <a:t>Kalas</a:t>
            </a:r>
            <a:r>
              <a:rPr lang="en-US" dirty="0">
                <a:latin typeface="Times New Roman" pitchFamily="18" charset="0"/>
                <a:cs typeface="Times New Roman" pitchFamily="18" charset="0"/>
              </a:rPr>
              <a:t>; B.F. </a:t>
            </a:r>
            <a:r>
              <a:rPr lang="en-US" dirty="0" err="1" smtClean="0">
                <a:latin typeface="Times New Roman" pitchFamily="18" charset="0"/>
                <a:cs typeface="Times New Roman" pitchFamily="18" charset="0"/>
              </a:rPr>
              <a:t>Momin</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According to world health organization, stress is a significant problem of our times and affects both physical as well as the mental health of people. There are various traditional stress detection methods are available. Research in area of stress detection has developed many techniques for monitoring the human brain that can be used to study the human behavior. However, there are researches on stress detection methods and not on stress reduction methods in terms of technology. This research proposes a novel method that detects the stress using EEG signals and reduces the stress by introducing the interventions into the system. This research uses the k-means clustering method to measure the perceived stress which divide the subjects into different categories and estimate the stress level. The proposed method is useful in developing products for human stress reduction. The success of implementation and development of this research will expected to help in reducing time consumed and human power in determining best solution for stress management.</a:t>
            </a: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spcBef>
                <a:spcPts val="1001"/>
              </a:spcBef>
            </a:pPr>
            <a:endParaRPr lang="en-IN"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838080" y="227160"/>
            <a:ext cx="10515240" cy="818640"/>
          </a:xfrm>
          <a:prstGeom prst="rect">
            <a:avLst/>
          </a:prstGeom>
          <a:noFill/>
          <a:ln>
            <a:noFill/>
          </a:ln>
        </p:spPr>
        <p:txBody>
          <a:bodyPr anchor="ctr"/>
          <a:lstStyle/>
          <a:p>
            <a:pPr>
              <a:lnSpc>
                <a:spcPct val="90000"/>
              </a:lnSpc>
            </a:pPr>
            <a:r>
              <a:rPr lang="en-IN" sz="3000" b="1" strike="noStrike" spc="-1" dirty="0">
                <a:solidFill>
                  <a:srgbClr val="1A1A1A"/>
                </a:solidFill>
                <a:latin typeface="Times New Roman"/>
                <a:ea typeface="Times New Roman"/>
              </a:rPr>
              <a:t>LITERATURE SURVEY</a:t>
            </a:r>
            <a:endParaRPr lang="en-IN" sz="3000" b="0" strike="noStrike" spc="-1" dirty="0">
              <a:solidFill>
                <a:srgbClr val="000000"/>
              </a:solidFill>
              <a:latin typeface="Arial"/>
            </a:endParaRPr>
          </a:p>
        </p:txBody>
      </p:sp>
      <p:sp>
        <p:nvSpPr>
          <p:cNvPr id="233" name="TextShape 2"/>
          <p:cNvSpPr txBox="1"/>
          <p:nvPr/>
        </p:nvSpPr>
        <p:spPr>
          <a:xfrm>
            <a:off x="838080" y="957240"/>
            <a:ext cx="10515240" cy="5663520"/>
          </a:xfrm>
          <a:prstGeom prst="rect">
            <a:avLst/>
          </a:prstGeom>
          <a:noFill/>
          <a:ln>
            <a:noFill/>
          </a:ln>
        </p:spPr>
        <p:txBody>
          <a:bodyPr lIns="114480" tIns="91440" bIns="91440"/>
          <a:lstStyle/>
          <a:p>
            <a:pPr algn="just">
              <a:lnSpc>
                <a:spcPct val="150000"/>
              </a:lnSpc>
            </a:pPr>
            <a:r>
              <a:rPr lang="en-US" b="1" dirty="0">
                <a:latin typeface="Times New Roman" pitchFamily="18" charset="0"/>
                <a:cs typeface="Times New Roman" pitchFamily="18" charset="0"/>
              </a:rPr>
              <a:t>3</a:t>
            </a:r>
            <a:r>
              <a:rPr lang="en-US" b="1" dirty="0" smtClean="0">
                <a:latin typeface="Times New Roman" pitchFamily="18" charset="0"/>
                <a:cs typeface="Times New Roman" pitchFamily="18" charset="0"/>
              </a:rPr>
              <a:t>) Stress </a:t>
            </a:r>
            <a:r>
              <a:rPr lang="en-US" b="1" dirty="0">
                <a:latin typeface="Times New Roman" pitchFamily="18" charset="0"/>
                <a:cs typeface="Times New Roman" pitchFamily="18" charset="0"/>
              </a:rPr>
              <a:t>level detection using heart rate, blood pressure, and GSR and stress therapy by utilizing </a:t>
            </a:r>
            <a:r>
              <a:rPr lang="en-US" b="1" dirty="0" smtClean="0">
                <a:latin typeface="Times New Roman" pitchFamily="18" charset="0"/>
                <a:cs typeface="Times New Roman" pitchFamily="18" charset="0"/>
              </a:rPr>
              <a:t>infrared</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AUTHORS: </a:t>
            </a:r>
            <a:r>
              <a:rPr lang="en-US" dirty="0" err="1">
                <a:latin typeface="Times New Roman" pitchFamily="18" charset="0"/>
                <a:cs typeface="Times New Roman" pitchFamily="18" charset="0"/>
              </a:rPr>
              <a:t>Widant</a:t>
            </a:r>
            <a:r>
              <a:rPr lang="en-US" dirty="0">
                <a:latin typeface="Times New Roman" pitchFamily="18" charset="0"/>
                <a:cs typeface="Times New Roman" pitchFamily="18" charset="0"/>
              </a:rPr>
              <a:t> i, N., </a:t>
            </a:r>
            <a:r>
              <a:rPr lang="en-US" dirty="0" err="1">
                <a:latin typeface="Times New Roman" pitchFamily="18" charset="0"/>
                <a:cs typeface="Times New Roman" pitchFamily="18" charset="0"/>
              </a:rPr>
              <a:t>Sumanto</a:t>
            </a:r>
            <a:r>
              <a:rPr lang="en-US" dirty="0">
                <a:latin typeface="Times New Roman" pitchFamily="18" charset="0"/>
                <a:cs typeface="Times New Roman" pitchFamily="18" charset="0"/>
              </a:rPr>
              <a:t>, B., Rosa, P., </a:t>
            </a:r>
            <a:r>
              <a:rPr lang="en-US" dirty="0" err="1">
                <a:latin typeface="Times New Roman" pitchFamily="18" charset="0"/>
                <a:cs typeface="Times New Roman" pitchFamily="18" charset="0"/>
              </a:rPr>
              <a:t>Miftahudin</a:t>
            </a:r>
            <a:r>
              <a:rPr lang="en-US" dirty="0">
                <a:latin typeface="Times New Roman" pitchFamily="18" charset="0"/>
                <a:cs typeface="Times New Roman" pitchFamily="18" charset="0"/>
              </a:rPr>
              <a:t>, M.F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Stress is a form of physical and psychological tension. This tension affects an individual's daily performance. Stress can lead to negative feelings or any feeling that goes against what is truly desired. It can even threaten the emotional well-being. Stress is capable of corrupting the way an individual absorbs reality, solves problem, and thinks logically. Stress is triggered by something called stressor. A stressor is a stimulus initiating or sparking changes. In general, stressor is classified further into internal stressor and external stressor. The first comes from within an individual (for example: the condition of having an illness, menopause, etc.), while the latter comes from things outside an individual or the environment (for example: the death of a family member, problems at work, etc.). Based from that problem, we formulate an idea to (1) detect an individual's level of stress by measuring heart rate, blood pressure, and GSR, (2) process the data obtained from those variables and display it on the LCD showing level of stress experienced by the user. There are four levels of stress, it begins from the lowest, relax, and goes up to calm, tense, and stress. (3) reduce the tension experienced by an individual to a more relaxed state by using infrared ray emitted from the device mounted in a user's neck.</a:t>
            </a:r>
          </a:p>
          <a:p>
            <a:pPr algn="just">
              <a:lnSpc>
                <a:spcPct val="150000"/>
              </a:lnSpc>
            </a:pPr>
            <a:r>
              <a:rPr lang="en-US" dirty="0">
                <a:latin typeface="Times New Roman" pitchFamily="18" charset="0"/>
                <a:cs typeface="Times New Roman" pitchFamily="18" charset="0"/>
              </a:rPr>
              <a:t> </a:t>
            </a:r>
          </a:p>
          <a:p>
            <a:pPr algn="just">
              <a:lnSpc>
                <a:spcPct val="150000"/>
              </a:lnSpc>
              <a:spcBef>
                <a:spcPts val="1001"/>
              </a:spcBef>
            </a:pPr>
            <a:endParaRPr lang="en-IN"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71547378"/>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838080" y="0"/>
            <a:ext cx="10515240" cy="533400"/>
          </a:xfrm>
          <a:prstGeom prst="rect">
            <a:avLst/>
          </a:prstGeom>
          <a:noFill/>
          <a:ln>
            <a:noFill/>
          </a:ln>
        </p:spPr>
        <p:txBody>
          <a:bodyPr anchor="ctr"/>
          <a:lstStyle/>
          <a:p>
            <a:pPr>
              <a:lnSpc>
                <a:spcPct val="90000"/>
              </a:lnSpc>
            </a:pPr>
            <a:r>
              <a:rPr lang="en-IN" sz="2400" b="1" strike="noStrike" spc="-1" dirty="0">
                <a:solidFill>
                  <a:srgbClr val="1A1A1A"/>
                </a:solidFill>
                <a:latin typeface="Times New Roman"/>
                <a:ea typeface="Times New Roman"/>
              </a:rPr>
              <a:t>EXISTING SYSTEM</a:t>
            </a:r>
            <a:endParaRPr lang="en-IN" sz="2400" b="0" strike="noStrike" spc="-1" dirty="0">
              <a:solidFill>
                <a:srgbClr val="000000"/>
              </a:solidFill>
              <a:latin typeface="Arial"/>
            </a:endParaRPr>
          </a:p>
        </p:txBody>
      </p:sp>
      <p:sp>
        <p:nvSpPr>
          <p:cNvPr id="235" name="TextShape 2"/>
          <p:cNvSpPr txBox="1"/>
          <p:nvPr/>
        </p:nvSpPr>
        <p:spPr>
          <a:xfrm>
            <a:off x="457200" y="533400"/>
            <a:ext cx="11734800" cy="6324600"/>
          </a:xfrm>
          <a:prstGeom prst="rect">
            <a:avLst/>
          </a:prstGeom>
          <a:noFill/>
          <a:ln>
            <a:noFill/>
          </a:ln>
        </p:spPr>
        <p:txBody>
          <a:bodyPr/>
          <a:lstStyle/>
          <a:p>
            <a:pPr lvl="0">
              <a:lnSpc>
                <a:spcPct val="150000"/>
              </a:lnSpc>
              <a:buFont typeface="Arial" pitchFamily="34" charset="0"/>
              <a:buChar char="•"/>
            </a:pPr>
            <a:r>
              <a:rPr lang="en-IN" dirty="0">
                <a:latin typeface="Times New Roman" pitchFamily="18" charset="0"/>
                <a:cs typeface="Times New Roman" pitchFamily="18" charset="0"/>
              </a:rPr>
              <a:t>The earlier system for Human Stress Detection based on Sleeping Habits was developed using the Naïve Bayes algorithm and has been successful in achieving an accuracy of 91.27%.The system’s primary objective was to assess human stress levels by analysing various sleep-related parameters. </a:t>
            </a:r>
            <a:endParaRPr lang="en-IN" dirty="0" smtClean="0">
              <a:latin typeface="Times New Roman" pitchFamily="18" charset="0"/>
              <a:cs typeface="Times New Roman" pitchFamily="18" charset="0"/>
            </a:endParaRPr>
          </a:p>
          <a:p>
            <a:pPr lvl="0">
              <a:lnSpc>
                <a:spcPct val="150000"/>
              </a:lnSpc>
              <a:buFont typeface="Arial" pitchFamily="34" charset="0"/>
              <a:buChar char="•"/>
            </a:pPr>
            <a:r>
              <a:rPr lang="en-IN" dirty="0" smtClean="0">
                <a:latin typeface="Times New Roman" pitchFamily="18" charset="0"/>
                <a:cs typeface="Times New Roman" pitchFamily="18" charset="0"/>
              </a:rPr>
              <a:t>Providing </a:t>
            </a:r>
            <a:r>
              <a:rPr lang="en-IN" dirty="0">
                <a:latin typeface="Times New Roman" pitchFamily="18" charset="0"/>
                <a:cs typeface="Times New Roman" pitchFamily="18" charset="0"/>
              </a:rPr>
              <a:t>valuable insights into an individuals stress patterns and aiding in stress management.</a:t>
            </a:r>
            <a:endParaRPr lang="en-US" dirty="0">
              <a:latin typeface="Times New Roman" pitchFamily="18" charset="0"/>
              <a:cs typeface="Times New Roman" pitchFamily="18" charset="0"/>
            </a:endParaRPr>
          </a:p>
          <a:p>
            <a:pPr lvl="0">
              <a:lnSpc>
                <a:spcPct val="150000"/>
              </a:lnSpc>
              <a:buFont typeface="Arial" pitchFamily="34" charset="0"/>
              <a:buChar char="•"/>
            </a:pPr>
            <a:r>
              <a:rPr lang="en-IN" dirty="0">
                <a:latin typeface="Times New Roman" pitchFamily="18" charset="0"/>
                <a:cs typeface="Times New Roman" pitchFamily="18" charset="0"/>
              </a:rPr>
              <a:t>Utilizing the Naive Bayes algorithm, known for its simplicity and efficiency in probabilistic classification tasks, the system could effectively classify stress levels based on features extracted from sleeping habits data. </a:t>
            </a:r>
            <a:endParaRPr lang="en-IN" dirty="0" smtClean="0">
              <a:latin typeface="Times New Roman" pitchFamily="18" charset="0"/>
              <a:cs typeface="Times New Roman" pitchFamily="18" charset="0"/>
            </a:endParaRPr>
          </a:p>
          <a:p>
            <a:pPr lvl="0">
              <a:lnSpc>
                <a:spcPct val="150000"/>
              </a:lnSpc>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Naive Bayes algorithm’s probabilistic nature allowed it to handle </a:t>
            </a:r>
            <a:r>
              <a:rPr lang="en-IN" dirty="0" err="1">
                <a:latin typeface="Times New Roman" pitchFamily="18" charset="0"/>
                <a:cs typeface="Times New Roman" pitchFamily="18" charset="0"/>
              </a:rPr>
              <a:t>uncertainities</a:t>
            </a:r>
            <a:r>
              <a:rPr lang="en-IN" dirty="0">
                <a:latin typeface="Times New Roman" pitchFamily="18" charset="0"/>
                <a:cs typeface="Times New Roman" pitchFamily="18" charset="0"/>
              </a:rPr>
              <a:t> and make informed predictions, making it a suitable choice for stress level classification based on diverse parameters.</a:t>
            </a:r>
            <a:endParaRPr lang="en-US" dirty="0">
              <a:latin typeface="Times New Roman" pitchFamily="18" charset="0"/>
              <a:cs typeface="Times New Roman" pitchFamily="18" charset="0"/>
            </a:endParaRPr>
          </a:p>
          <a:p>
            <a:pPr lvl="0">
              <a:lnSpc>
                <a:spcPct val="150000"/>
              </a:lnSpc>
              <a:buFont typeface="Arial" pitchFamily="34" charset="0"/>
              <a:buChar char="•"/>
            </a:pPr>
            <a:r>
              <a:rPr lang="en-IN" dirty="0">
                <a:latin typeface="Times New Roman" pitchFamily="18" charset="0"/>
                <a:cs typeface="Times New Roman" pitchFamily="18" charset="0"/>
              </a:rPr>
              <a:t>The dataset used in the earlier system included significant sleep-related parameters, such as snoring </a:t>
            </a:r>
            <a:r>
              <a:rPr lang="en-IN" dirty="0" smtClean="0">
                <a:latin typeface="Times New Roman" pitchFamily="18" charset="0"/>
                <a:cs typeface="Times New Roman" pitchFamily="18" charset="0"/>
              </a:rPr>
              <a:t>range, respiration </a:t>
            </a:r>
            <a:r>
              <a:rPr lang="en-IN" dirty="0">
                <a:latin typeface="Times New Roman" pitchFamily="18" charset="0"/>
                <a:cs typeface="Times New Roman" pitchFamily="18" charset="0"/>
              </a:rPr>
              <a:t>rate</a:t>
            </a:r>
            <a:r>
              <a:rPr lang="en-IN" dirty="0" smtClean="0">
                <a:latin typeface="Times New Roman" pitchFamily="18" charset="0"/>
                <a:cs typeface="Times New Roman" pitchFamily="18" charset="0"/>
              </a:rPr>
              <a:t>, body </a:t>
            </a:r>
            <a:r>
              <a:rPr lang="en-IN" dirty="0">
                <a:latin typeface="Times New Roman" pitchFamily="18" charset="0"/>
                <a:cs typeface="Times New Roman" pitchFamily="18" charset="0"/>
              </a:rPr>
              <a:t>temperature, limb movement rate, blood oxygen levels, eye movement, the number  of  hours of sleep, heart rate, and stress levels categorized into multiple classes ranging from low/normal to high. </a:t>
            </a:r>
            <a:endParaRPr lang="en-IN" dirty="0" smtClean="0">
              <a:latin typeface="Times New Roman" pitchFamily="18" charset="0"/>
              <a:cs typeface="Times New Roman" pitchFamily="18" charset="0"/>
            </a:endParaRPr>
          </a:p>
          <a:p>
            <a:pPr lvl="0">
              <a:lnSpc>
                <a:spcPct val="150000"/>
              </a:lnSpc>
              <a:buFont typeface="Arial"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inclusion of these parameters ensured a comprehensive representation of sleep patterns and their association with stress.</a:t>
            </a:r>
            <a:endParaRPr lang="en-US" dirty="0">
              <a:latin typeface="Times New Roman" pitchFamily="18" charset="0"/>
              <a:cs typeface="Times New Roman" pitchFamily="18" charset="0"/>
            </a:endParaRPr>
          </a:p>
          <a:p>
            <a:pPr lvl="0">
              <a:lnSpc>
                <a:spcPct val="150000"/>
              </a:lnSpc>
              <a:buFont typeface="Arial" pitchFamily="34" charset="0"/>
              <a:buChar char="•"/>
            </a:pPr>
            <a:r>
              <a:rPr lang="en-IN" dirty="0" smtClean="0">
                <a:latin typeface="Times New Roman" pitchFamily="18" charset="0"/>
                <a:cs typeface="Times New Roman" pitchFamily="18" charset="0"/>
              </a:rPr>
              <a:t>By </a:t>
            </a:r>
            <a:r>
              <a:rPr lang="en-IN" dirty="0">
                <a:latin typeface="Times New Roman" pitchFamily="18" charset="0"/>
                <a:cs typeface="Times New Roman" pitchFamily="18" charset="0"/>
              </a:rPr>
              <a:t>training the Naive Bayes model on the dataset and evaluating its performance using  appropriate metrics, the system achieved an impressive accuracy of 91.27 %. </a:t>
            </a:r>
            <a:endParaRPr lang="en-IN" dirty="0" smtClean="0">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1344</TotalTime>
  <Words>2106</Words>
  <Application>Microsoft Office PowerPoint</Application>
  <PresentationFormat>Custom</PresentationFormat>
  <Paragraphs>166</Paragraphs>
  <Slides>26</Slides>
  <Notes>22</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Office Theme</vt:lpstr>
      <vt:lpstr>Office Theme</vt:lpstr>
      <vt:lpstr>Office Theme</vt:lpstr>
      <vt:lpstr>Equity</vt:lpstr>
      <vt:lpstr>Slide 1</vt:lpstr>
      <vt:lpstr> REVIEW CONTENTS </vt:lpstr>
      <vt:lpstr>Slide 3</vt:lpstr>
      <vt:lpstr>Slide 4</vt:lpstr>
      <vt:lpstr>Slide 5</vt:lpstr>
      <vt:lpstr>Slide 6</vt:lpstr>
      <vt:lpstr>Slide 7</vt:lpstr>
      <vt:lpstr>Slide 8</vt:lpstr>
      <vt:lpstr>Slide 9</vt:lpstr>
      <vt:lpstr>Slide 10</vt:lpstr>
      <vt:lpstr>Slide 11</vt:lpstr>
      <vt:lpstr>Slide 12</vt:lpstr>
      <vt:lpstr>Slide 13</vt:lpstr>
      <vt:lpstr>ADVANTAGES OF PROPOSED SYSTEM: •High Accuracy: The proposed system, based on the Random Forest Classifier algorithm, is expected to achieve high accuracy in stress level detection. The ensemble nature of Random Forest, which aggregates multiple decision trees, leads to more robust predictions and reduces the risk of overfitting resulting in superior performance compared to traditional single decision tree classifiers. •Handling Non-linearity: Random Forest can effectively model complex non-linear relationships between sleep-related parameters and stress levels. This ability is crucial as stress patterns  may involve intricate interactions among various features which the linear nature of algorithms like Naive Bayes might struggle to capture. •Feature Importance Analysis: The proposed system offers the advantage of feature importance analysis, enabling identification of the most influential sleep parameters affecting stress level predictions. This analysis can provide Valuable insights into which features play a significant role in determining stress levels, facilitating a better  understanding of the factors contributing to stress.  •Robustness to Outliers: Random Forest is known for its robustness  to outliers in the dataset. This characteristic ensures that occasional outliers, which might be present in real-world sleep  data, do not unduly influence stress level predictions, leading to more reliable and consistent results. •Imbalanced Data Handling: The proposed system incorporates techniques to handle imbalanced classes in the stress level dataset. This ensures that the model does not  favor the majority class and provides  accurate stress level predictions  for all classes, even those with limited instances. </vt:lpstr>
      <vt:lpstr>Slide 15</vt:lpstr>
      <vt:lpstr>OBJECTIVE</vt:lpstr>
      <vt:lpstr>Slide 17</vt:lpstr>
      <vt:lpstr>ARCHITECTURE OF PROPOSED SYSTEM</vt:lpstr>
      <vt:lpstr>Slide 19</vt:lpstr>
      <vt:lpstr>REQUIREMENT ANALYSIS</vt:lpstr>
      <vt:lpstr>REQUIREMENT ANALYSIS</vt:lpstr>
      <vt:lpstr>REQUIREMENT ANALYSIS</vt:lpstr>
      <vt:lpstr>METHODOLOGY Certainly! Here’s a step-by-step methodology to create a stress detection system based on sleeping habits using Random Forest classifier. Data Collection: Gather data related to sleeping habits (sleep duration, disturbances, bedtime routine) and stress indicators (heart rate variability, physical activity, etc.) using wearable devices or specialized sensors. Data Preprocessing: Clean the  collected data by handling missing values, normalizing numerical features, encoding categorical variables, and removing outliers. Feature Engineering: Extract relevant features from the collected data that could correlate with stress levels during sleep. These could include sleep stages, sleep efficiency, bedtime regularity, average heart rate, etc. Model  Training: Train the Random Forest classifier on the  training dataset. Fine-tune hyperparameters (like the number of trees, maximum depth, etc.) Using techniques such as grid search or random search. Model Evaluation: Validate the model’s performance using the validation set. Measure various metrics like accuracy, precision,recall, F1-score, and ROC-AUC to assess its effectiveness in stress detection.  </vt:lpstr>
      <vt:lpstr>Design Certainly! Here’s a high-level design for a system aiming to detect  stress based on sleeping habits using a Random Forest classifier: Data Collection Module: Wearable Devices/Sensors: Collect data on sleeping habits (duration, quality, disturbances) and stress indicators (heart rate variability, movements, etc.) using wearable devices or sensors. Data Storage: Store collected data securely in a database for further processing. Data Preprocessing Module: Data Cleaning: Handle missing values, noise, and outliers in the collected data. Normalization/Scaling: Normalize numerical features to bring them to a similar scale for model training. Model Training Module: Random Forest Classifier: Implement a Random Forest classifier for stress detection based on the preprocessed features. Hyperparameter Tuning: Optimize the classifier’s hyperparameters using techniques like grid search or random search to enhance performance. data on sleeping habits. </vt:lpstr>
      <vt:lpstr>Future Scope</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Mounika, Gattem</dc:creator>
  <cp:lastModifiedBy>USER</cp:lastModifiedBy>
  <cp:revision>203</cp:revision>
  <dcterms:created xsi:type="dcterms:W3CDTF">2021-05-22T09:16:38Z</dcterms:created>
  <dcterms:modified xsi:type="dcterms:W3CDTF">2023-12-19T07:23:40Z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ea60d57e-af5b-4752-ac57-3e4f28ca11dc_ActionId">
    <vt:lpwstr>a45faa05-55e5-4ac1-8791-579d4098f2cd</vt:lpwstr>
  </property>
  <property fmtid="{D5CDD505-2E9C-101B-9397-08002B2CF9AE}" pid="8" name="MSIP_Label_ea60d57e-af5b-4752-ac57-3e4f28ca11dc_ContentBits">
    <vt:lpwstr>0</vt:lpwstr>
  </property>
  <property fmtid="{D5CDD505-2E9C-101B-9397-08002B2CF9AE}" pid="9" name="MSIP_Label_ea60d57e-af5b-4752-ac57-3e4f28ca11dc_Enabled">
    <vt:lpwstr>true</vt:lpwstr>
  </property>
  <property fmtid="{D5CDD505-2E9C-101B-9397-08002B2CF9AE}" pid="10" name="MSIP_Label_ea60d57e-af5b-4752-ac57-3e4f28ca11dc_Method">
    <vt:lpwstr>Standard</vt:lpwstr>
  </property>
  <property fmtid="{D5CDD505-2E9C-101B-9397-08002B2CF9AE}" pid="11" name="MSIP_Label_ea60d57e-af5b-4752-ac57-3e4f28ca11dc_Name">
    <vt:lpwstr>ea60d57e-af5b-4752-ac57-3e4f28ca11dc</vt:lpwstr>
  </property>
  <property fmtid="{D5CDD505-2E9C-101B-9397-08002B2CF9AE}" pid="12" name="MSIP_Label_ea60d57e-af5b-4752-ac57-3e4f28ca11dc_SetDate">
    <vt:lpwstr>2021-07-02T18:27:27Z</vt:lpwstr>
  </property>
  <property fmtid="{D5CDD505-2E9C-101B-9397-08002B2CF9AE}" pid="13" name="MSIP_Label_ea60d57e-af5b-4752-ac57-3e4f28ca11dc_SiteId">
    <vt:lpwstr>36da45f1-dd2c-4d1f-af13-5abe46b99921</vt:lpwstr>
  </property>
  <property fmtid="{D5CDD505-2E9C-101B-9397-08002B2CF9AE}" pid="14" name="Notes">
    <vt:i4>19</vt:i4>
  </property>
  <property fmtid="{D5CDD505-2E9C-101B-9397-08002B2CF9AE}" pid="15" name="PresentationFormat">
    <vt:lpwstr>Custom</vt:lpwstr>
  </property>
  <property fmtid="{D5CDD505-2E9C-101B-9397-08002B2CF9AE}" pid="16" name="ScaleCrop">
    <vt:bool>false</vt:bool>
  </property>
  <property fmtid="{D5CDD505-2E9C-101B-9397-08002B2CF9AE}" pid="17" name="ShareDoc">
    <vt:bool>false</vt:bool>
  </property>
  <property fmtid="{D5CDD505-2E9C-101B-9397-08002B2CF9AE}" pid="18" name="Slides">
    <vt:i4>19</vt:i4>
  </property>
</Properties>
</file>