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0"/>
  </p:notesMasterIdLst>
  <p:sldIdLst>
    <p:sldId id="256" r:id="rId2"/>
    <p:sldId id="258" r:id="rId3"/>
    <p:sldId id="264" r:id="rId4"/>
    <p:sldId id="286" r:id="rId5"/>
    <p:sldId id="276" r:id="rId6"/>
    <p:sldId id="307" r:id="rId7"/>
    <p:sldId id="306" r:id="rId8"/>
    <p:sldId id="308" r:id="rId9"/>
  </p:sldIdLst>
  <p:sldSz cx="9144000" cy="5143500" type="screen16x9"/>
  <p:notesSz cx="6858000" cy="9144000"/>
  <p:embeddedFontLst>
    <p:embeddedFont>
      <p:font typeface="Merriweather" panose="020B0604020202020204" pitchFamily="2"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Montserrat Medium" panose="000006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33FE92-BFC3-49F7-AD3C-758A7B268A75}">
  <a:tblStyle styleId="{4D33FE92-BFC3-49F7-AD3C-758A7B268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bfdce0adf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bfdce0ad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79ec17f343_2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79ec17f343_2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bfdf040d0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bfdf040d0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3"/>
        <p:cNvGrpSpPr/>
        <p:nvPr/>
      </p:nvGrpSpPr>
      <p:grpSpPr>
        <a:xfrm>
          <a:off x="0" y="0"/>
          <a:ext cx="0" cy="0"/>
          <a:chOff x="0" y="0"/>
          <a:chExt cx="0" cy="0"/>
        </a:xfrm>
      </p:grpSpPr>
      <p:sp>
        <p:nvSpPr>
          <p:cNvPr id="2864" name="Google Shape;2864;gc2a20034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5" name="Google Shape;2865;gc2a20034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c52669031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c52669031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79ec17f343_2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79ec17f343_2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77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c6b5063021_7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c6b5063021_7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bfdce0adf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bfdce0ad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1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2800" y="1248113"/>
            <a:ext cx="4941000" cy="2119800"/>
          </a:xfrm>
          <a:prstGeom prst="rect">
            <a:avLst/>
          </a:prstGeom>
        </p:spPr>
        <p:txBody>
          <a:bodyPr spcFirstLastPara="1" wrap="square" lIns="91425" tIns="91425" rIns="91425" bIns="91425" anchor="b" anchorCtr="0">
            <a:normAutofit/>
          </a:bodyPr>
          <a:lstStyle>
            <a:lvl1pPr lvl="0" algn="ctr">
              <a:spcBef>
                <a:spcPts val="0"/>
              </a:spcBef>
              <a:spcAft>
                <a:spcPts val="0"/>
              </a:spcAft>
              <a:buSzPts val="6500"/>
              <a:buFont typeface="Merriweather"/>
              <a:buNone/>
              <a:defRPr sz="6500" b="1">
                <a:latin typeface="Merriweather"/>
                <a:ea typeface="Merriweather"/>
                <a:cs typeface="Merriweather"/>
                <a:sym typeface="Merriweather"/>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1778500" y="3392299"/>
            <a:ext cx="5586900" cy="4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2"/>
              </a:buClr>
              <a:buSzPts val="1400"/>
              <a:buNone/>
              <a:defRPr sz="14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709178">
            <a:off x="-364581" y="3090739"/>
            <a:ext cx="2644710" cy="2773556"/>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534122">
            <a:off x="6519576" y="-793444"/>
            <a:ext cx="3131662" cy="3441170"/>
            <a:chOff x="2231273" y="642786"/>
            <a:chExt cx="3674076" cy="4037192"/>
          </a:xfrm>
        </p:grpSpPr>
        <p:sp>
          <p:nvSpPr>
            <p:cNvPr id="13" name="Google Shape;13;p2"/>
            <p:cNvSpPr/>
            <p:nvPr/>
          </p:nvSpPr>
          <p:spPr>
            <a:xfrm>
              <a:off x="2940324" y="1571228"/>
              <a:ext cx="2965025" cy="3108750"/>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83980" y="642786"/>
              <a:ext cx="2578422" cy="2502915"/>
            </a:xfrm>
            <a:custGeom>
              <a:avLst/>
              <a:gdLst/>
              <a:ahLst/>
              <a:cxnLst/>
              <a:rect l="l" t="t" r="r" b="b"/>
              <a:pathLst>
                <a:path w="79667" h="77334" extrusionOk="0">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31273" y="934219"/>
              <a:ext cx="2977327" cy="1608443"/>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8789021">
            <a:off x="-554352" y="3657626"/>
            <a:ext cx="2190240" cy="1937759"/>
            <a:chOff x="1749700" y="889800"/>
            <a:chExt cx="4276500" cy="3783525"/>
          </a:xfrm>
        </p:grpSpPr>
        <p:sp>
          <p:nvSpPr>
            <p:cNvPr id="17" name="Google Shape;17;p2"/>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2"/>
          <p:cNvSpPr/>
          <p:nvPr/>
        </p:nvSpPr>
        <p:spPr>
          <a:xfrm rot="4500152">
            <a:off x="-828293" y="-1354986"/>
            <a:ext cx="3292769" cy="3815334"/>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399654">
            <a:off x="5860147" y="3603496"/>
            <a:ext cx="3292830" cy="3815452"/>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2"/>
          <p:cNvGrpSpPr/>
          <p:nvPr/>
        </p:nvGrpSpPr>
        <p:grpSpPr>
          <a:xfrm flipH="1">
            <a:off x="7534641" y="4793331"/>
            <a:ext cx="530121" cy="442999"/>
            <a:chOff x="3923575" y="2588450"/>
            <a:chExt cx="701125" cy="585900"/>
          </a:xfrm>
        </p:grpSpPr>
        <p:sp>
          <p:nvSpPr>
            <p:cNvPr id="69" name="Google Shape;69;p2"/>
            <p:cNvSpPr/>
            <p:nvPr/>
          </p:nvSpPr>
          <p:spPr>
            <a:xfrm>
              <a:off x="3923575" y="2588450"/>
              <a:ext cx="97675" cy="585900"/>
            </a:xfrm>
            <a:custGeom>
              <a:avLst/>
              <a:gdLst/>
              <a:ahLst/>
              <a:cxnLst/>
              <a:rect l="l" t="t" r="r" b="b"/>
              <a:pathLst>
                <a:path w="3907" h="23436" extrusionOk="0">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074100" y="2588450"/>
              <a:ext cx="97675" cy="585900"/>
            </a:xfrm>
            <a:custGeom>
              <a:avLst/>
              <a:gdLst/>
              <a:ahLst/>
              <a:cxnLst/>
              <a:rect l="l" t="t" r="r" b="b"/>
              <a:pathLst>
                <a:path w="3907" h="23436" extrusionOk="0">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225325" y="2588450"/>
              <a:ext cx="97600" cy="585900"/>
            </a:xfrm>
            <a:custGeom>
              <a:avLst/>
              <a:gdLst/>
              <a:ahLst/>
              <a:cxnLst/>
              <a:rect l="l" t="t" r="r" b="b"/>
              <a:pathLst>
                <a:path w="3904" h="23436" extrusionOk="0">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375850" y="2588450"/>
              <a:ext cx="97675" cy="585900"/>
            </a:xfrm>
            <a:custGeom>
              <a:avLst/>
              <a:gdLst/>
              <a:ahLst/>
              <a:cxnLst/>
              <a:rect l="l" t="t" r="r" b="b"/>
              <a:pathLst>
                <a:path w="3907" h="23436" extrusionOk="0">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526400" y="2588450"/>
              <a:ext cx="98300" cy="585900"/>
            </a:xfrm>
            <a:custGeom>
              <a:avLst/>
              <a:gdLst/>
              <a:ahLst/>
              <a:cxnLst/>
              <a:rect l="l" t="t" r="r" b="b"/>
              <a:pathLst>
                <a:path w="3932" h="23436" extrusionOk="0">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rot="4341006">
            <a:off x="-47725" y="-637160"/>
            <a:ext cx="1868480" cy="2377071"/>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487"/>
        <p:cNvGrpSpPr/>
        <p:nvPr/>
      </p:nvGrpSpPr>
      <p:grpSpPr>
        <a:xfrm>
          <a:off x="0" y="0"/>
          <a:ext cx="0" cy="0"/>
          <a:chOff x="0" y="0"/>
          <a:chExt cx="0" cy="0"/>
        </a:xfrm>
      </p:grpSpPr>
      <p:sp>
        <p:nvSpPr>
          <p:cNvPr id="488" name="Google Shape;488;p13"/>
          <p:cNvSpPr txBox="1">
            <a:spLocks noGrp="1"/>
          </p:cNvSpPr>
          <p:nvPr>
            <p:ph type="title"/>
          </p:nvPr>
        </p:nvSpPr>
        <p:spPr>
          <a:xfrm>
            <a:off x="720000" y="540000"/>
            <a:ext cx="53211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9" name="Google Shape;489;p13"/>
          <p:cNvSpPr txBox="1">
            <a:spLocks noGrp="1"/>
          </p:cNvSpPr>
          <p:nvPr>
            <p:ph type="title" idx="2"/>
          </p:nvPr>
        </p:nvSpPr>
        <p:spPr>
          <a:xfrm>
            <a:off x="1207013" y="1603075"/>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2022">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90" name="Google Shape;490;p13"/>
          <p:cNvSpPr txBox="1">
            <a:spLocks noGrp="1"/>
          </p:cNvSpPr>
          <p:nvPr>
            <p:ph type="subTitle" idx="1"/>
          </p:nvPr>
        </p:nvSpPr>
        <p:spPr>
          <a:xfrm>
            <a:off x="1449413" y="2134325"/>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1" name="Google Shape;491;p13"/>
          <p:cNvSpPr txBox="1">
            <a:spLocks noGrp="1"/>
          </p:cNvSpPr>
          <p:nvPr>
            <p:ph type="title" idx="3"/>
          </p:nvPr>
        </p:nvSpPr>
        <p:spPr>
          <a:xfrm>
            <a:off x="4934288" y="1603075"/>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92" name="Google Shape;492;p13"/>
          <p:cNvSpPr txBox="1">
            <a:spLocks noGrp="1"/>
          </p:cNvSpPr>
          <p:nvPr>
            <p:ph type="subTitle" idx="4"/>
          </p:nvPr>
        </p:nvSpPr>
        <p:spPr>
          <a:xfrm>
            <a:off x="5176688" y="2134325"/>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3" name="Google Shape;493;p13"/>
          <p:cNvSpPr txBox="1">
            <a:spLocks noGrp="1"/>
          </p:cNvSpPr>
          <p:nvPr>
            <p:ph type="title" idx="5"/>
          </p:nvPr>
        </p:nvSpPr>
        <p:spPr>
          <a:xfrm>
            <a:off x="1207013" y="3276126"/>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94" name="Google Shape;494;p13"/>
          <p:cNvSpPr txBox="1">
            <a:spLocks noGrp="1"/>
          </p:cNvSpPr>
          <p:nvPr>
            <p:ph type="subTitle" idx="6"/>
          </p:nvPr>
        </p:nvSpPr>
        <p:spPr>
          <a:xfrm>
            <a:off x="1449413" y="3838943"/>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5" name="Google Shape;495;p13"/>
          <p:cNvSpPr txBox="1">
            <a:spLocks noGrp="1"/>
          </p:cNvSpPr>
          <p:nvPr>
            <p:ph type="title" idx="7"/>
          </p:nvPr>
        </p:nvSpPr>
        <p:spPr>
          <a:xfrm>
            <a:off x="4934288" y="3276126"/>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96" name="Google Shape;496;p13"/>
          <p:cNvSpPr txBox="1">
            <a:spLocks noGrp="1"/>
          </p:cNvSpPr>
          <p:nvPr>
            <p:ph type="subTitle" idx="8"/>
          </p:nvPr>
        </p:nvSpPr>
        <p:spPr>
          <a:xfrm>
            <a:off x="5176688" y="3838943"/>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7" name="Google Shape;497;p13"/>
          <p:cNvSpPr/>
          <p:nvPr/>
        </p:nvSpPr>
        <p:spPr>
          <a:xfrm rot="-781455" flipH="1">
            <a:off x="7882355" y="3611332"/>
            <a:ext cx="2199022" cy="230615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13"/>
          <p:cNvGrpSpPr/>
          <p:nvPr/>
        </p:nvGrpSpPr>
        <p:grpSpPr>
          <a:xfrm rot="-865372" flipH="1">
            <a:off x="7437496" y="3535815"/>
            <a:ext cx="1936711" cy="1713456"/>
            <a:chOff x="1749700" y="889800"/>
            <a:chExt cx="4276500" cy="3783525"/>
          </a:xfrm>
        </p:grpSpPr>
        <p:sp>
          <p:nvSpPr>
            <p:cNvPr id="499" name="Google Shape;499;p13"/>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13"/>
          <p:cNvSpPr/>
          <p:nvPr/>
        </p:nvSpPr>
        <p:spPr>
          <a:xfrm rot="-5136104" flipH="1">
            <a:off x="7779287" y="-812979"/>
            <a:ext cx="1711799" cy="2177741"/>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rot="-10799215">
            <a:off x="-746640" y="3078608"/>
            <a:ext cx="2761498" cy="2679552"/>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13"/>
          <p:cNvGrpSpPr/>
          <p:nvPr/>
        </p:nvGrpSpPr>
        <p:grpSpPr>
          <a:xfrm flipH="1">
            <a:off x="393666" y="4196893"/>
            <a:ext cx="530121" cy="442999"/>
            <a:chOff x="3923575" y="2588450"/>
            <a:chExt cx="701125" cy="585900"/>
          </a:xfrm>
        </p:grpSpPr>
        <p:sp>
          <p:nvSpPr>
            <p:cNvPr id="551" name="Google Shape;551;p13"/>
            <p:cNvSpPr/>
            <p:nvPr/>
          </p:nvSpPr>
          <p:spPr>
            <a:xfrm>
              <a:off x="3923575" y="2588450"/>
              <a:ext cx="97675" cy="585900"/>
            </a:xfrm>
            <a:custGeom>
              <a:avLst/>
              <a:gdLst/>
              <a:ahLst/>
              <a:cxnLst/>
              <a:rect l="l" t="t" r="r" b="b"/>
              <a:pathLst>
                <a:path w="3907" h="23436" extrusionOk="0">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074100" y="2588450"/>
              <a:ext cx="97675" cy="585900"/>
            </a:xfrm>
            <a:custGeom>
              <a:avLst/>
              <a:gdLst/>
              <a:ahLst/>
              <a:cxnLst/>
              <a:rect l="l" t="t" r="r" b="b"/>
              <a:pathLst>
                <a:path w="3907" h="23436" extrusionOk="0">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4225325" y="2588450"/>
              <a:ext cx="97600" cy="585900"/>
            </a:xfrm>
            <a:custGeom>
              <a:avLst/>
              <a:gdLst/>
              <a:ahLst/>
              <a:cxnLst/>
              <a:rect l="l" t="t" r="r" b="b"/>
              <a:pathLst>
                <a:path w="3904" h="23436" extrusionOk="0">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4375850" y="2588450"/>
              <a:ext cx="97675" cy="585900"/>
            </a:xfrm>
            <a:custGeom>
              <a:avLst/>
              <a:gdLst/>
              <a:ahLst/>
              <a:cxnLst/>
              <a:rect l="l" t="t" r="r" b="b"/>
              <a:pathLst>
                <a:path w="3907" h="23436" extrusionOk="0">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4526400" y="2588450"/>
              <a:ext cx="98300" cy="585900"/>
            </a:xfrm>
            <a:custGeom>
              <a:avLst/>
              <a:gdLst/>
              <a:ahLst/>
              <a:cxnLst/>
              <a:rect l="l" t="t" r="r" b="b"/>
              <a:pathLst>
                <a:path w="3932" h="23436" extrusionOk="0">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2">
  <p:cSld name="CUSTOM_18">
    <p:spTree>
      <p:nvGrpSpPr>
        <p:cNvPr id="1" name="Shape 1007"/>
        <p:cNvGrpSpPr/>
        <p:nvPr/>
      </p:nvGrpSpPr>
      <p:grpSpPr>
        <a:xfrm>
          <a:off x="0" y="0"/>
          <a:ext cx="0" cy="0"/>
          <a:chOff x="0" y="0"/>
          <a:chExt cx="0" cy="0"/>
        </a:xfrm>
      </p:grpSpPr>
      <p:sp>
        <p:nvSpPr>
          <p:cNvPr id="1008" name="Google Shape;1008;p23"/>
          <p:cNvSpPr/>
          <p:nvPr/>
        </p:nvSpPr>
        <p:spPr>
          <a:xfrm rot="-9242495">
            <a:off x="6474995" y="3410895"/>
            <a:ext cx="3337681" cy="2727310"/>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3"/>
          <p:cNvSpPr txBox="1">
            <a:spLocks noGrp="1"/>
          </p:cNvSpPr>
          <p:nvPr>
            <p:ph type="title"/>
          </p:nvPr>
        </p:nvSpPr>
        <p:spPr>
          <a:xfrm>
            <a:off x="720000" y="540000"/>
            <a:ext cx="6130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2800"/>
              <a:buNone/>
              <a:defRPr>
                <a:latin typeface="Montserrat Medium"/>
                <a:ea typeface="Montserrat Medium"/>
                <a:cs typeface="Montserrat Medium"/>
                <a:sym typeface="Montserrat Medium"/>
              </a:defRPr>
            </a:lvl2pPr>
            <a:lvl3pPr lvl="2">
              <a:spcBef>
                <a:spcPts val="0"/>
              </a:spcBef>
              <a:spcAft>
                <a:spcPts val="0"/>
              </a:spcAft>
              <a:buSzPts val="2800"/>
              <a:buNone/>
              <a:defRPr>
                <a:latin typeface="Montserrat Medium"/>
                <a:ea typeface="Montserrat Medium"/>
                <a:cs typeface="Montserrat Medium"/>
                <a:sym typeface="Montserrat Medium"/>
              </a:defRPr>
            </a:lvl3pPr>
            <a:lvl4pPr lvl="3">
              <a:spcBef>
                <a:spcPts val="0"/>
              </a:spcBef>
              <a:spcAft>
                <a:spcPts val="0"/>
              </a:spcAft>
              <a:buSzPts val="2800"/>
              <a:buNone/>
              <a:defRPr>
                <a:latin typeface="Montserrat Medium"/>
                <a:ea typeface="Montserrat Medium"/>
                <a:cs typeface="Montserrat Medium"/>
                <a:sym typeface="Montserrat Medium"/>
              </a:defRPr>
            </a:lvl4pPr>
            <a:lvl5pPr lvl="4">
              <a:spcBef>
                <a:spcPts val="0"/>
              </a:spcBef>
              <a:spcAft>
                <a:spcPts val="0"/>
              </a:spcAft>
              <a:buSzPts val="2800"/>
              <a:buNone/>
              <a:defRPr>
                <a:latin typeface="Montserrat Medium"/>
                <a:ea typeface="Montserrat Medium"/>
                <a:cs typeface="Montserrat Medium"/>
                <a:sym typeface="Montserrat Medium"/>
              </a:defRPr>
            </a:lvl5pPr>
            <a:lvl6pPr lvl="5">
              <a:spcBef>
                <a:spcPts val="0"/>
              </a:spcBef>
              <a:spcAft>
                <a:spcPts val="0"/>
              </a:spcAft>
              <a:buSzPts val="2800"/>
              <a:buNone/>
              <a:defRPr>
                <a:latin typeface="Montserrat Medium"/>
                <a:ea typeface="Montserrat Medium"/>
                <a:cs typeface="Montserrat Medium"/>
                <a:sym typeface="Montserrat Medium"/>
              </a:defRPr>
            </a:lvl6pPr>
            <a:lvl7pPr lvl="6">
              <a:spcBef>
                <a:spcPts val="0"/>
              </a:spcBef>
              <a:spcAft>
                <a:spcPts val="0"/>
              </a:spcAft>
              <a:buSzPts val="2800"/>
              <a:buNone/>
              <a:defRPr>
                <a:latin typeface="Montserrat Medium"/>
                <a:ea typeface="Montserrat Medium"/>
                <a:cs typeface="Montserrat Medium"/>
                <a:sym typeface="Montserrat Medium"/>
              </a:defRPr>
            </a:lvl7pPr>
            <a:lvl8pPr lvl="7">
              <a:spcBef>
                <a:spcPts val="0"/>
              </a:spcBef>
              <a:spcAft>
                <a:spcPts val="0"/>
              </a:spcAft>
              <a:buSzPts val="2800"/>
              <a:buNone/>
              <a:defRPr>
                <a:latin typeface="Montserrat Medium"/>
                <a:ea typeface="Montserrat Medium"/>
                <a:cs typeface="Montserrat Medium"/>
                <a:sym typeface="Montserrat Medium"/>
              </a:defRPr>
            </a:lvl8pPr>
            <a:lvl9pPr lvl="8">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1010" name="Google Shape;1010;p23"/>
          <p:cNvSpPr txBox="1">
            <a:spLocks noGrp="1"/>
          </p:cNvSpPr>
          <p:nvPr>
            <p:ph type="title" idx="2"/>
          </p:nvPr>
        </p:nvSpPr>
        <p:spPr>
          <a:xfrm>
            <a:off x="720000" y="257175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011" name="Google Shape;1011;p23"/>
          <p:cNvSpPr txBox="1">
            <a:spLocks noGrp="1"/>
          </p:cNvSpPr>
          <p:nvPr>
            <p:ph type="subTitle" idx="1"/>
          </p:nvPr>
        </p:nvSpPr>
        <p:spPr>
          <a:xfrm>
            <a:off x="711075" y="2992050"/>
            <a:ext cx="2557200" cy="66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1012" name="Google Shape;1012;p23"/>
          <p:cNvSpPr txBox="1">
            <a:spLocks noGrp="1"/>
          </p:cNvSpPr>
          <p:nvPr>
            <p:ph type="title" idx="3"/>
          </p:nvPr>
        </p:nvSpPr>
        <p:spPr>
          <a:xfrm>
            <a:off x="3374847" y="1486050"/>
            <a:ext cx="228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013" name="Google Shape;1013;p23"/>
          <p:cNvSpPr txBox="1">
            <a:spLocks noGrp="1"/>
          </p:cNvSpPr>
          <p:nvPr>
            <p:ph type="subTitle" idx="4"/>
          </p:nvPr>
        </p:nvSpPr>
        <p:spPr>
          <a:xfrm>
            <a:off x="3374847" y="1906350"/>
            <a:ext cx="2283000" cy="66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1014" name="Google Shape;1014;p23"/>
          <p:cNvSpPr txBox="1">
            <a:spLocks noGrp="1"/>
          </p:cNvSpPr>
          <p:nvPr>
            <p:ph type="title" idx="5"/>
          </p:nvPr>
        </p:nvSpPr>
        <p:spPr>
          <a:xfrm>
            <a:off x="6024600" y="2571750"/>
            <a:ext cx="228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015" name="Google Shape;1015;p23"/>
          <p:cNvSpPr txBox="1">
            <a:spLocks noGrp="1"/>
          </p:cNvSpPr>
          <p:nvPr>
            <p:ph type="subTitle" idx="6"/>
          </p:nvPr>
        </p:nvSpPr>
        <p:spPr>
          <a:xfrm>
            <a:off x="6024600" y="2992050"/>
            <a:ext cx="2283000" cy="66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1016" name="Google Shape;1016;p23"/>
          <p:cNvSpPr/>
          <p:nvPr/>
        </p:nvSpPr>
        <p:spPr>
          <a:xfrm rot="-545359" flipH="1">
            <a:off x="-487501" y="-617033"/>
            <a:ext cx="1850124" cy="1833610"/>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rot="-8433102" flipH="1">
            <a:off x="6760807" y="-1572872"/>
            <a:ext cx="3326368" cy="3228028"/>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23"/>
          <p:cNvGrpSpPr/>
          <p:nvPr/>
        </p:nvGrpSpPr>
        <p:grpSpPr>
          <a:xfrm rot="2292518" flipH="1">
            <a:off x="7868724" y="-770589"/>
            <a:ext cx="1713291" cy="1515791"/>
            <a:chOff x="1749700" y="889800"/>
            <a:chExt cx="4276500" cy="3783525"/>
          </a:xfrm>
        </p:grpSpPr>
        <p:sp>
          <p:nvSpPr>
            <p:cNvPr id="1019" name="Google Shape;1019;p23"/>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3"/>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3"/>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3"/>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3"/>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3"/>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3"/>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3"/>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3"/>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3"/>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3"/>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3"/>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3"/>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3"/>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3"/>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3"/>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23"/>
          <p:cNvSpPr/>
          <p:nvPr/>
        </p:nvSpPr>
        <p:spPr>
          <a:xfrm rot="1445067" flipH="1">
            <a:off x="-317593" y="-660938"/>
            <a:ext cx="1510304" cy="1921401"/>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3"/>
          <p:cNvSpPr/>
          <p:nvPr/>
        </p:nvSpPr>
        <p:spPr>
          <a:xfrm rot="9844052">
            <a:off x="-679164" y="2596166"/>
            <a:ext cx="3451292" cy="3349259"/>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rot="-2700000">
            <a:off x="-194462" y="3657465"/>
            <a:ext cx="2953607" cy="342376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23"/>
          <p:cNvGrpSpPr/>
          <p:nvPr/>
        </p:nvGrpSpPr>
        <p:grpSpPr>
          <a:xfrm rot="2527925">
            <a:off x="7742612" y="4004575"/>
            <a:ext cx="953065" cy="1197848"/>
            <a:chOff x="8112943" y="2396104"/>
            <a:chExt cx="1237384" cy="1555190"/>
          </a:xfrm>
        </p:grpSpPr>
        <p:sp>
          <p:nvSpPr>
            <p:cNvPr id="1072" name="Google Shape;1072;p23"/>
            <p:cNvSpPr/>
            <p:nvPr/>
          </p:nvSpPr>
          <p:spPr>
            <a:xfrm rot="-1639023" flipH="1">
              <a:off x="8189750" y="3205009"/>
              <a:ext cx="937462" cy="56254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rot="-1639023" flipH="1">
              <a:off x="8799712" y="2487123"/>
              <a:ext cx="489902" cy="383642"/>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7">
    <p:spTree>
      <p:nvGrpSpPr>
        <p:cNvPr id="1" name="Shape 1139"/>
        <p:cNvGrpSpPr/>
        <p:nvPr/>
      </p:nvGrpSpPr>
      <p:grpSpPr>
        <a:xfrm>
          <a:off x="0" y="0"/>
          <a:ext cx="0" cy="0"/>
          <a:chOff x="0" y="0"/>
          <a:chExt cx="0" cy="0"/>
        </a:xfrm>
      </p:grpSpPr>
      <p:sp>
        <p:nvSpPr>
          <p:cNvPr id="1140" name="Google Shape;1140;p25"/>
          <p:cNvSpPr txBox="1">
            <a:spLocks noGrp="1"/>
          </p:cNvSpPr>
          <p:nvPr>
            <p:ph type="title" hasCustomPrompt="1"/>
          </p:nvPr>
        </p:nvSpPr>
        <p:spPr>
          <a:xfrm>
            <a:off x="6503400" y="1265675"/>
            <a:ext cx="1920600" cy="11424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r>
              <a:t>xx%</a:t>
            </a:r>
          </a:p>
        </p:txBody>
      </p:sp>
      <p:sp>
        <p:nvSpPr>
          <p:cNvPr id="1141" name="Google Shape;1141;p25"/>
          <p:cNvSpPr txBox="1">
            <a:spLocks noGrp="1"/>
          </p:cNvSpPr>
          <p:nvPr>
            <p:ph type="title" idx="2"/>
          </p:nvPr>
        </p:nvSpPr>
        <p:spPr>
          <a:xfrm>
            <a:off x="5439600" y="2339375"/>
            <a:ext cx="29844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000"/>
              <a:buFont typeface="Merriweather"/>
              <a:buNone/>
              <a:defRPr sz="3000">
                <a:latin typeface="Merriweather"/>
                <a:ea typeface="Merriweather"/>
                <a:cs typeface="Merriweather"/>
                <a:sym typeface="Merriweather"/>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142" name="Google Shape;1142;p25"/>
          <p:cNvSpPr txBox="1">
            <a:spLocks noGrp="1"/>
          </p:cNvSpPr>
          <p:nvPr>
            <p:ph type="subTitle" idx="1"/>
          </p:nvPr>
        </p:nvSpPr>
        <p:spPr>
          <a:xfrm>
            <a:off x="5740975" y="2912075"/>
            <a:ext cx="2682900" cy="650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1143" name="Google Shape;1143;p25"/>
          <p:cNvSpPr/>
          <p:nvPr/>
        </p:nvSpPr>
        <p:spPr>
          <a:xfrm rot="-5779059" flipH="1">
            <a:off x="6768990" y="-1841165"/>
            <a:ext cx="2602199" cy="301527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rot="7348272">
            <a:off x="6852422" y="3625442"/>
            <a:ext cx="2879387" cy="2853719"/>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25"/>
          <p:cNvGrpSpPr/>
          <p:nvPr/>
        </p:nvGrpSpPr>
        <p:grpSpPr>
          <a:xfrm rot="9345223">
            <a:off x="5893316" y="4446582"/>
            <a:ext cx="1928623" cy="1706300"/>
            <a:chOff x="1749700" y="889800"/>
            <a:chExt cx="4276500" cy="3783525"/>
          </a:xfrm>
        </p:grpSpPr>
        <p:sp>
          <p:nvSpPr>
            <p:cNvPr id="1146" name="Google Shape;1146;p25"/>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5"/>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5"/>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5"/>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5"/>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5"/>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5"/>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5"/>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5"/>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5"/>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5"/>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5"/>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5"/>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5"/>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5"/>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5"/>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5"/>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5"/>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5"/>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5"/>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5"/>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5"/>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25"/>
          <p:cNvSpPr/>
          <p:nvPr/>
        </p:nvSpPr>
        <p:spPr>
          <a:xfrm rot="-4707170">
            <a:off x="-435950" y="-799769"/>
            <a:ext cx="2761607" cy="2679542"/>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25"/>
          <p:cNvGrpSpPr/>
          <p:nvPr/>
        </p:nvGrpSpPr>
        <p:grpSpPr>
          <a:xfrm rot="-5564517">
            <a:off x="294428" y="4002626"/>
            <a:ext cx="851160" cy="1354719"/>
            <a:chOff x="2665800" y="994925"/>
            <a:chExt cx="2326725" cy="3703250"/>
          </a:xfrm>
        </p:grpSpPr>
        <p:sp>
          <p:nvSpPr>
            <p:cNvPr id="1197" name="Google Shape;1197;p25"/>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25"/>
          <p:cNvSpPr/>
          <p:nvPr/>
        </p:nvSpPr>
        <p:spPr>
          <a:xfrm rot="7062516">
            <a:off x="7651181" y="-721065"/>
            <a:ext cx="1545631" cy="1966344"/>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19">
    <p:spTree>
      <p:nvGrpSpPr>
        <p:cNvPr id="1" name="Shape 1320"/>
        <p:cNvGrpSpPr/>
        <p:nvPr/>
      </p:nvGrpSpPr>
      <p:grpSpPr>
        <a:xfrm>
          <a:off x="0" y="0"/>
          <a:ext cx="0" cy="0"/>
          <a:chOff x="0" y="0"/>
          <a:chExt cx="0" cy="0"/>
        </a:xfrm>
      </p:grpSpPr>
      <p:sp>
        <p:nvSpPr>
          <p:cNvPr id="1321" name="Google Shape;1321;p28"/>
          <p:cNvSpPr txBox="1">
            <a:spLocks noGrp="1"/>
          </p:cNvSpPr>
          <p:nvPr>
            <p:ph type="title"/>
          </p:nvPr>
        </p:nvSpPr>
        <p:spPr>
          <a:xfrm>
            <a:off x="720000" y="540000"/>
            <a:ext cx="6130200" cy="641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1322" name="Google Shape;1322;p28"/>
          <p:cNvSpPr/>
          <p:nvPr/>
        </p:nvSpPr>
        <p:spPr>
          <a:xfrm rot="-7265702" flipH="1">
            <a:off x="6522866" y="-1774199"/>
            <a:ext cx="3326456" cy="3228114"/>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28"/>
          <p:cNvGrpSpPr/>
          <p:nvPr/>
        </p:nvGrpSpPr>
        <p:grpSpPr>
          <a:xfrm rot="2292518" flipH="1">
            <a:off x="7951099" y="-798039"/>
            <a:ext cx="1713291" cy="1515791"/>
            <a:chOff x="1749700" y="889800"/>
            <a:chExt cx="4276500" cy="3783525"/>
          </a:xfrm>
        </p:grpSpPr>
        <p:sp>
          <p:nvSpPr>
            <p:cNvPr id="1324" name="Google Shape;1324;p28"/>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28"/>
          <p:cNvSpPr/>
          <p:nvPr/>
        </p:nvSpPr>
        <p:spPr>
          <a:xfrm rot="4968973" flipH="1">
            <a:off x="-1094485" y="4190824"/>
            <a:ext cx="2602188" cy="301526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rot="-1047400">
            <a:off x="-371916" y="4041066"/>
            <a:ext cx="1157068" cy="1472016"/>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1">
  <p:cSld name="CUSTOM_13">
    <p:spTree>
      <p:nvGrpSpPr>
        <p:cNvPr id="1" name="Shape 1432"/>
        <p:cNvGrpSpPr/>
        <p:nvPr/>
      </p:nvGrpSpPr>
      <p:grpSpPr>
        <a:xfrm>
          <a:off x="0" y="0"/>
          <a:ext cx="0" cy="0"/>
          <a:chOff x="0" y="0"/>
          <a:chExt cx="0" cy="0"/>
        </a:xfrm>
      </p:grpSpPr>
      <p:sp>
        <p:nvSpPr>
          <p:cNvPr id="1433" name="Google Shape;1433;p30"/>
          <p:cNvSpPr txBox="1">
            <a:spLocks noGrp="1"/>
          </p:cNvSpPr>
          <p:nvPr>
            <p:ph type="title"/>
          </p:nvPr>
        </p:nvSpPr>
        <p:spPr>
          <a:xfrm>
            <a:off x="720000" y="540000"/>
            <a:ext cx="3775800" cy="1127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4" name="Google Shape;1434;p30"/>
          <p:cNvSpPr/>
          <p:nvPr/>
        </p:nvSpPr>
        <p:spPr>
          <a:xfrm rot="-8881978">
            <a:off x="4376513" y="-464660"/>
            <a:ext cx="6009760" cy="630254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txBox="1">
            <a:spLocks noGrp="1"/>
          </p:cNvSpPr>
          <p:nvPr>
            <p:ph type="subTitle" idx="1"/>
          </p:nvPr>
        </p:nvSpPr>
        <p:spPr>
          <a:xfrm>
            <a:off x="5435950" y="1236500"/>
            <a:ext cx="2664300" cy="55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6" name="Google Shape;1436;p30"/>
          <p:cNvSpPr txBox="1">
            <a:spLocks noGrp="1"/>
          </p:cNvSpPr>
          <p:nvPr>
            <p:ph type="subTitle" idx="2"/>
          </p:nvPr>
        </p:nvSpPr>
        <p:spPr>
          <a:xfrm>
            <a:off x="5435950" y="2582111"/>
            <a:ext cx="2664300" cy="55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7" name="Google Shape;1437;p30"/>
          <p:cNvSpPr txBox="1">
            <a:spLocks noGrp="1"/>
          </p:cNvSpPr>
          <p:nvPr>
            <p:ph type="subTitle" idx="3"/>
          </p:nvPr>
        </p:nvSpPr>
        <p:spPr>
          <a:xfrm>
            <a:off x="5435950" y="3927722"/>
            <a:ext cx="2664300" cy="55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400"/>
              <a:buNone/>
              <a:defRPr sz="1400">
                <a:solidFill>
                  <a:srgbClr val="043025"/>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8" name="Google Shape;1438;p30"/>
          <p:cNvSpPr txBox="1">
            <a:spLocks noGrp="1"/>
          </p:cNvSpPr>
          <p:nvPr>
            <p:ph type="title" idx="4" hasCustomPrompt="1"/>
          </p:nvPr>
        </p:nvSpPr>
        <p:spPr>
          <a:xfrm>
            <a:off x="5435950" y="731250"/>
            <a:ext cx="1176900" cy="545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39" name="Google Shape;1439;p30"/>
          <p:cNvSpPr txBox="1">
            <a:spLocks noGrp="1"/>
          </p:cNvSpPr>
          <p:nvPr>
            <p:ph type="title" idx="5" hasCustomPrompt="1"/>
          </p:nvPr>
        </p:nvSpPr>
        <p:spPr>
          <a:xfrm>
            <a:off x="5435950" y="2046570"/>
            <a:ext cx="1176900" cy="545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40" name="Google Shape;1440;p30"/>
          <p:cNvSpPr txBox="1">
            <a:spLocks noGrp="1"/>
          </p:cNvSpPr>
          <p:nvPr>
            <p:ph type="title" idx="6" hasCustomPrompt="1"/>
          </p:nvPr>
        </p:nvSpPr>
        <p:spPr>
          <a:xfrm>
            <a:off x="5435950" y="3361890"/>
            <a:ext cx="1176900" cy="545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41" name="Google Shape;1441;p30"/>
          <p:cNvSpPr/>
          <p:nvPr/>
        </p:nvSpPr>
        <p:spPr>
          <a:xfrm rot="-9166514">
            <a:off x="-685878" y="3508085"/>
            <a:ext cx="2096014" cy="2197615"/>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0"/>
          <p:cNvSpPr/>
          <p:nvPr/>
        </p:nvSpPr>
        <p:spPr>
          <a:xfrm rot="-10395493">
            <a:off x="-393898" y="4006637"/>
            <a:ext cx="2254524" cy="1217963"/>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9" r:id="rId3"/>
    <p:sldLayoutId id="2147483671" r:id="rId4"/>
    <p:sldLayoutId id="2147483674" r:id="rId5"/>
    <p:sldLayoutId id="214748367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6"/>
        <p:cNvGrpSpPr/>
        <p:nvPr/>
      </p:nvGrpSpPr>
      <p:grpSpPr>
        <a:xfrm>
          <a:off x="0" y="0"/>
          <a:ext cx="0" cy="0"/>
          <a:chOff x="0" y="0"/>
          <a:chExt cx="0" cy="0"/>
        </a:xfrm>
      </p:grpSpPr>
      <p:sp>
        <p:nvSpPr>
          <p:cNvPr id="1597" name="Google Shape;1597;p37"/>
          <p:cNvSpPr txBox="1">
            <a:spLocks noGrp="1"/>
          </p:cNvSpPr>
          <p:nvPr>
            <p:ph type="ctrTitle"/>
          </p:nvPr>
        </p:nvSpPr>
        <p:spPr>
          <a:xfrm>
            <a:off x="506228" y="1517664"/>
            <a:ext cx="8131544" cy="14655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t>REAL TIME ATTENDANCE </a:t>
            </a:r>
            <a:br>
              <a:rPr lang="en-IN" sz="3600" dirty="0"/>
            </a:br>
            <a:r>
              <a:rPr lang="en-IN" sz="3600" dirty="0"/>
              <a:t>MONITORING SYSTEM</a:t>
            </a:r>
            <a:endParaRPr sz="3600" dirty="0"/>
          </a:p>
        </p:txBody>
      </p:sp>
      <p:sp>
        <p:nvSpPr>
          <p:cNvPr id="1540" name="Google Shape;3319;p83">
            <a:extLst>
              <a:ext uri="{FF2B5EF4-FFF2-40B4-BE49-F238E27FC236}">
                <a16:creationId xmlns:a16="http://schemas.microsoft.com/office/drawing/2014/main" id="{E2D55FBB-FEF9-7A49-B241-0A7136EC693D}"/>
              </a:ext>
            </a:extLst>
          </p:cNvPr>
          <p:cNvSpPr/>
          <p:nvPr/>
        </p:nvSpPr>
        <p:spPr>
          <a:xfrm>
            <a:off x="1725276" y="2983192"/>
            <a:ext cx="5716924" cy="45719"/>
          </a:xfrm>
          <a:custGeom>
            <a:avLst/>
            <a:gdLst/>
            <a:ahLst/>
            <a:cxnLst/>
            <a:rect l="l" t="t" r="r" b="b"/>
            <a:pathLst>
              <a:path w="195497" h="22234" extrusionOk="0">
                <a:moveTo>
                  <a:pt x="0" y="2639"/>
                </a:moveTo>
                <a:cubicBezTo>
                  <a:pt x="10033" y="1386"/>
                  <a:pt x="20412" y="-1336"/>
                  <a:pt x="30282" y="858"/>
                </a:cubicBezTo>
                <a:cubicBezTo>
                  <a:pt x="48336" y="4872"/>
                  <a:pt x="64478" y="16379"/>
                  <a:pt x="82830" y="18671"/>
                </a:cubicBezTo>
                <a:cubicBezTo>
                  <a:pt x="98341" y="20608"/>
                  <a:pt x="113957" y="22234"/>
                  <a:pt x="129589" y="22234"/>
                </a:cubicBezTo>
                <a:cubicBezTo>
                  <a:pt x="145283" y="22234"/>
                  <a:pt x="161209" y="19283"/>
                  <a:pt x="175903" y="13773"/>
                </a:cubicBezTo>
                <a:cubicBezTo>
                  <a:pt x="182621" y="11254"/>
                  <a:pt x="192291" y="11284"/>
                  <a:pt x="195497" y="4866"/>
                </a:cubicBezTo>
              </a:path>
            </a:pathLst>
          </a:custGeom>
          <a:noFill/>
          <a:ln w="38100" cap="flat" cmpd="sng">
            <a:solidFill>
              <a:schemeClr val="lt2"/>
            </a:solidFill>
            <a:prstDash val="solid"/>
            <a:round/>
            <a:headEnd type="none" w="med" len="med"/>
            <a:tailEnd type="none" w="med" len="med"/>
          </a:ln>
        </p:spPr>
      </p:sp>
      <p:sp>
        <p:nvSpPr>
          <p:cNvPr id="1541" name="Google Shape;3997;p98">
            <a:extLst>
              <a:ext uri="{FF2B5EF4-FFF2-40B4-BE49-F238E27FC236}">
                <a16:creationId xmlns:a16="http://schemas.microsoft.com/office/drawing/2014/main" id="{D15DD24B-0F41-BC56-D083-98B59BCC1C2F}"/>
              </a:ext>
            </a:extLst>
          </p:cNvPr>
          <p:cNvSpPr/>
          <p:nvPr/>
        </p:nvSpPr>
        <p:spPr>
          <a:xfrm>
            <a:off x="1586640" y="2464215"/>
            <a:ext cx="43628" cy="824"/>
          </a:xfrm>
          <a:custGeom>
            <a:avLst/>
            <a:gdLst/>
            <a:ahLst/>
            <a:cxnLst/>
            <a:rect l="l" t="t" r="r" b="b"/>
            <a:pathLst>
              <a:path w="3284" h="62" extrusionOk="0">
                <a:moveTo>
                  <a:pt x="1" y="0"/>
                </a:moveTo>
                <a:cubicBezTo>
                  <a:pt x="153" y="31"/>
                  <a:pt x="305" y="61"/>
                  <a:pt x="457" y="61"/>
                </a:cubicBezTo>
                <a:lnTo>
                  <a:pt x="1642" y="61"/>
                </a:lnTo>
                <a:cubicBezTo>
                  <a:pt x="2098" y="61"/>
                  <a:pt x="2493" y="31"/>
                  <a:pt x="2797" y="31"/>
                </a:cubicBezTo>
                <a:cubicBezTo>
                  <a:pt x="2949" y="31"/>
                  <a:pt x="3101" y="31"/>
                  <a:pt x="32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784;p45">
            <a:extLst>
              <a:ext uri="{FF2B5EF4-FFF2-40B4-BE49-F238E27FC236}">
                <a16:creationId xmlns:a16="http://schemas.microsoft.com/office/drawing/2014/main" id="{F24FF0A6-3E2F-7794-568B-F148CF57B0D9}"/>
              </a:ext>
            </a:extLst>
          </p:cNvPr>
          <p:cNvSpPr/>
          <p:nvPr/>
        </p:nvSpPr>
        <p:spPr>
          <a:xfrm>
            <a:off x="1559138" y="2870777"/>
            <a:ext cx="285324" cy="270547"/>
          </a:xfrm>
          <a:custGeom>
            <a:avLst/>
            <a:gdLst/>
            <a:ahLst/>
            <a:cxnLst/>
            <a:rect l="l" t="t" r="r" b="b"/>
            <a:pathLst>
              <a:path w="13778" h="13744" extrusionOk="0">
                <a:moveTo>
                  <a:pt x="6872" y="0"/>
                </a:moveTo>
                <a:cubicBezTo>
                  <a:pt x="3103" y="0"/>
                  <a:pt x="1" y="3069"/>
                  <a:pt x="1" y="6872"/>
                </a:cubicBezTo>
                <a:cubicBezTo>
                  <a:pt x="1" y="10675"/>
                  <a:pt x="3103" y="13744"/>
                  <a:pt x="6872" y="13744"/>
                </a:cubicBezTo>
                <a:cubicBezTo>
                  <a:pt x="10675" y="13744"/>
                  <a:pt x="13777" y="10675"/>
                  <a:pt x="13777" y="6872"/>
                </a:cubicBezTo>
                <a:cubicBezTo>
                  <a:pt x="13777" y="3069"/>
                  <a:pt x="10675" y="0"/>
                  <a:pt x="6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784;p45">
            <a:extLst>
              <a:ext uri="{FF2B5EF4-FFF2-40B4-BE49-F238E27FC236}">
                <a16:creationId xmlns:a16="http://schemas.microsoft.com/office/drawing/2014/main" id="{17032FB9-9769-86E2-88EF-EF21103E473E}"/>
              </a:ext>
            </a:extLst>
          </p:cNvPr>
          <p:cNvSpPr/>
          <p:nvPr/>
        </p:nvSpPr>
        <p:spPr>
          <a:xfrm>
            <a:off x="7280681" y="2870776"/>
            <a:ext cx="285324" cy="270547"/>
          </a:xfrm>
          <a:custGeom>
            <a:avLst/>
            <a:gdLst/>
            <a:ahLst/>
            <a:cxnLst/>
            <a:rect l="l" t="t" r="r" b="b"/>
            <a:pathLst>
              <a:path w="13778" h="13744" extrusionOk="0">
                <a:moveTo>
                  <a:pt x="6872" y="0"/>
                </a:moveTo>
                <a:cubicBezTo>
                  <a:pt x="3103" y="0"/>
                  <a:pt x="1" y="3069"/>
                  <a:pt x="1" y="6872"/>
                </a:cubicBezTo>
                <a:cubicBezTo>
                  <a:pt x="1" y="10675"/>
                  <a:pt x="3103" y="13744"/>
                  <a:pt x="6872" y="13744"/>
                </a:cubicBezTo>
                <a:cubicBezTo>
                  <a:pt x="10675" y="13744"/>
                  <a:pt x="13777" y="10675"/>
                  <a:pt x="13777" y="6872"/>
                </a:cubicBezTo>
                <a:cubicBezTo>
                  <a:pt x="13777" y="3069"/>
                  <a:pt x="10675" y="0"/>
                  <a:pt x="6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39"/>
          <p:cNvSpPr/>
          <p:nvPr/>
        </p:nvSpPr>
        <p:spPr>
          <a:xfrm rot="-6637699" flipH="1">
            <a:off x="5725094" y="2172480"/>
            <a:ext cx="1421102" cy="2436302"/>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rot="6637699">
            <a:off x="1947769" y="2172480"/>
            <a:ext cx="1421102" cy="2436302"/>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rot="3599967" flipH="1">
            <a:off x="5737228" y="593690"/>
            <a:ext cx="1421033" cy="2436377"/>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rot="-3936222">
            <a:off x="1947733" y="669025"/>
            <a:ext cx="1421070" cy="2436249"/>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txBox="1">
            <a:spLocks noGrp="1"/>
          </p:cNvSpPr>
          <p:nvPr>
            <p:ph type="title"/>
          </p:nvPr>
        </p:nvSpPr>
        <p:spPr>
          <a:xfrm>
            <a:off x="720000" y="540000"/>
            <a:ext cx="532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615" name="Google Shape;1615;p39"/>
          <p:cNvSpPr txBox="1">
            <a:spLocks noGrp="1"/>
          </p:cNvSpPr>
          <p:nvPr>
            <p:ph type="title" idx="2"/>
          </p:nvPr>
        </p:nvSpPr>
        <p:spPr>
          <a:xfrm>
            <a:off x="1207013" y="1603075"/>
            <a:ext cx="3002700" cy="41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t>ABSTRACT</a:t>
            </a:r>
            <a:endParaRPr dirty="0"/>
          </a:p>
        </p:txBody>
      </p:sp>
      <p:sp>
        <p:nvSpPr>
          <p:cNvPr id="1617" name="Google Shape;1617;p39"/>
          <p:cNvSpPr txBox="1">
            <a:spLocks noGrp="1"/>
          </p:cNvSpPr>
          <p:nvPr>
            <p:ph type="title" idx="3"/>
          </p:nvPr>
        </p:nvSpPr>
        <p:spPr>
          <a:xfrm>
            <a:off x="4934288" y="1603075"/>
            <a:ext cx="3002700" cy="41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dirty="0"/>
              <a:t>ARCHICTECTURE</a:t>
            </a:r>
            <a:endParaRPr dirty="0"/>
          </a:p>
        </p:txBody>
      </p:sp>
      <p:sp>
        <p:nvSpPr>
          <p:cNvPr id="1619" name="Google Shape;1619;p39"/>
          <p:cNvSpPr txBox="1">
            <a:spLocks noGrp="1"/>
          </p:cNvSpPr>
          <p:nvPr>
            <p:ph type="title" idx="5"/>
          </p:nvPr>
        </p:nvSpPr>
        <p:spPr>
          <a:xfrm>
            <a:off x="1207013" y="3276126"/>
            <a:ext cx="3002700" cy="41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dirty="0"/>
              <a:t>MODULES USED </a:t>
            </a:r>
            <a:endParaRPr dirty="0"/>
          </a:p>
        </p:txBody>
      </p:sp>
      <p:sp>
        <p:nvSpPr>
          <p:cNvPr id="1621" name="Google Shape;1621;p39"/>
          <p:cNvSpPr txBox="1">
            <a:spLocks noGrp="1"/>
          </p:cNvSpPr>
          <p:nvPr>
            <p:ph type="title" idx="7"/>
          </p:nvPr>
        </p:nvSpPr>
        <p:spPr>
          <a:xfrm>
            <a:off x="4934288" y="3276126"/>
            <a:ext cx="3002700" cy="41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dirty="0"/>
              <a:t>OUTPUT</a:t>
            </a:r>
            <a:endParaRPr dirty="0"/>
          </a:p>
        </p:txBody>
      </p:sp>
      <p:grpSp>
        <p:nvGrpSpPr>
          <p:cNvPr id="1623" name="Google Shape;1623;p39"/>
          <p:cNvGrpSpPr/>
          <p:nvPr/>
        </p:nvGrpSpPr>
        <p:grpSpPr>
          <a:xfrm rot="-5251034">
            <a:off x="4119119" y="1931734"/>
            <a:ext cx="847968" cy="1296512"/>
            <a:chOff x="2468026" y="771848"/>
            <a:chExt cx="2568746" cy="3926327"/>
          </a:xfrm>
        </p:grpSpPr>
        <p:sp>
          <p:nvSpPr>
            <p:cNvPr id="1624" name="Google Shape;1624;p39"/>
            <p:cNvSpPr/>
            <p:nvPr/>
          </p:nvSpPr>
          <p:spPr>
            <a:xfrm rot="972779">
              <a:off x="2717582" y="1019371"/>
              <a:ext cx="2069634" cy="2082384"/>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grpSp>
        <p:nvGrpSpPr>
          <p:cNvPr id="1660" name="Google Shape;1660;p45"/>
          <p:cNvGrpSpPr/>
          <p:nvPr/>
        </p:nvGrpSpPr>
        <p:grpSpPr>
          <a:xfrm>
            <a:off x="93425" y="889636"/>
            <a:ext cx="2774898" cy="3612795"/>
            <a:chOff x="2136700" y="543325"/>
            <a:chExt cx="3349925" cy="4588325"/>
          </a:xfrm>
        </p:grpSpPr>
        <p:sp>
          <p:nvSpPr>
            <p:cNvPr id="1661" name="Google Shape;1661;p45"/>
            <p:cNvSpPr/>
            <p:nvPr/>
          </p:nvSpPr>
          <p:spPr>
            <a:xfrm>
              <a:off x="3174950" y="1909050"/>
              <a:ext cx="1502750" cy="1424000"/>
            </a:xfrm>
            <a:custGeom>
              <a:avLst/>
              <a:gdLst/>
              <a:ahLst/>
              <a:cxnLst/>
              <a:rect l="l" t="t" r="r" b="b"/>
              <a:pathLst>
                <a:path w="60110" h="56960" extrusionOk="0">
                  <a:moveTo>
                    <a:pt x="6234" y="1"/>
                  </a:moveTo>
                  <a:cubicBezTo>
                    <a:pt x="5499" y="1"/>
                    <a:pt x="4745" y="216"/>
                    <a:pt x="4136" y="611"/>
                  </a:cubicBezTo>
                  <a:cubicBezTo>
                    <a:pt x="2802" y="1479"/>
                    <a:pt x="2035" y="3080"/>
                    <a:pt x="1635" y="4614"/>
                  </a:cubicBezTo>
                  <a:cubicBezTo>
                    <a:pt x="0" y="10819"/>
                    <a:pt x="2735" y="17523"/>
                    <a:pt x="7305" y="22027"/>
                  </a:cubicBezTo>
                  <a:cubicBezTo>
                    <a:pt x="11842" y="26530"/>
                    <a:pt x="17913" y="29098"/>
                    <a:pt x="24084" y="30833"/>
                  </a:cubicBezTo>
                  <a:cubicBezTo>
                    <a:pt x="30589" y="32668"/>
                    <a:pt x="37427" y="33802"/>
                    <a:pt x="43364" y="37137"/>
                  </a:cubicBezTo>
                  <a:cubicBezTo>
                    <a:pt x="49269" y="40473"/>
                    <a:pt x="54005" y="46010"/>
                    <a:pt x="53105" y="52715"/>
                  </a:cubicBezTo>
                  <a:cubicBezTo>
                    <a:pt x="52871" y="54984"/>
                    <a:pt x="53939" y="55951"/>
                    <a:pt x="55340" y="56618"/>
                  </a:cubicBezTo>
                  <a:cubicBezTo>
                    <a:pt x="55754" y="56848"/>
                    <a:pt x="56212" y="56959"/>
                    <a:pt x="56668" y="56959"/>
                  </a:cubicBezTo>
                  <a:cubicBezTo>
                    <a:pt x="57532" y="56959"/>
                    <a:pt x="58385" y="56560"/>
                    <a:pt x="58909" y="55817"/>
                  </a:cubicBezTo>
                  <a:cubicBezTo>
                    <a:pt x="59876" y="54650"/>
                    <a:pt x="60076" y="52715"/>
                    <a:pt x="60076" y="51181"/>
                  </a:cubicBezTo>
                  <a:cubicBezTo>
                    <a:pt x="60110" y="45644"/>
                    <a:pt x="56207" y="40540"/>
                    <a:pt x="51737" y="37304"/>
                  </a:cubicBezTo>
                  <a:cubicBezTo>
                    <a:pt x="47267" y="34035"/>
                    <a:pt x="41863" y="32334"/>
                    <a:pt x="36493" y="31033"/>
                  </a:cubicBezTo>
                  <a:cubicBezTo>
                    <a:pt x="31089" y="29765"/>
                    <a:pt x="25652" y="28665"/>
                    <a:pt x="20548" y="26463"/>
                  </a:cubicBezTo>
                  <a:cubicBezTo>
                    <a:pt x="16745" y="24795"/>
                    <a:pt x="12909" y="21960"/>
                    <a:pt x="12476" y="17824"/>
                  </a:cubicBezTo>
                  <a:cubicBezTo>
                    <a:pt x="12209" y="15755"/>
                    <a:pt x="12742" y="13187"/>
                    <a:pt x="11141" y="11919"/>
                  </a:cubicBezTo>
                  <a:cubicBezTo>
                    <a:pt x="10508" y="11419"/>
                    <a:pt x="9674" y="11186"/>
                    <a:pt x="9073" y="10685"/>
                  </a:cubicBezTo>
                  <a:cubicBezTo>
                    <a:pt x="6505" y="8484"/>
                    <a:pt x="10641" y="3647"/>
                    <a:pt x="8506" y="978"/>
                  </a:cubicBezTo>
                  <a:cubicBezTo>
                    <a:pt x="7962" y="307"/>
                    <a:pt x="7111" y="1"/>
                    <a:pt x="6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5"/>
            <p:cNvSpPr/>
            <p:nvPr/>
          </p:nvSpPr>
          <p:spPr>
            <a:xfrm>
              <a:off x="3174950" y="1909050"/>
              <a:ext cx="1502750" cy="1424000"/>
            </a:xfrm>
            <a:custGeom>
              <a:avLst/>
              <a:gdLst/>
              <a:ahLst/>
              <a:cxnLst/>
              <a:rect l="l" t="t" r="r" b="b"/>
              <a:pathLst>
                <a:path w="60110" h="56960" extrusionOk="0">
                  <a:moveTo>
                    <a:pt x="6234" y="1"/>
                  </a:moveTo>
                  <a:cubicBezTo>
                    <a:pt x="5499" y="1"/>
                    <a:pt x="4745" y="216"/>
                    <a:pt x="4136" y="611"/>
                  </a:cubicBezTo>
                  <a:cubicBezTo>
                    <a:pt x="2802" y="1479"/>
                    <a:pt x="2035" y="3080"/>
                    <a:pt x="1635" y="4614"/>
                  </a:cubicBezTo>
                  <a:cubicBezTo>
                    <a:pt x="0" y="10819"/>
                    <a:pt x="2735" y="17523"/>
                    <a:pt x="7305" y="22027"/>
                  </a:cubicBezTo>
                  <a:cubicBezTo>
                    <a:pt x="11842" y="26530"/>
                    <a:pt x="17913" y="29098"/>
                    <a:pt x="24084" y="30833"/>
                  </a:cubicBezTo>
                  <a:cubicBezTo>
                    <a:pt x="30589" y="32668"/>
                    <a:pt x="37427" y="33802"/>
                    <a:pt x="43364" y="37137"/>
                  </a:cubicBezTo>
                  <a:cubicBezTo>
                    <a:pt x="49269" y="40473"/>
                    <a:pt x="54005" y="46010"/>
                    <a:pt x="53105" y="52715"/>
                  </a:cubicBezTo>
                  <a:cubicBezTo>
                    <a:pt x="52871" y="54984"/>
                    <a:pt x="53939" y="55951"/>
                    <a:pt x="55340" y="56618"/>
                  </a:cubicBezTo>
                  <a:cubicBezTo>
                    <a:pt x="55754" y="56848"/>
                    <a:pt x="56212" y="56959"/>
                    <a:pt x="56668" y="56959"/>
                  </a:cubicBezTo>
                  <a:cubicBezTo>
                    <a:pt x="57532" y="56959"/>
                    <a:pt x="58385" y="56560"/>
                    <a:pt x="58909" y="55817"/>
                  </a:cubicBezTo>
                  <a:cubicBezTo>
                    <a:pt x="59876" y="54650"/>
                    <a:pt x="60076" y="52715"/>
                    <a:pt x="60076" y="51181"/>
                  </a:cubicBezTo>
                  <a:cubicBezTo>
                    <a:pt x="60110" y="45644"/>
                    <a:pt x="56207" y="40540"/>
                    <a:pt x="51737" y="37304"/>
                  </a:cubicBezTo>
                  <a:cubicBezTo>
                    <a:pt x="47267" y="34035"/>
                    <a:pt x="41863" y="32334"/>
                    <a:pt x="36493" y="31033"/>
                  </a:cubicBezTo>
                  <a:cubicBezTo>
                    <a:pt x="31089" y="29765"/>
                    <a:pt x="25652" y="28665"/>
                    <a:pt x="20548" y="26463"/>
                  </a:cubicBezTo>
                  <a:cubicBezTo>
                    <a:pt x="16745" y="24795"/>
                    <a:pt x="12909" y="21960"/>
                    <a:pt x="12476" y="17824"/>
                  </a:cubicBezTo>
                  <a:cubicBezTo>
                    <a:pt x="12209" y="15755"/>
                    <a:pt x="12742" y="13187"/>
                    <a:pt x="11141" y="11919"/>
                  </a:cubicBezTo>
                  <a:cubicBezTo>
                    <a:pt x="10508" y="11419"/>
                    <a:pt x="9674" y="11186"/>
                    <a:pt x="9073" y="10685"/>
                  </a:cubicBezTo>
                  <a:cubicBezTo>
                    <a:pt x="6505" y="8484"/>
                    <a:pt x="10641" y="3647"/>
                    <a:pt x="8506" y="978"/>
                  </a:cubicBezTo>
                  <a:cubicBezTo>
                    <a:pt x="7962" y="307"/>
                    <a:pt x="7111" y="1"/>
                    <a:pt x="6234" y="1"/>
                  </a:cubicBez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5"/>
            <p:cNvSpPr/>
            <p:nvPr/>
          </p:nvSpPr>
          <p:spPr>
            <a:xfrm>
              <a:off x="3787725" y="615050"/>
              <a:ext cx="821600" cy="1276775"/>
            </a:xfrm>
            <a:custGeom>
              <a:avLst/>
              <a:gdLst/>
              <a:ahLst/>
              <a:cxnLst/>
              <a:rect l="l" t="t" r="r" b="b"/>
              <a:pathLst>
                <a:path w="32864" h="51071" extrusionOk="0">
                  <a:moveTo>
                    <a:pt x="14123" y="0"/>
                  </a:moveTo>
                  <a:cubicBezTo>
                    <a:pt x="11607" y="0"/>
                    <a:pt x="9080" y="2056"/>
                    <a:pt x="9146" y="4670"/>
                  </a:cubicBezTo>
                  <a:cubicBezTo>
                    <a:pt x="9180" y="7172"/>
                    <a:pt x="11248" y="9140"/>
                    <a:pt x="12982" y="10975"/>
                  </a:cubicBezTo>
                  <a:cubicBezTo>
                    <a:pt x="17185" y="15512"/>
                    <a:pt x="19854" y="21683"/>
                    <a:pt x="19587" y="27854"/>
                  </a:cubicBezTo>
                  <a:cubicBezTo>
                    <a:pt x="19354" y="34025"/>
                    <a:pt x="15918" y="40062"/>
                    <a:pt x="10514" y="42598"/>
                  </a:cubicBezTo>
                  <a:cubicBezTo>
                    <a:pt x="8346" y="43665"/>
                    <a:pt x="5911" y="44165"/>
                    <a:pt x="3776" y="45266"/>
                  </a:cubicBezTo>
                  <a:cubicBezTo>
                    <a:pt x="2207" y="46113"/>
                    <a:pt x="786" y="47537"/>
                    <a:pt x="251" y="49245"/>
                  </a:cubicBezTo>
                  <a:lnTo>
                    <a:pt x="251" y="49245"/>
                  </a:lnTo>
                  <a:lnTo>
                    <a:pt x="11181" y="45833"/>
                  </a:lnTo>
                  <a:cubicBezTo>
                    <a:pt x="16485" y="44165"/>
                    <a:pt x="21889" y="42397"/>
                    <a:pt x="26025" y="38661"/>
                  </a:cubicBezTo>
                  <a:cubicBezTo>
                    <a:pt x="29761" y="35192"/>
                    <a:pt x="32063" y="30422"/>
                    <a:pt x="32496" y="25352"/>
                  </a:cubicBezTo>
                  <a:cubicBezTo>
                    <a:pt x="32863" y="20182"/>
                    <a:pt x="31396" y="15011"/>
                    <a:pt x="28327" y="10842"/>
                  </a:cubicBezTo>
                  <a:cubicBezTo>
                    <a:pt x="27593" y="9874"/>
                    <a:pt x="26659" y="8873"/>
                    <a:pt x="25525" y="8807"/>
                  </a:cubicBezTo>
                  <a:cubicBezTo>
                    <a:pt x="25483" y="8803"/>
                    <a:pt x="25442" y="8801"/>
                    <a:pt x="25400" y="8801"/>
                  </a:cubicBezTo>
                  <a:cubicBezTo>
                    <a:pt x="24468" y="8801"/>
                    <a:pt x="23535" y="9704"/>
                    <a:pt x="23617" y="10587"/>
                  </a:cubicBezTo>
                  <a:lnTo>
                    <a:pt x="23617" y="10587"/>
                  </a:lnTo>
                  <a:cubicBezTo>
                    <a:pt x="22886" y="8235"/>
                    <a:pt x="22061" y="5876"/>
                    <a:pt x="20588" y="3870"/>
                  </a:cubicBezTo>
                  <a:cubicBezTo>
                    <a:pt x="19053" y="1735"/>
                    <a:pt x="16718" y="34"/>
                    <a:pt x="14183" y="0"/>
                  </a:cubicBezTo>
                  <a:cubicBezTo>
                    <a:pt x="14163" y="0"/>
                    <a:pt x="14143" y="0"/>
                    <a:pt x="14123" y="0"/>
                  </a:cubicBezTo>
                  <a:close/>
                  <a:moveTo>
                    <a:pt x="251" y="49245"/>
                  </a:moveTo>
                  <a:lnTo>
                    <a:pt x="173" y="49269"/>
                  </a:lnTo>
                  <a:lnTo>
                    <a:pt x="147" y="49629"/>
                  </a:lnTo>
                  <a:lnTo>
                    <a:pt x="147" y="49629"/>
                  </a:lnTo>
                  <a:cubicBezTo>
                    <a:pt x="176" y="49499"/>
                    <a:pt x="211" y="49371"/>
                    <a:pt x="251" y="49245"/>
                  </a:cubicBezTo>
                  <a:close/>
                  <a:moveTo>
                    <a:pt x="147" y="49629"/>
                  </a:moveTo>
                  <a:cubicBezTo>
                    <a:pt x="40" y="50092"/>
                    <a:pt x="0" y="50575"/>
                    <a:pt x="40" y="51070"/>
                  </a:cubicBezTo>
                  <a:lnTo>
                    <a:pt x="147" y="4962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5"/>
            <p:cNvSpPr/>
            <p:nvPr/>
          </p:nvSpPr>
          <p:spPr>
            <a:xfrm>
              <a:off x="3787725" y="615050"/>
              <a:ext cx="821600" cy="1276775"/>
            </a:xfrm>
            <a:custGeom>
              <a:avLst/>
              <a:gdLst/>
              <a:ahLst/>
              <a:cxnLst/>
              <a:rect l="l" t="t" r="r" b="b"/>
              <a:pathLst>
                <a:path w="32864" h="51071" extrusionOk="0">
                  <a:moveTo>
                    <a:pt x="14123" y="0"/>
                  </a:moveTo>
                  <a:cubicBezTo>
                    <a:pt x="11607" y="0"/>
                    <a:pt x="9080" y="2056"/>
                    <a:pt x="9146" y="4670"/>
                  </a:cubicBezTo>
                  <a:cubicBezTo>
                    <a:pt x="9180" y="7172"/>
                    <a:pt x="11248" y="9140"/>
                    <a:pt x="12982" y="10975"/>
                  </a:cubicBezTo>
                  <a:cubicBezTo>
                    <a:pt x="17185" y="15512"/>
                    <a:pt x="19854" y="21683"/>
                    <a:pt x="19587" y="27854"/>
                  </a:cubicBezTo>
                  <a:cubicBezTo>
                    <a:pt x="19354" y="34025"/>
                    <a:pt x="15918" y="40062"/>
                    <a:pt x="10514" y="42598"/>
                  </a:cubicBezTo>
                  <a:cubicBezTo>
                    <a:pt x="8346" y="43665"/>
                    <a:pt x="5911" y="44165"/>
                    <a:pt x="3776" y="45266"/>
                  </a:cubicBezTo>
                  <a:cubicBezTo>
                    <a:pt x="2207" y="46113"/>
                    <a:pt x="786" y="47537"/>
                    <a:pt x="251" y="49245"/>
                  </a:cubicBezTo>
                  <a:lnTo>
                    <a:pt x="251" y="49245"/>
                  </a:lnTo>
                  <a:lnTo>
                    <a:pt x="11181" y="45833"/>
                  </a:lnTo>
                  <a:cubicBezTo>
                    <a:pt x="16485" y="44165"/>
                    <a:pt x="21889" y="42397"/>
                    <a:pt x="26025" y="38661"/>
                  </a:cubicBezTo>
                  <a:cubicBezTo>
                    <a:pt x="29761" y="35192"/>
                    <a:pt x="32063" y="30422"/>
                    <a:pt x="32496" y="25352"/>
                  </a:cubicBezTo>
                  <a:cubicBezTo>
                    <a:pt x="32863" y="20182"/>
                    <a:pt x="31396" y="15011"/>
                    <a:pt x="28327" y="10842"/>
                  </a:cubicBezTo>
                  <a:cubicBezTo>
                    <a:pt x="27593" y="9874"/>
                    <a:pt x="26659" y="8873"/>
                    <a:pt x="25525" y="8807"/>
                  </a:cubicBezTo>
                  <a:cubicBezTo>
                    <a:pt x="25483" y="8803"/>
                    <a:pt x="25442" y="8801"/>
                    <a:pt x="25400" y="8801"/>
                  </a:cubicBezTo>
                  <a:cubicBezTo>
                    <a:pt x="24468" y="8801"/>
                    <a:pt x="23535" y="9704"/>
                    <a:pt x="23617" y="10587"/>
                  </a:cubicBezTo>
                  <a:lnTo>
                    <a:pt x="23617" y="10587"/>
                  </a:lnTo>
                  <a:cubicBezTo>
                    <a:pt x="22886" y="8235"/>
                    <a:pt x="22061" y="5876"/>
                    <a:pt x="20588" y="3870"/>
                  </a:cubicBezTo>
                  <a:cubicBezTo>
                    <a:pt x="19053" y="1735"/>
                    <a:pt x="16718" y="34"/>
                    <a:pt x="14183" y="0"/>
                  </a:cubicBezTo>
                  <a:cubicBezTo>
                    <a:pt x="14163" y="0"/>
                    <a:pt x="14143" y="0"/>
                    <a:pt x="14123" y="0"/>
                  </a:cubicBezTo>
                  <a:close/>
                  <a:moveTo>
                    <a:pt x="251" y="49245"/>
                  </a:moveTo>
                  <a:lnTo>
                    <a:pt x="173" y="49269"/>
                  </a:lnTo>
                  <a:lnTo>
                    <a:pt x="147" y="49629"/>
                  </a:lnTo>
                  <a:lnTo>
                    <a:pt x="147" y="49629"/>
                  </a:lnTo>
                  <a:cubicBezTo>
                    <a:pt x="176" y="49499"/>
                    <a:pt x="211" y="49371"/>
                    <a:pt x="251" y="49245"/>
                  </a:cubicBezTo>
                  <a:close/>
                  <a:moveTo>
                    <a:pt x="147" y="49629"/>
                  </a:moveTo>
                  <a:cubicBezTo>
                    <a:pt x="40" y="50092"/>
                    <a:pt x="0" y="50575"/>
                    <a:pt x="40" y="51070"/>
                  </a:cubicBezTo>
                  <a:lnTo>
                    <a:pt x="147" y="49629"/>
                  </a:ln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5"/>
            <p:cNvSpPr/>
            <p:nvPr/>
          </p:nvSpPr>
          <p:spPr>
            <a:xfrm>
              <a:off x="3783700" y="614225"/>
              <a:ext cx="825625" cy="1277600"/>
            </a:xfrm>
            <a:custGeom>
              <a:avLst/>
              <a:gdLst/>
              <a:ahLst/>
              <a:cxnLst/>
              <a:rect l="l" t="t" r="r" b="b"/>
              <a:pathLst>
                <a:path w="33025" h="51104" fill="none" extrusionOk="0">
                  <a:moveTo>
                    <a:pt x="201" y="51103"/>
                  </a:moveTo>
                  <a:cubicBezTo>
                    <a:pt x="1" y="48602"/>
                    <a:pt x="1835" y="46433"/>
                    <a:pt x="3937" y="45299"/>
                  </a:cubicBezTo>
                  <a:cubicBezTo>
                    <a:pt x="6072" y="44198"/>
                    <a:pt x="8507" y="43698"/>
                    <a:pt x="10675" y="42631"/>
                  </a:cubicBezTo>
                  <a:cubicBezTo>
                    <a:pt x="16079" y="40095"/>
                    <a:pt x="19515" y="34058"/>
                    <a:pt x="19748" y="27887"/>
                  </a:cubicBezTo>
                  <a:cubicBezTo>
                    <a:pt x="20015" y="21716"/>
                    <a:pt x="17346" y="15545"/>
                    <a:pt x="13143" y="11008"/>
                  </a:cubicBezTo>
                  <a:cubicBezTo>
                    <a:pt x="11409" y="9173"/>
                    <a:pt x="9341" y="7205"/>
                    <a:pt x="9307" y="4703"/>
                  </a:cubicBezTo>
                  <a:cubicBezTo>
                    <a:pt x="9241" y="2068"/>
                    <a:pt x="11809" y="0"/>
                    <a:pt x="14344" y="33"/>
                  </a:cubicBezTo>
                  <a:cubicBezTo>
                    <a:pt x="16879" y="67"/>
                    <a:pt x="19214" y="1768"/>
                    <a:pt x="20749" y="3903"/>
                  </a:cubicBezTo>
                  <a:cubicBezTo>
                    <a:pt x="22317" y="6038"/>
                    <a:pt x="23151" y="8573"/>
                    <a:pt x="23918" y="11075"/>
                  </a:cubicBezTo>
                  <a:cubicBezTo>
                    <a:pt x="23351" y="10041"/>
                    <a:pt x="24552" y="8740"/>
                    <a:pt x="25686" y="8840"/>
                  </a:cubicBezTo>
                  <a:cubicBezTo>
                    <a:pt x="26820" y="8906"/>
                    <a:pt x="27754" y="9907"/>
                    <a:pt x="28488" y="10875"/>
                  </a:cubicBezTo>
                  <a:cubicBezTo>
                    <a:pt x="31557" y="15044"/>
                    <a:pt x="33024" y="20215"/>
                    <a:pt x="32657" y="25385"/>
                  </a:cubicBezTo>
                  <a:cubicBezTo>
                    <a:pt x="32224" y="30455"/>
                    <a:pt x="29922" y="35225"/>
                    <a:pt x="26186" y="38694"/>
                  </a:cubicBezTo>
                  <a:cubicBezTo>
                    <a:pt x="22050" y="42430"/>
                    <a:pt x="16646" y="44198"/>
                    <a:pt x="11342" y="45866"/>
                  </a:cubicBezTo>
                  <a:lnTo>
                    <a:pt x="334" y="49302"/>
                  </a:lnTo>
                </a:path>
              </a:pathLst>
            </a:custGeom>
            <a:no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5"/>
            <p:cNvSpPr/>
            <p:nvPr/>
          </p:nvSpPr>
          <p:spPr>
            <a:xfrm>
              <a:off x="3663625" y="580100"/>
              <a:ext cx="141900" cy="116400"/>
            </a:xfrm>
            <a:custGeom>
              <a:avLst/>
              <a:gdLst/>
              <a:ahLst/>
              <a:cxnLst/>
              <a:rect l="l" t="t" r="r" b="b"/>
              <a:pathLst>
                <a:path w="5676" h="4656" extrusionOk="0">
                  <a:moveTo>
                    <a:pt x="2864" y="1"/>
                  </a:moveTo>
                  <a:cubicBezTo>
                    <a:pt x="2689" y="1"/>
                    <a:pt x="2512" y="21"/>
                    <a:pt x="2335" y="64"/>
                  </a:cubicBezTo>
                  <a:lnTo>
                    <a:pt x="1968" y="131"/>
                  </a:lnTo>
                  <a:cubicBezTo>
                    <a:pt x="34" y="931"/>
                    <a:pt x="0" y="3667"/>
                    <a:pt x="1935" y="4467"/>
                  </a:cubicBezTo>
                  <a:cubicBezTo>
                    <a:pt x="2241" y="4596"/>
                    <a:pt x="2549" y="4655"/>
                    <a:pt x="2846" y="4655"/>
                  </a:cubicBezTo>
                  <a:cubicBezTo>
                    <a:pt x="4398" y="4655"/>
                    <a:pt x="5676" y="3055"/>
                    <a:pt x="5004" y="1432"/>
                  </a:cubicBezTo>
                  <a:cubicBezTo>
                    <a:pt x="4640" y="563"/>
                    <a:pt x="3782" y="1"/>
                    <a:pt x="28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5"/>
            <p:cNvSpPr/>
            <p:nvPr/>
          </p:nvSpPr>
          <p:spPr>
            <a:xfrm>
              <a:off x="3663625" y="580100"/>
              <a:ext cx="141900" cy="116400"/>
            </a:xfrm>
            <a:custGeom>
              <a:avLst/>
              <a:gdLst/>
              <a:ahLst/>
              <a:cxnLst/>
              <a:rect l="l" t="t" r="r" b="b"/>
              <a:pathLst>
                <a:path w="5676" h="4656" extrusionOk="0">
                  <a:moveTo>
                    <a:pt x="2864" y="1"/>
                  </a:moveTo>
                  <a:cubicBezTo>
                    <a:pt x="2689" y="1"/>
                    <a:pt x="2512" y="21"/>
                    <a:pt x="2335" y="64"/>
                  </a:cubicBezTo>
                  <a:lnTo>
                    <a:pt x="1968" y="131"/>
                  </a:lnTo>
                  <a:cubicBezTo>
                    <a:pt x="34" y="931"/>
                    <a:pt x="0" y="3667"/>
                    <a:pt x="1935" y="4467"/>
                  </a:cubicBezTo>
                  <a:cubicBezTo>
                    <a:pt x="2241" y="4596"/>
                    <a:pt x="2549" y="4655"/>
                    <a:pt x="2846" y="4655"/>
                  </a:cubicBezTo>
                  <a:cubicBezTo>
                    <a:pt x="4398" y="4655"/>
                    <a:pt x="5676" y="3055"/>
                    <a:pt x="5004" y="1432"/>
                  </a:cubicBezTo>
                  <a:cubicBezTo>
                    <a:pt x="4640" y="563"/>
                    <a:pt x="3782"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5"/>
            <p:cNvSpPr/>
            <p:nvPr/>
          </p:nvSpPr>
          <p:spPr>
            <a:xfrm>
              <a:off x="3833050" y="3414925"/>
              <a:ext cx="984750" cy="1234375"/>
            </a:xfrm>
            <a:custGeom>
              <a:avLst/>
              <a:gdLst/>
              <a:ahLst/>
              <a:cxnLst/>
              <a:rect l="l" t="t" r="r" b="b"/>
              <a:pathLst>
                <a:path w="39390" h="49375" extrusionOk="0">
                  <a:moveTo>
                    <a:pt x="33479" y="1"/>
                  </a:moveTo>
                  <a:cubicBezTo>
                    <a:pt x="32211" y="1"/>
                    <a:pt x="30999" y="739"/>
                    <a:pt x="30216" y="1754"/>
                  </a:cubicBezTo>
                  <a:cubicBezTo>
                    <a:pt x="29382" y="2954"/>
                    <a:pt x="28882" y="4355"/>
                    <a:pt x="28749" y="5823"/>
                  </a:cubicBezTo>
                  <a:cubicBezTo>
                    <a:pt x="28415" y="8592"/>
                    <a:pt x="28715" y="11427"/>
                    <a:pt x="28415" y="14162"/>
                  </a:cubicBezTo>
                  <a:cubicBezTo>
                    <a:pt x="28115" y="16931"/>
                    <a:pt x="27114" y="19900"/>
                    <a:pt x="24846" y="21468"/>
                  </a:cubicBezTo>
                  <a:cubicBezTo>
                    <a:pt x="22044" y="23402"/>
                    <a:pt x="18074" y="22969"/>
                    <a:pt x="15406" y="25004"/>
                  </a:cubicBezTo>
                  <a:cubicBezTo>
                    <a:pt x="13238" y="26671"/>
                    <a:pt x="12404" y="29507"/>
                    <a:pt x="10702" y="31675"/>
                  </a:cubicBezTo>
                  <a:cubicBezTo>
                    <a:pt x="9268" y="33476"/>
                    <a:pt x="7267" y="34677"/>
                    <a:pt x="5432" y="36111"/>
                  </a:cubicBezTo>
                  <a:cubicBezTo>
                    <a:pt x="3597" y="37512"/>
                    <a:pt x="1796" y="39180"/>
                    <a:pt x="1196" y="41415"/>
                  </a:cubicBezTo>
                  <a:cubicBezTo>
                    <a:pt x="0" y="45627"/>
                    <a:pt x="3320" y="49374"/>
                    <a:pt x="7207" y="49374"/>
                  </a:cubicBezTo>
                  <a:cubicBezTo>
                    <a:pt x="8092" y="49374"/>
                    <a:pt x="9005" y="49180"/>
                    <a:pt x="9902" y="48754"/>
                  </a:cubicBezTo>
                  <a:lnTo>
                    <a:pt x="8768" y="47420"/>
                  </a:lnTo>
                  <a:cubicBezTo>
                    <a:pt x="7433" y="44618"/>
                    <a:pt x="8601" y="41115"/>
                    <a:pt x="10769" y="38847"/>
                  </a:cubicBezTo>
                  <a:cubicBezTo>
                    <a:pt x="12937" y="36612"/>
                    <a:pt x="15873" y="35311"/>
                    <a:pt x="18708" y="34077"/>
                  </a:cubicBezTo>
                  <a:cubicBezTo>
                    <a:pt x="25013" y="31308"/>
                    <a:pt x="31617" y="28006"/>
                    <a:pt x="34786" y="21935"/>
                  </a:cubicBezTo>
                  <a:cubicBezTo>
                    <a:pt x="35887" y="19900"/>
                    <a:pt x="36454" y="17632"/>
                    <a:pt x="37088" y="15397"/>
                  </a:cubicBezTo>
                  <a:cubicBezTo>
                    <a:pt x="38255" y="11060"/>
                    <a:pt x="39390" y="6157"/>
                    <a:pt x="37021" y="2321"/>
                  </a:cubicBezTo>
                  <a:cubicBezTo>
                    <a:pt x="36354" y="1253"/>
                    <a:pt x="35287" y="252"/>
                    <a:pt x="34052" y="52"/>
                  </a:cubicBezTo>
                  <a:cubicBezTo>
                    <a:pt x="33861" y="17"/>
                    <a:pt x="33669" y="1"/>
                    <a:pt x="33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5"/>
            <p:cNvSpPr/>
            <p:nvPr/>
          </p:nvSpPr>
          <p:spPr>
            <a:xfrm>
              <a:off x="3833050" y="3414925"/>
              <a:ext cx="984750" cy="1234375"/>
            </a:xfrm>
            <a:custGeom>
              <a:avLst/>
              <a:gdLst/>
              <a:ahLst/>
              <a:cxnLst/>
              <a:rect l="l" t="t" r="r" b="b"/>
              <a:pathLst>
                <a:path w="39390" h="49375" extrusionOk="0">
                  <a:moveTo>
                    <a:pt x="33479" y="1"/>
                  </a:moveTo>
                  <a:cubicBezTo>
                    <a:pt x="32211" y="1"/>
                    <a:pt x="30999" y="739"/>
                    <a:pt x="30216" y="1754"/>
                  </a:cubicBezTo>
                  <a:cubicBezTo>
                    <a:pt x="29382" y="2954"/>
                    <a:pt x="28882" y="4355"/>
                    <a:pt x="28749" y="5823"/>
                  </a:cubicBezTo>
                  <a:cubicBezTo>
                    <a:pt x="28415" y="8592"/>
                    <a:pt x="28715" y="11427"/>
                    <a:pt x="28415" y="14162"/>
                  </a:cubicBezTo>
                  <a:cubicBezTo>
                    <a:pt x="28115" y="16931"/>
                    <a:pt x="27114" y="19900"/>
                    <a:pt x="24846" y="21468"/>
                  </a:cubicBezTo>
                  <a:cubicBezTo>
                    <a:pt x="22044" y="23402"/>
                    <a:pt x="18074" y="22969"/>
                    <a:pt x="15406" y="25004"/>
                  </a:cubicBezTo>
                  <a:cubicBezTo>
                    <a:pt x="13238" y="26671"/>
                    <a:pt x="12404" y="29507"/>
                    <a:pt x="10702" y="31675"/>
                  </a:cubicBezTo>
                  <a:cubicBezTo>
                    <a:pt x="9268" y="33476"/>
                    <a:pt x="7267" y="34677"/>
                    <a:pt x="5432" y="36111"/>
                  </a:cubicBezTo>
                  <a:cubicBezTo>
                    <a:pt x="3597" y="37512"/>
                    <a:pt x="1796" y="39180"/>
                    <a:pt x="1196" y="41415"/>
                  </a:cubicBezTo>
                  <a:cubicBezTo>
                    <a:pt x="0" y="45627"/>
                    <a:pt x="3320" y="49374"/>
                    <a:pt x="7207" y="49374"/>
                  </a:cubicBezTo>
                  <a:cubicBezTo>
                    <a:pt x="8092" y="49374"/>
                    <a:pt x="9005" y="49180"/>
                    <a:pt x="9902" y="48754"/>
                  </a:cubicBezTo>
                  <a:lnTo>
                    <a:pt x="8768" y="47420"/>
                  </a:lnTo>
                  <a:cubicBezTo>
                    <a:pt x="7433" y="44618"/>
                    <a:pt x="8601" y="41115"/>
                    <a:pt x="10769" y="38847"/>
                  </a:cubicBezTo>
                  <a:cubicBezTo>
                    <a:pt x="12937" y="36612"/>
                    <a:pt x="15873" y="35311"/>
                    <a:pt x="18708" y="34077"/>
                  </a:cubicBezTo>
                  <a:cubicBezTo>
                    <a:pt x="25013" y="31308"/>
                    <a:pt x="31617" y="28006"/>
                    <a:pt x="34786" y="21935"/>
                  </a:cubicBezTo>
                  <a:cubicBezTo>
                    <a:pt x="35887" y="19900"/>
                    <a:pt x="36454" y="17632"/>
                    <a:pt x="37088" y="15397"/>
                  </a:cubicBezTo>
                  <a:cubicBezTo>
                    <a:pt x="38255" y="11060"/>
                    <a:pt x="39390" y="6157"/>
                    <a:pt x="37021" y="2321"/>
                  </a:cubicBezTo>
                  <a:cubicBezTo>
                    <a:pt x="36354" y="1253"/>
                    <a:pt x="35287" y="252"/>
                    <a:pt x="34052" y="52"/>
                  </a:cubicBezTo>
                  <a:cubicBezTo>
                    <a:pt x="33861" y="17"/>
                    <a:pt x="33669" y="1"/>
                    <a:pt x="33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5"/>
            <p:cNvSpPr/>
            <p:nvPr/>
          </p:nvSpPr>
          <p:spPr>
            <a:xfrm>
              <a:off x="2891400" y="556625"/>
              <a:ext cx="458700" cy="510450"/>
            </a:xfrm>
            <a:custGeom>
              <a:avLst/>
              <a:gdLst/>
              <a:ahLst/>
              <a:cxnLst/>
              <a:rect l="l" t="t" r="r" b="b"/>
              <a:pathLst>
                <a:path w="18348" h="20418" extrusionOk="0">
                  <a:moveTo>
                    <a:pt x="14033" y="0"/>
                  </a:moveTo>
                  <a:cubicBezTo>
                    <a:pt x="13216" y="0"/>
                    <a:pt x="12392" y="241"/>
                    <a:pt x="11676" y="736"/>
                  </a:cubicBezTo>
                  <a:cubicBezTo>
                    <a:pt x="10541" y="1537"/>
                    <a:pt x="9874" y="2838"/>
                    <a:pt x="8874" y="3805"/>
                  </a:cubicBezTo>
                  <a:cubicBezTo>
                    <a:pt x="7706" y="4873"/>
                    <a:pt x="6205" y="5406"/>
                    <a:pt x="4904" y="6307"/>
                  </a:cubicBezTo>
                  <a:cubicBezTo>
                    <a:pt x="4137" y="6841"/>
                    <a:pt x="3436" y="7508"/>
                    <a:pt x="2869" y="8242"/>
                  </a:cubicBezTo>
                  <a:cubicBezTo>
                    <a:pt x="1" y="12111"/>
                    <a:pt x="801" y="17548"/>
                    <a:pt x="4671" y="20417"/>
                  </a:cubicBezTo>
                  <a:lnTo>
                    <a:pt x="5871" y="19983"/>
                  </a:lnTo>
                  <a:cubicBezTo>
                    <a:pt x="6372" y="20150"/>
                    <a:pt x="6872" y="20250"/>
                    <a:pt x="7373" y="20350"/>
                  </a:cubicBezTo>
                  <a:cubicBezTo>
                    <a:pt x="7663" y="20386"/>
                    <a:pt x="7952" y="20404"/>
                    <a:pt x="8238" y="20404"/>
                  </a:cubicBezTo>
                  <a:cubicBezTo>
                    <a:pt x="11655" y="20404"/>
                    <a:pt x="14616" y="17891"/>
                    <a:pt x="15078" y="14413"/>
                  </a:cubicBezTo>
                  <a:cubicBezTo>
                    <a:pt x="15278" y="12812"/>
                    <a:pt x="14911" y="11044"/>
                    <a:pt x="15512" y="9476"/>
                  </a:cubicBezTo>
                  <a:cubicBezTo>
                    <a:pt x="16045" y="8008"/>
                    <a:pt x="17380" y="6907"/>
                    <a:pt x="17880" y="5473"/>
                  </a:cubicBezTo>
                  <a:cubicBezTo>
                    <a:pt x="18347" y="4205"/>
                    <a:pt x="18147" y="2804"/>
                    <a:pt x="17380" y="1704"/>
                  </a:cubicBezTo>
                  <a:cubicBezTo>
                    <a:pt x="16567" y="586"/>
                    <a:pt x="15308" y="0"/>
                    <a:pt x="1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5"/>
            <p:cNvSpPr/>
            <p:nvPr/>
          </p:nvSpPr>
          <p:spPr>
            <a:xfrm>
              <a:off x="2891400" y="556625"/>
              <a:ext cx="458700" cy="510450"/>
            </a:xfrm>
            <a:custGeom>
              <a:avLst/>
              <a:gdLst/>
              <a:ahLst/>
              <a:cxnLst/>
              <a:rect l="l" t="t" r="r" b="b"/>
              <a:pathLst>
                <a:path w="18348" h="20418" extrusionOk="0">
                  <a:moveTo>
                    <a:pt x="14033" y="0"/>
                  </a:moveTo>
                  <a:cubicBezTo>
                    <a:pt x="13216" y="0"/>
                    <a:pt x="12392" y="241"/>
                    <a:pt x="11676" y="736"/>
                  </a:cubicBezTo>
                  <a:cubicBezTo>
                    <a:pt x="10541" y="1537"/>
                    <a:pt x="9874" y="2838"/>
                    <a:pt x="8874" y="3805"/>
                  </a:cubicBezTo>
                  <a:cubicBezTo>
                    <a:pt x="7706" y="4873"/>
                    <a:pt x="6205" y="5406"/>
                    <a:pt x="4904" y="6307"/>
                  </a:cubicBezTo>
                  <a:cubicBezTo>
                    <a:pt x="4137" y="6841"/>
                    <a:pt x="3436" y="7508"/>
                    <a:pt x="2869" y="8242"/>
                  </a:cubicBezTo>
                  <a:cubicBezTo>
                    <a:pt x="1" y="12111"/>
                    <a:pt x="801" y="17548"/>
                    <a:pt x="4671" y="20417"/>
                  </a:cubicBezTo>
                  <a:lnTo>
                    <a:pt x="5871" y="19983"/>
                  </a:lnTo>
                  <a:cubicBezTo>
                    <a:pt x="6372" y="20150"/>
                    <a:pt x="6872" y="20250"/>
                    <a:pt x="7373" y="20350"/>
                  </a:cubicBezTo>
                  <a:cubicBezTo>
                    <a:pt x="7663" y="20386"/>
                    <a:pt x="7952" y="20404"/>
                    <a:pt x="8238" y="20404"/>
                  </a:cubicBezTo>
                  <a:cubicBezTo>
                    <a:pt x="11655" y="20404"/>
                    <a:pt x="14616" y="17891"/>
                    <a:pt x="15078" y="14413"/>
                  </a:cubicBezTo>
                  <a:cubicBezTo>
                    <a:pt x="15278" y="12812"/>
                    <a:pt x="14911" y="11044"/>
                    <a:pt x="15512" y="9476"/>
                  </a:cubicBezTo>
                  <a:cubicBezTo>
                    <a:pt x="16045" y="8008"/>
                    <a:pt x="17380" y="6907"/>
                    <a:pt x="17880" y="5473"/>
                  </a:cubicBezTo>
                  <a:cubicBezTo>
                    <a:pt x="18347" y="4205"/>
                    <a:pt x="18147" y="2804"/>
                    <a:pt x="17380" y="1704"/>
                  </a:cubicBezTo>
                  <a:cubicBezTo>
                    <a:pt x="16567" y="586"/>
                    <a:pt x="15308" y="0"/>
                    <a:pt x="14033" y="0"/>
                  </a:cubicBez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5"/>
            <p:cNvSpPr/>
            <p:nvPr/>
          </p:nvSpPr>
          <p:spPr>
            <a:xfrm>
              <a:off x="2891400" y="543325"/>
              <a:ext cx="458700" cy="533750"/>
            </a:xfrm>
            <a:custGeom>
              <a:avLst/>
              <a:gdLst/>
              <a:ahLst/>
              <a:cxnLst/>
              <a:rect l="l" t="t" r="r" b="b"/>
              <a:pathLst>
                <a:path w="18348" h="21350" fill="none" extrusionOk="0">
                  <a:moveTo>
                    <a:pt x="4671" y="20949"/>
                  </a:moveTo>
                  <a:cubicBezTo>
                    <a:pt x="801" y="18080"/>
                    <a:pt x="1" y="12643"/>
                    <a:pt x="2869" y="8774"/>
                  </a:cubicBezTo>
                  <a:cubicBezTo>
                    <a:pt x="3436" y="8040"/>
                    <a:pt x="4137" y="7373"/>
                    <a:pt x="4904" y="6839"/>
                  </a:cubicBezTo>
                  <a:cubicBezTo>
                    <a:pt x="6205" y="5938"/>
                    <a:pt x="7706" y="5405"/>
                    <a:pt x="8874" y="4337"/>
                  </a:cubicBezTo>
                  <a:cubicBezTo>
                    <a:pt x="9874" y="3370"/>
                    <a:pt x="10541" y="2069"/>
                    <a:pt x="11676" y="1268"/>
                  </a:cubicBezTo>
                  <a:cubicBezTo>
                    <a:pt x="13510" y="1"/>
                    <a:pt x="16045" y="401"/>
                    <a:pt x="17380" y="2236"/>
                  </a:cubicBezTo>
                  <a:cubicBezTo>
                    <a:pt x="18147" y="3336"/>
                    <a:pt x="18347" y="4737"/>
                    <a:pt x="17880" y="6005"/>
                  </a:cubicBezTo>
                  <a:cubicBezTo>
                    <a:pt x="17380" y="7439"/>
                    <a:pt x="16045" y="8540"/>
                    <a:pt x="15512" y="10008"/>
                  </a:cubicBezTo>
                  <a:cubicBezTo>
                    <a:pt x="14911" y="11576"/>
                    <a:pt x="15278" y="13344"/>
                    <a:pt x="15078" y="14945"/>
                  </a:cubicBezTo>
                  <a:cubicBezTo>
                    <a:pt x="14578" y="18714"/>
                    <a:pt x="11142" y="21349"/>
                    <a:pt x="7373" y="20882"/>
                  </a:cubicBezTo>
                  <a:cubicBezTo>
                    <a:pt x="6872" y="20782"/>
                    <a:pt x="6372" y="20682"/>
                    <a:pt x="5871" y="20515"/>
                  </a:cubicBezTo>
                </a:path>
              </a:pathLst>
            </a:custGeom>
            <a:no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5"/>
            <p:cNvSpPr/>
            <p:nvPr/>
          </p:nvSpPr>
          <p:spPr>
            <a:xfrm>
              <a:off x="3012325" y="843550"/>
              <a:ext cx="128450" cy="319425"/>
            </a:xfrm>
            <a:custGeom>
              <a:avLst/>
              <a:gdLst/>
              <a:ahLst/>
              <a:cxnLst/>
              <a:rect l="l" t="t" r="r" b="b"/>
              <a:pathLst>
                <a:path w="5138" h="12777" extrusionOk="0">
                  <a:moveTo>
                    <a:pt x="0" y="0"/>
                  </a:moveTo>
                  <a:lnTo>
                    <a:pt x="0" y="10541"/>
                  </a:lnTo>
                  <a:cubicBezTo>
                    <a:pt x="0" y="11756"/>
                    <a:pt x="970" y="12777"/>
                    <a:pt x="2177" y="12777"/>
                  </a:cubicBezTo>
                  <a:cubicBezTo>
                    <a:pt x="2197" y="12777"/>
                    <a:pt x="2216" y="12777"/>
                    <a:pt x="2235" y="12776"/>
                  </a:cubicBezTo>
                  <a:lnTo>
                    <a:pt x="2869" y="12776"/>
                  </a:lnTo>
                  <a:cubicBezTo>
                    <a:pt x="2889" y="12777"/>
                    <a:pt x="2908" y="12777"/>
                    <a:pt x="2927" y="12777"/>
                  </a:cubicBezTo>
                  <a:cubicBezTo>
                    <a:pt x="4136" y="12777"/>
                    <a:pt x="5137" y="11756"/>
                    <a:pt x="5137" y="10541"/>
                  </a:cubicBezTo>
                  <a:lnTo>
                    <a:pt x="5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5"/>
            <p:cNvSpPr/>
            <p:nvPr/>
          </p:nvSpPr>
          <p:spPr>
            <a:xfrm>
              <a:off x="3012325" y="726800"/>
              <a:ext cx="128450" cy="116775"/>
            </a:xfrm>
            <a:custGeom>
              <a:avLst/>
              <a:gdLst/>
              <a:ahLst/>
              <a:cxnLst/>
              <a:rect l="l" t="t" r="r" b="b"/>
              <a:pathLst>
                <a:path w="5138" h="4671" extrusionOk="0">
                  <a:moveTo>
                    <a:pt x="2569" y="0"/>
                  </a:moveTo>
                  <a:lnTo>
                    <a:pt x="0" y="4670"/>
                  </a:lnTo>
                  <a:lnTo>
                    <a:pt x="5137" y="4670"/>
                  </a:lnTo>
                  <a:lnTo>
                    <a:pt x="2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5"/>
            <p:cNvSpPr/>
            <p:nvPr/>
          </p:nvSpPr>
          <p:spPr>
            <a:xfrm>
              <a:off x="3050675" y="725125"/>
              <a:ext cx="50900" cy="60525"/>
            </a:xfrm>
            <a:custGeom>
              <a:avLst/>
              <a:gdLst/>
              <a:ahLst/>
              <a:cxnLst/>
              <a:rect l="l" t="t" r="r" b="b"/>
              <a:pathLst>
                <a:path w="2036" h="2421" extrusionOk="0">
                  <a:moveTo>
                    <a:pt x="1035" y="1"/>
                  </a:moveTo>
                  <a:lnTo>
                    <a:pt x="1" y="1902"/>
                  </a:lnTo>
                  <a:cubicBezTo>
                    <a:pt x="1" y="1902"/>
                    <a:pt x="357" y="2421"/>
                    <a:pt x="960" y="2421"/>
                  </a:cubicBezTo>
                  <a:cubicBezTo>
                    <a:pt x="1261" y="2421"/>
                    <a:pt x="1624" y="2291"/>
                    <a:pt x="2036" y="1902"/>
                  </a:cubicBezTo>
                  <a:lnTo>
                    <a:pt x="1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5"/>
            <p:cNvSpPr/>
            <p:nvPr/>
          </p:nvSpPr>
          <p:spPr>
            <a:xfrm>
              <a:off x="3013150" y="1091750"/>
              <a:ext cx="129300" cy="5375"/>
            </a:xfrm>
            <a:custGeom>
              <a:avLst/>
              <a:gdLst/>
              <a:ahLst/>
              <a:cxnLst/>
              <a:rect l="l" t="t" r="r" b="b"/>
              <a:pathLst>
                <a:path w="5172" h="215" extrusionOk="0">
                  <a:moveTo>
                    <a:pt x="1952" y="0"/>
                  </a:moveTo>
                  <a:cubicBezTo>
                    <a:pt x="1302" y="0"/>
                    <a:pt x="651" y="38"/>
                    <a:pt x="1" y="113"/>
                  </a:cubicBezTo>
                  <a:cubicBezTo>
                    <a:pt x="551" y="176"/>
                    <a:pt x="1100" y="200"/>
                    <a:pt x="1650" y="200"/>
                  </a:cubicBezTo>
                  <a:cubicBezTo>
                    <a:pt x="1968" y="200"/>
                    <a:pt x="2285" y="192"/>
                    <a:pt x="2603" y="180"/>
                  </a:cubicBezTo>
                  <a:cubicBezTo>
                    <a:pt x="2898" y="203"/>
                    <a:pt x="3198" y="214"/>
                    <a:pt x="3500" y="214"/>
                  </a:cubicBezTo>
                  <a:cubicBezTo>
                    <a:pt x="4051" y="214"/>
                    <a:pt x="4611" y="177"/>
                    <a:pt x="5171" y="113"/>
                  </a:cubicBezTo>
                  <a:cubicBezTo>
                    <a:pt x="4521" y="38"/>
                    <a:pt x="3870" y="0"/>
                    <a:pt x="3234" y="0"/>
                  </a:cubicBezTo>
                  <a:cubicBezTo>
                    <a:pt x="3022" y="0"/>
                    <a:pt x="2811" y="4"/>
                    <a:pt x="2603" y="13"/>
                  </a:cubicBezTo>
                  <a:cubicBezTo>
                    <a:pt x="2386" y="4"/>
                    <a:pt x="2169" y="0"/>
                    <a:pt x="1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5"/>
            <p:cNvSpPr/>
            <p:nvPr/>
          </p:nvSpPr>
          <p:spPr>
            <a:xfrm>
              <a:off x="3013150" y="1072375"/>
              <a:ext cx="127625" cy="5000"/>
            </a:xfrm>
            <a:custGeom>
              <a:avLst/>
              <a:gdLst/>
              <a:ahLst/>
              <a:cxnLst/>
              <a:rect l="l" t="t" r="r" b="b"/>
              <a:pathLst>
                <a:path w="5105" h="200" extrusionOk="0">
                  <a:moveTo>
                    <a:pt x="1610" y="1"/>
                  </a:moveTo>
                  <a:cubicBezTo>
                    <a:pt x="1072" y="1"/>
                    <a:pt x="529" y="24"/>
                    <a:pt x="1" y="87"/>
                  </a:cubicBezTo>
                  <a:cubicBezTo>
                    <a:pt x="626" y="162"/>
                    <a:pt x="1270" y="200"/>
                    <a:pt x="1905" y="200"/>
                  </a:cubicBezTo>
                  <a:cubicBezTo>
                    <a:pt x="2117" y="200"/>
                    <a:pt x="2327" y="196"/>
                    <a:pt x="2536" y="187"/>
                  </a:cubicBezTo>
                  <a:cubicBezTo>
                    <a:pt x="2753" y="196"/>
                    <a:pt x="2967" y="200"/>
                    <a:pt x="3181" y="200"/>
                  </a:cubicBezTo>
                  <a:cubicBezTo>
                    <a:pt x="3822" y="200"/>
                    <a:pt x="4454" y="162"/>
                    <a:pt x="5104" y="87"/>
                  </a:cubicBezTo>
                  <a:cubicBezTo>
                    <a:pt x="4555" y="24"/>
                    <a:pt x="4018" y="1"/>
                    <a:pt x="3478" y="1"/>
                  </a:cubicBezTo>
                  <a:cubicBezTo>
                    <a:pt x="3166" y="1"/>
                    <a:pt x="2853" y="8"/>
                    <a:pt x="2536" y="21"/>
                  </a:cubicBezTo>
                  <a:cubicBezTo>
                    <a:pt x="2231" y="8"/>
                    <a:pt x="1921"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5"/>
            <p:cNvSpPr/>
            <p:nvPr/>
          </p:nvSpPr>
          <p:spPr>
            <a:xfrm>
              <a:off x="3047350" y="845225"/>
              <a:ext cx="4200" cy="229350"/>
            </a:xfrm>
            <a:custGeom>
              <a:avLst/>
              <a:gdLst/>
              <a:ahLst/>
              <a:cxnLst/>
              <a:rect l="l" t="t" r="r" b="b"/>
              <a:pathLst>
                <a:path w="168" h="9174" extrusionOk="0">
                  <a:moveTo>
                    <a:pt x="100" y="0"/>
                  </a:moveTo>
                  <a:cubicBezTo>
                    <a:pt x="67" y="0"/>
                    <a:pt x="0" y="2035"/>
                    <a:pt x="0" y="4603"/>
                  </a:cubicBezTo>
                  <a:cubicBezTo>
                    <a:pt x="0" y="7138"/>
                    <a:pt x="67" y="9173"/>
                    <a:pt x="100" y="9173"/>
                  </a:cubicBezTo>
                  <a:cubicBezTo>
                    <a:pt x="134" y="9173"/>
                    <a:pt x="167" y="7138"/>
                    <a:pt x="167" y="4603"/>
                  </a:cubicBezTo>
                  <a:cubicBezTo>
                    <a:pt x="167" y="2035"/>
                    <a:pt x="134"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5"/>
            <p:cNvSpPr/>
            <p:nvPr/>
          </p:nvSpPr>
          <p:spPr>
            <a:xfrm>
              <a:off x="3099875" y="845225"/>
              <a:ext cx="4200" cy="229350"/>
            </a:xfrm>
            <a:custGeom>
              <a:avLst/>
              <a:gdLst/>
              <a:ahLst/>
              <a:cxnLst/>
              <a:rect l="l" t="t" r="r" b="b"/>
              <a:pathLst>
                <a:path w="168" h="9174" extrusionOk="0">
                  <a:moveTo>
                    <a:pt x="68" y="0"/>
                  </a:moveTo>
                  <a:cubicBezTo>
                    <a:pt x="1" y="0"/>
                    <a:pt x="1" y="2035"/>
                    <a:pt x="1" y="4603"/>
                  </a:cubicBezTo>
                  <a:cubicBezTo>
                    <a:pt x="1" y="7138"/>
                    <a:pt x="34" y="9173"/>
                    <a:pt x="68" y="9173"/>
                  </a:cubicBezTo>
                  <a:cubicBezTo>
                    <a:pt x="134" y="9173"/>
                    <a:pt x="168" y="7138"/>
                    <a:pt x="168" y="4603"/>
                  </a:cubicBezTo>
                  <a:cubicBezTo>
                    <a:pt x="168" y="2035"/>
                    <a:pt x="134" y="0"/>
                    <a:pt x="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5"/>
            <p:cNvSpPr/>
            <p:nvPr/>
          </p:nvSpPr>
          <p:spPr>
            <a:xfrm>
              <a:off x="3651100" y="4452800"/>
              <a:ext cx="1070800" cy="678850"/>
            </a:xfrm>
            <a:custGeom>
              <a:avLst/>
              <a:gdLst/>
              <a:ahLst/>
              <a:cxnLst/>
              <a:rect l="l" t="t" r="r" b="b"/>
              <a:pathLst>
                <a:path w="42832" h="27154" extrusionOk="0">
                  <a:moveTo>
                    <a:pt x="18981" y="0"/>
                  </a:moveTo>
                  <a:lnTo>
                    <a:pt x="1" y="26319"/>
                  </a:lnTo>
                  <a:lnTo>
                    <a:pt x="27554" y="27153"/>
                  </a:lnTo>
                  <a:lnTo>
                    <a:pt x="42832" y="2402"/>
                  </a:lnTo>
                  <a:lnTo>
                    <a:pt x="42231" y="1001"/>
                  </a:lnTo>
                  <a:lnTo>
                    <a:pt x="189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5"/>
            <p:cNvSpPr/>
            <p:nvPr/>
          </p:nvSpPr>
          <p:spPr>
            <a:xfrm>
              <a:off x="3625250" y="4529525"/>
              <a:ext cx="1054950" cy="560425"/>
            </a:xfrm>
            <a:custGeom>
              <a:avLst/>
              <a:gdLst/>
              <a:ahLst/>
              <a:cxnLst/>
              <a:rect l="l" t="t" r="r" b="b"/>
              <a:pathLst>
                <a:path w="42198" h="22417" extrusionOk="0">
                  <a:moveTo>
                    <a:pt x="42198" y="0"/>
                  </a:moveTo>
                  <a:lnTo>
                    <a:pt x="32024" y="834"/>
                  </a:lnTo>
                  <a:lnTo>
                    <a:pt x="6305" y="9874"/>
                  </a:lnTo>
                  <a:lnTo>
                    <a:pt x="1" y="20848"/>
                  </a:lnTo>
                  <a:lnTo>
                    <a:pt x="27721" y="22416"/>
                  </a:lnTo>
                  <a:lnTo>
                    <a:pt x="4219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5"/>
            <p:cNvSpPr/>
            <p:nvPr/>
          </p:nvSpPr>
          <p:spPr>
            <a:xfrm>
              <a:off x="3480150" y="4435275"/>
              <a:ext cx="1222575" cy="584625"/>
            </a:xfrm>
            <a:custGeom>
              <a:avLst/>
              <a:gdLst/>
              <a:ahLst/>
              <a:cxnLst/>
              <a:rect l="l" t="t" r="r" b="b"/>
              <a:pathLst>
                <a:path w="48903" h="23385" extrusionOk="0">
                  <a:moveTo>
                    <a:pt x="24785" y="1"/>
                  </a:moveTo>
                  <a:cubicBezTo>
                    <a:pt x="23651" y="3303"/>
                    <a:pt x="21283" y="5471"/>
                    <a:pt x="17647" y="6806"/>
                  </a:cubicBezTo>
                  <a:cubicBezTo>
                    <a:pt x="14378" y="7973"/>
                    <a:pt x="10708" y="7973"/>
                    <a:pt x="7539" y="9308"/>
                  </a:cubicBezTo>
                  <a:cubicBezTo>
                    <a:pt x="2402" y="11376"/>
                    <a:pt x="1" y="18314"/>
                    <a:pt x="1902" y="22984"/>
                  </a:cubicBezTo>
                  <a:lnTo>
                    <a:pt x="1935" y="22984"/>
                  </a:lnTo>
                  <a:lnTo>
                    <a:pt x="27354" y="23384"/>
                  </a:lnTo>
                  <a:cubicBezTo>
                    <a:pt x="26320" y="20149"/>
                    <a:pt x="28755" y="15545"/>
                    <a:pt x="32190" y="14011"/>
                  </a:cubicBezTo>
                  <a:cubicBezTo>
                    <a:pt x="34425" y="12977"/>
                    <a:pt x="38728" y="11676"/>
                    <a:pt x="40963" y="10542"/>
                  </a:cubicBezTo>
                  <a:cubicBezTo>
                    <a:pt x="45133" y="8440"/>
                    <a:pt x="48902" y="4337"/>
                    <a:pt x="48569" y="835"/>
                  </a:cubicBezTo>
                  <a:lnTo>
                    <a:pt x="38128" y="501"/>
                  </a:lnTo>
                  <a:lnTo>
                    <a:pt x="2478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5"/>
            <p:cNvSpPr/>
            <p:nvPr/>
          </p:nvSpPr>
          <p:spPr>
            <a:xfrm>
              <a:off x="3511000" y="4431125"/>
              <a:ext cx="1188375" cy="588775"/>
            </a:xfrm>
            <a:custGeom>
              <a:avLst/>
              <a:gdLst/>
              <a:ahLst/>
              <a:cxnLst/>
              <a:rect l="l" t="t" r="r" b="b"/>
              <a:pathLst>
                <a:path w="47535" h="23551" extrusionOk="0">
                  <a:moveTo>
                    <a:pt x="363" y="16958"/>
                  </a:moveTo>
                  <a:lnTo>
                    <a:pt x="363" y="16958"/>
                  </a:lnTo>
                  <a:cubicBezTo>
                    <a:pt x="329" y="17098"/>
                    <a:pt x="297" y="17238"/>
                    <a:pt x="268" y="17379"/>
                  </a:cubicBezTo>
                  <a:cubicBezTo>
                    <a:pt x="68" y="18413"/>
                    <a:pt x="1" y="19514"/>
                    <a:pt x="68" y="20581"/>
                  </a:cubicBezTo>
                  <a:cubicBezTo>
                    <a:pt x="101" y="20982"/>
                    <a:pt x="168" y="21349"/>
                    <a:pt x="234" y="21749"/>
                  </a:cubicBezTo>
                  <a:cubicBezTo>
                    <a:pt x="268" y="22016"/>
                    <a:pt x="368" y="22316"/>
                    <a:pt x="435" y="22583"/>
                  </a:cubicBezTo>
                  <a:cubicBezTo>
                    <a:pt x="535" y="22783"/>
                    <a:pt x="568" y="22950"/>
                    <a:pt x="601" y="23083"/>
                  </a:cubicBezTo>
                  <a:cubicBezTo>
                    <a:pt x="635" y="23150"/>
                    <a:pt x="660" y="23167"/>
                    <a:pt x="676" y="23167"/>
                  </a:cubicBezTo>
                  <a:cubicBezTo>
                    <a:pt x="693" y="23167"/>
                    <a:pt x="701" y="23150"/>
                    <a:pt x="701" y="23150"/>
                  </a:cubicBezTo>
                  <a:lnTo>
                    <a:pt x="2469" y="23150"/>
                  </a:lnTo>
                  <a:lnTo>
                    <a:pt x="1135" y="23117"/>
                  </a:lnTo>
                  <a:lnTo>
                    <a:pt x="699" y="23148"/>
                  </a:lnTo>
                  <a:lnTo>
                    <a:pt x="699" y="23148"/>
                  </a:lnTo>
                  <a:cubicBezTo>
                    <a:pt x="635" y="23083"/>
                    <a:pt x="635" y="23049"/>
                    <a:pt x="635" y="22983"/>
                  </a:cubicBezTo>
                  <a:lnTo>
                    <a:pt x="468" y="22483"/>
                  </a:lnTo>
                  <a:cubicBezTo>
                    <a:pt x="401" y="22216"/>
                    <a:pt x="301" y="21916"/>
                    <a:pt x="268" y="21649"/>
                  </a:cubicBezTo>
                  <a:cubicBezTo>
                    <a:pt x="201" y="21249"/>
                    <a:pt x="134" y="20882"/>
                    <a:pt x="101" y="20481"/>
                  </a:cubicBezTo>
                  <a:cubicBezTo>
                    <a:pt x="8" y="19294"/>
                    <a:pt x="101" y="18106"/>
                    <a:pt x="363" y="16958"/>
                  </a:cubicBezTo>
                  <a:close/>
                  <a:moveTo>
                    <a:pt x="23551" y="0"/>
                  </a:moveTo>
                  <a:lnTo>
                    <a:pt x="23484" y="100"/>
                  </a:lnTo>
                  <a:cubicBezTo>
                    <a:pt x="23084" y="1334"/>
                    <a:pt x="22450" y="2502"/>
                    <a:pt x="21583" y="3503"/>
                  </a:cubicBezTo>
                  <a:cubicBezTo>
                    <a:pt x="21149" y="3970"/>
                    <a:pt x="20682" y="4403"/>
                    <a:pt x="20215" y="4804"/>
                  </a:cubicBezTo>
                  <a:cubicBezTo>
                    <a:pt x="19715" y="5204"/>
                    <a:pt x="19181" y="5537"/>
                    <a:pt x="18614" y="5838"/>
                  </a:cubicBezTo>
                  <a:cubicBezTo>
                    <a:pt x="17547" y="6405"/>
                    <a:pt x="16446" y="6838"/>
                    <a:pt x="15279" y="7172"/>
                  </a:cubicBezTo>
                  <a:cubicBezTo>
                    <a:pt x="14144" y="7472"/>
                    <a:pt x="12977" y="7672"/>
                    <a:pt x="11909" y="7872"/>
                  </a:cubicBezTo>
                  <a:cubicBezTo>
                    <a:pt x="9741" y="8306"/>
                    <a:pt x="7606" y="8673"/>
                    <a:pt x="5872" y="9540"/>
                  </a:cubicBezTo>
                  <a:cubicBezTo>
                    <a:pt x="5405" y="9774"/>
                    <a:pt x="5005" y="10007"/>
                    <a:pt x="4604" y="10307"/>
                  </a:cubicBezTo>
                  <a:cubicBezTo>
                    <a:pt x="4404" y="10441"/>
                    <a:pt x="4237" y="10574"/>
                    <a:pt x="4071" y="10708"/>
                  </a:cubicBezTo>
                  <a:cubicBezTo>
                    <a:pt x="3870" y="10875"/>
                    <a:pt x="3704" y="11008"/>
                    <a:pt x="3570" y="11175"/>
                  </a:cubicBezTo>
                  <a:lnTo>
                    <a:pt x="3103" y="11642"/>
                  </a:lnTo>
                  <a:cubicBezTo>
                    <a:pt x="2936" y="11809"/>
                    <a:pt x="2803" y="11975"/>
                    <a:pt x="2703" y="12142"/>
                  </a:cubicBezTo>
                  <a:cubicBezTo>
                    <a:pt x="2403" y="12442"/>
                    <a:pt x="2136" y="12809"/>
                    <a:pt x="1936" y="13176"/>
                  </a:cubicBezTo>
                  <a:cubicBezTo>
                    <a:pt x="1200" y="14342"/>
                    <a:pt x="668" y="15623"/>
                    <a:pt x="363" y="16958"/>
                  </a:cubicBezTo>
                  <a:lnTo>
                    <a:pt x="363" y="16958"/>
                  </a:lnTo>
                  <a:cubicBezTo>
                    <a:pt x="676" y="15677"/>
                    <a:pt x="1180" y="14459"/>
                    <a:pt x="1902" y="13376"/>
                  </a:cubicBezTo>
                  <a:lnTo>
                    <a:pt x="2670" y="12376"/>
                  </a:lnTo>
                  <a:cubicBezTo>
                    <a:pt x="2770" y="12175"/>
                    <a:pt x="2903" y="12009"/>
                    <a:pt x="3070" y="11875"/>
                  </a:cubicBezTo>
                  <a:lnTo>
                    <a:pt x="3570" y="11375"/>
                  </a:lnTo>
                  <a:cubicBezTo>
                    <a:pt x="3737" y="11208"/>
                    <a:pt x="3904" y="11041"/>
                    <a:pt x="4071" y="10908"/>
                  </a:cubicBezTo>
                  <a:cubicBezTo>
                    <a:pt x="4237" y="10774"/>
                    <a:pt x="4437" y="10608"/>
                    <a:pt x="4604" y="10508"/>
                  </a:cubicBezTo>
                  <a:cubicBezTo>
                    <a:pt x="5005" y="10241"/>
                    <a:pt x="5405" y="10007"/>
                    <a:pt x="5838" y="9774"/>
                  </a:cubicBezTo>
                  <a:cubicBezTo>
                    <a:pt x="7573" y="8906"/>
                    <a:pt x="9675" y="8540"/>
                    <a:pt x="11876" y="8173"/>
                  </a:cubicBezTo>
                  <a:cubicBezTo>
                    <a:pt x="12944" y="7939"/>
                    <a:pt x="14078" y="7772"/>
                    <a:pt x="15245" y="7439"/>
                  </a:cubicBezTo>
                  <a:cubicBezTo>
                    <a:pt x="16413" y="7105"/>
                    <a:pt x="17547" y="6638"/>
                    <a:pt x="18614" y="6071"/>
                  </a:cubicBezTo>
                  <a:cubicBezTo>
                    <a:pt x="19181" y="5771"/>
                    <a:pt x="19715" y="5404"/>
                    <a:pt x="20215" y="5037"/>
                  </a:cubicBezTo>
                  <a:cubicBezTo>
                    <a:pt x="20716" y="4637"/>
                    <a:pt x="21216" y="4203"/>
                    <a:pt x="21616" y="3703"/>
                  </a:cubicBezTo>
                  <a:cubicBezTo>
                    <a:pt x="22493" y="2729"/>
                    <a:pt x="23148" y="1565"/>
                    <a:pt x="23552" y="335"/>
                  </a:cubicBezTo>
                  <a:lnTo>
                    <a:pt x="23552" y="335"/>
                  </a:lnTo>
                  <a:lnTo>
                    <a:pt x="34626" y="701"/>
                  </a:lnTo>
                  <a:cubicBezTo>
                    <a:pt x="38462" y="867"/>
                    <a:pt x="42465" y="1001"/>
                    <a:pt x="46568" y="1134"/>
                  </a:cubicBezTo>
                  <a:lnTo>
                    <a:pt x="47238" y="1134"/>
                  </a:lnTo>
                  <a:cubicBezTo>
                    <a:pt x="47256" y="1868"/>
                    <a:pt x="47124" y="2600"/>
                    <a:pt x="46901" y="3302"/>
                  </a:cubicBezTo>
                  <a:cubicBezTo>
                    <a:pt x="46734" y="3669"/>
                    <a:pt x="46601" y="4003"/>
                    <a:pt x="46434" y="4337"/>
                  </a:cubicBezTo>
                  <a:cubicBezTo>
                    <a:pt x="46267" y="4670"/>
                    <a:pt x="46067" y="5004"/>
                    <a:pt x="45834" y="5304"/>
                  </a:cubicBezTo>
                  <a:cubicBezTo>
                    <a:pt x="44966" y="6538"/>
                    <a:pt x="43932" y="7672"/>
                    <a:pt x="42731" y="8606"/>
                  </a:cubicBezTo>
                  <a:cubicBezTo>
                    <a:pt x="41564" y="9507"/>
                    <a:pt x="40296" y="10307"/>
                    <a:pt x="38962" y="10941"/>
                  </a:cubicBezTo>
                  <a:cubicBezTo>
                    <a:pt x="37628" y="11508"/>
                    <a:pt x="36294" y="12042"/>
                    <a:pt x="34959" y="12509"/>
                  </a:cubicBezTo>
                  <a:cubicBezTo>
                    <a:pt x="33625" y="12976"/>
                    <a:pt x="32291" y="13476"/>
                    <a:pt x="31056" y="14010"/>
                  </a:cubicBezTo>
                  <a:cubicBezTo>
                    <a:pt x="30423" y="14277"/>
                    <a:pt x="29822" y="14644"/>
                    <a:pt x="29289" y="15044"/>
                  </a:cubicBezTo>
                  <a:cubicBezTo>
                    <a:pt x="29022" y="15244"/>
                    <a:pt x="28755" y="15478"/>
                    <a:pt x="28555" y="15711"/>
                  </a:cubicBezTo>
                  <a:cubicBezTo>
                    <a:pt x="28321" y="15978"/>
                    <a:pt x="28088" y="16212"/>
                    <a:pt x="27888" y="16479"/>
                  </a:cubicBezTo>
                  <a:cubicBezTo>
                    <a:pt x="27054" y="17479"/>
                    <a:pt x="26453" y="18647"/>
                    <a:pt x="26086" y="19881"/>
                  </a:cubicBezTo>
                  <a:cubicBezTo>
                    <a:pt x="25730" y="21048"/>
                    <a:pt x="25688" y="22278"/>
                    <a:pt x="26023" y="23449"/>
                  </a:cubicBezTo>
                  <a:lnTo>
                    <a:pt x="26023" y="23449"/>
                  </a:lnTo>
                  <a:lnTo>
                    <a:pt x="7606" y="23183"/>
                  </a:lnTo>
                  <a:lnTo>
                    <a:pt x="2469" y="23150"/>
                  </a:lnTo>
                  <a:lnTo>
                    <a:pt x="7606" y="23217"/>
                  </a:lnTo>
                  <a:lnTo>
                    <a:pt x="26053" y="23549"/>
                  </a:lnTo>
                  <a:lnTo>
                    <a:pt x="26053" y="23549"/>
                  </a:lnTo>
                  <a:cubicBezTo>
                    <a:pt x="26053" y="23549"/>
                    <a:pt x="26053" y="23550"/>
                    <a:pt x="26053" y="23550"/>
                  </a:cubicBezTo>
                  <a:lnTo>
                    <a:pt x="26054" y="23549"/>
                  </a:lnTo>
                  <a:lnTo>
                    <a:pt x="26054" y="23549"/>
                  </a:lnTo>
                  <a:lnTo>
                    <a:pt x="26120" y="23550"/>
                  </a:lnTo>
                  <a:lnTo>
                    <a:pt x="26253" y="23550"/>
                  </a:lnTo>
                  <a:lnTo>
                    <a:pt x="26186" y="23450"/>
                  </a:lnTo>
                  <a:cubicBezTo>
                    <a:pt x="25853" y="22283"/>
                    <a:pt x="25886" y="21048"/>
                    <a:pt x="26253" y="19881"/>
                  </a:cubicBezTo>
                  <a:cubicBezTo>
                    <a:pt x="26620" y="18680"/>
                    <a:pt x="27254" y="17546"/>
                    <a:pt x="28054" y="16545"/>
                  </a:cubicBezTo>
                  <a:cubicBezTo>
                    <a:pt x="28221" y="16278"/>
                    <a:pt x="28455" y="16045"/>
                    <a:pt x="28721" y="15811"/>
                  </a:cubicBezTo>
                  <a:cubicBezTo>
                    <a:pt x="28955" y="15545"/>
                    <a:pt x="29222" y="15344"/>
                    <a:pt x="29455" y="15144"/>
                  </a:cubicBezTo>
                  <a:cubicBezTo>
                    <a:pt x="29989" y="14711"/>
                    <a:pt x="30556" y="14377"/>
                    <a:pt x="31157" y="14110"/>
                  </a:cubicBezTo>
                  <a:cubicBezTo>
                    <a:pt x="32391" y="13543"/>
                    <a:pt x="33725" y="13109"/>
                    <a:pt x="35059" y="12609"/>
                  </a:cubicBezTo>
                  <a:cubicBezTo>
                    <a:pt x="36394" y="12109"/>
                    <a:pt x="37761" y="11642"/>
                    <a:pt x="39096" y="11008"/>
                  </a:cubicBezTo>
                  <a:cubicBezTo>
                    <a:pt x="40430" y="10374"/>
                    <a:pt x="41697" y="9607"/>
                    <a:pt x="42898" y="8673"/>
                  </a:cubicBezTo>
                  <a:cubicBezTo>
                    <a:pt x="44099" y="7739"/>
                    <a:pt x="45167" y="6605"/>
                    <a:pt x="46067" y="5337"/>
                  </a:cubicBezTo>
                  <a:cubicBezTo>
                    <a:pt x="46301" y="5037"/>
                    <a:pt x="46501" y="4703"/>
                    <a:pt x="46668" y="4337"/>
                  </a:cubicBezTo>
                  <a:cubicBezTo>
                    <a:pt x="46868" y="4003"/>
                    <a:pt x="47001" y="3636"/>
                    <a:pt x="47135" y="3269"/>
                  </a:cubicBezTo>
                  <a:cubicBezTo>
                    <a:pt x="47401" y="2502"/>
                    <a:pt x="47535" y="1701"/>
                    <a:pt x="47468" y="934"/>
                  </a:cubicBezTo>
                  <a:lnTo>
                    <a:pt x="47468" y="834"/>
                  </a:lnTo>
                  <a:lnTo>
                    <a:pt x="47401" y="834"/>
                  </a:lnTo>
                  <a:lnTo>
                    <a:pt x="46634" y="801"/>
                  </a:lnTo>
                  <a:cubicBezTo>
                    <a:pt x="42565" y="667"/>
                    <a:pt x="38562" y="600"/>
                    <a:pt x="34726" y="434"/>
                  </a:cubicBezTo>
                  <a:lnTo>
                    <a:pt x="236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5"/>
            <p:cNvSpPr/>
            <p:nvPr/>
          </p:nvSpPr>
          <p:spPr>
            <a:xfrm>
              <a:off x="4138125" y="4357725"/>
              <a:ext cx="143400" cy="130125"/>
            </a:xfrm>
            <a:custGeom>
              <a:avLst/>
              <a:gdLst/>
              <a:ahLst/>
              <a:cxnLst/>
              <a:rect l="l" t="t" r="r" b="b"/>
              <a:pathLst>
                <a:path w="5736" h="5205" extrusionOk="0">
                  <a:moveTo>
                    <a:pt x="5679" y="2888"/>
                  </a:moveTo>
                  <a:cubicBezTo>
                    <a:pt x="5676" y="2904"/>
                    <a:pt x="5674" y="2920"/>
                    <a:pt x="5671" y="2936"/>
                  </a:cubicBezTo>
                  <a:cubicBezTo>
                    <a:pt x="5671" y="3069"/>
                    <a:pt x="5638" y="3170"/>
                    <a:pt x="5571" y="3270"/>
                  </a:cubicBezTo>
                  <a:cubicBezTo>
                    <a:pt x="5605" y="3336"/>
                    <a:pt x="5605" y="3403"/>
                    <a:pt x="5605" y="3470"/>
                  </a:cubicBezTo>
                  <a:cubicBezTo>
                    <a:pt x="5638" y="3336"/>
                    <a:pt x="5671" y="3170"/>
                    <a:pt x="5671" y="3036"/>
                  </a:cubicBezTo>
                  <a:cubicBezTo>
                    <a:pt x="5675" y="2986"/>
                    <a:pt x="5678" y="2937"/>
                    <a:pt x="5679" y="2888"/>
                  </a:cubicBezTo>
                  <a:close/>
                  <a:moveTo>
                    <a:pt x="3022" y="1"/>
                  </a:moveTo>
                  <a:cubicBezTo>
                    <a:pt x="1873" y="1"/>
                    <a:pt x="784" y="676"/>
                    <a:pt x="334" y="1802"/>
                  </a:cubicBezTo>
                  <a:cubicBezTo>
                    <a:pt x="67" y="2402"/>
                    <a:pt x="1" y="3069"/>
                    <a:pt x="134" y="3703"/>
                  </a:cubicBezTo>
                  <a:cubicBezTo>
                    <a:pt x="201" y="4104"/>
                    <a:pt x="367" y="4504"/>
                    <a:pt x="601" y="4871"/>
                  </a:cubicBezTo>
                  <a:cubicBezTo>
                    <a:pt x="701" y="5004"/>
                    <a:pt x="834" y="5104"/>
                    <a:pt x="968" y="5204"/>
                  </a:cubicBezTo>
                  <a:cubicBezTo>
                    <a:pt x="1001" y="5204"/>
                    <a:pt x="868" y="5071"/>
                    <a:pt x="701" y="4804"/>
                  </a:cubicBezTo>
                  <a:cubicBezTo>
                    <a:pt x="468" y="4470"/>
                    <a:pt x="334" y="4104"/>
                    <a:pt x="267" y="3703"/>
                  </a:cubicBezTo>
                  <a:cubicBezTo>
                    <a:pt x="201" y="3103"/>
                    <a:pt x="301" y="2502"/>
                    <a:pt x="534" y="1935"/>
                  </a:cubicBezTo>
                  <a:cubicBezTo>
                    <a:pt x="534" y="1902"/>
                    <a:pt x="568" y="1902"/>
                    <a:pt x="568" y="1869"/>
                  </a:cubicBezTo>
                  <a:cubicBezTo>
                    <a:pt x="1054" y="871"/>
                    <a:pt x="2055" y="282"/>
                    <a:pt x="3092" y="282"/>
                  </a:cubicBezTo>
                  <a:cubicBezTo>
                    <a:pt x="3477" y="282"/>
                    <a:pt x="3867" y="363"/>
                    <a:pt x="4237" y="534"/>
                  </a:cubicBezTo>
                  <a:cubicBezTo>
                    <a:pt x="4804" y="768"/>
                    <a:pt x="5238" y="1235"/>
                    <a:pt x="5471" y="1802"/>
                  </a:cubicBezTo>
                  <a:cubicBezTo>
                    <a:pt x="5619" y="2156"/>
                    <a:pt x="5688" y="2510"/>
                    <a:pt x="5679" y="2888"/>
                  </a:cubicBezTo>
                  <a:lnTo>
                    <a:pt x="5679" y="2888"/>
                  </a:lnTo>
                  <a:cubicBezTo>
                    <a:pt x="5735" y="2498"/>
                    <a:pt x="5698" y="2054"/>
                    <a:pt x="5538" y="1702"/>
                  </a:cubicBezTo>
                  <a:cubicBezTo>
                    <a:pt x="5338" y="1068"/>
                    <a:pt x="4871" y="568"/>
                    <a:pt x="4304" y="267"/>
                  </a:cubicBezTo>
                  <a:cubicBezTo>
                    <a:pt x="4237" y="267"/>
                    <a:pt x="4204" y="234"/>
                    <a:pt x="4170" y="234"/>
                  </a:cubicBezTo>
                  <a:cubicBezTo>
                    <a:pt x="3795" y="76"/>
                    <a:pt x="3405" y="1"/>
                    <a:pt x="3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5"/>
            <p:cNvSpPr/>
            <p:nvPr/>
          </p:nvSpPr>
          <p:spPr>
            <a:xfrm>
              <a:off x="4238200" y="4357725"/>
              <a:ext cx="143450" cy="130125"/>
            </a:xfrm>
            <a:custGeom>
              <a:avLst/>
              <a:gdLst/>
              <a:ahLst/>
              <a:cxnLst/>
              <a:rect l="l" t="t" r="r" b="b"/>
              <a:pathLst>
                <a:path w="5738" h="5205" extrusionOk="0">
                  <a:moveTo>
                    <a:pt x="5660" y="3201"/>
                  </a:moveTo>
                  <a:lnTo>
                    <a:pt x="5660" y="3201"/>
                  </a:lnTo>
                  <a:cubicBezTo>
                    <a:pt x="5653" y="3224"/>
                    <a:pt x="5645" y="3247"/>
                    <a:pt x="5638" y="3270"/>
                  </a:cubicBezTo>
                  <a:lnTo>
                    <a:pt x="5638" y="3470"/>
                  </a:lnTo>
                  <a:cubicBezTo>
                    <a:pt x="5638" y="3388"/>
                    <a:pt x="5650" y="3293"/>
                    <a:pt x="5660" y="3201"/>
                  </a:cubicBezTo>
                  <a:close/>
                  <a:moveTo>
                    <a:pt x="3022" y="1"/>
                  </a:moveTo>
                  <a:cubicBezTo>
                    <a:pt x="1873" y="1"/>
                    <a:pt x="784" y="676"/>
                    <a:pt x="334" y="1802"/>
                  </a:cubicBezTo>
                  <a:cubicBezTo>
                    <a:pt x="67" y="2402"/>
                    <a:pt x="0" y="3069"/>
                    <a:pt x="134" y="3703"/>
                  </a:cubicBezTo>
                  <a:cubicBezTo>
                    <a:pt x="201" y="4104"/>
                    <a:pt x="367" y="4504"/>
                    <a:pt x="634" y="4871"/>
                  </a:cubicBezTo>
                  <a:cubicBezTo>
                    <a:pt x="701" y="5004"/>
                    <a:pt x="834" y="5104"/>
                    <a:pt x="968" y="5204"/>
                  </a:cubicBezTo>
                  <a:cubicBezTo>
                    <a:pt x="1001" y="5204"/>
                    <a:pt x="868" y="5071"/>
                    <a:pt x="701" y="4804"/>
                  </a:cubicBezTo>
                  <a:cubicBezTo>
                    <a:pt x="467" y="4470"/>
                    <a:pt x="334" y="4104"/>
                    <a:pt x="301" y="3703"/>
                  </a:cubicBezTo>
                  <a:cubicBezTo>
                    <a:pt x="201" y="3103"/>
                    <a:pt x="301" y="2502"/>
                    <a:pt x="534" y="1935"/>
                  </a:cubicBezTo>
                  <a:cubicBezTo>
                    <a:pt x="534" y="1902"/>
                    <a:pt x="567" y="1902"/>
                    <a:pt x="567" y="1869"/>
                  </a:cubicBezTo>
                  <a:cubicBezTo>
                    <a:pt x="1054" y="871"/>
                    <a:pt x="2055" y="282"/>
                    <a:pt x="3092" y="282"/>
                  </a:cubicBezTo>
                  <a:cubicBezTo>
                    <a:pt x="3477" y="282"/>
                    <a:pt x="3867" y="363"/>
                    <a:pt x="4237" y="534"/>
                  </a:cubicBezTo>
                  <a:cubicBezTo>
                    <a:pt x="4804" y="768"/>
                    <a:pt x="5237" y="1235"/>
                    <a:pt x="5471" y="1802"/>
                  </a:cubicBezTo>
                  <a:cubicBezTo>
                    <a:pt x="5638" y="2202"/>
                    <a:pt x="5704" y="2602"/>
                    <a:pt x="5671" y="3036"/>
                  </a:cubicBezTo>
                  <a:cubicBezTo>
                    <a:pt x="5671" y="3087"/>
                    <a:pt x="5666" y="3144"/>
                    <a:pt x="5660" y="3201"/>
                  </a:cubicBezTo>
                  <a:lnTo>
                    <a:pt x="5660" y="3201"/>
                  </a:lnTo>
                  <a:cubicBezTo>
                    <a:pt x="5685" y="3122"/>
                    <a:pt x="5704" y="3039"/>
                    <a:pt x="5704" y="2936"/>
                  </a:cubicBezTo>
                  <a:cubicBezTo>
                    <a:pt x="5738" y="2502"/>
                    <a:pt x="5704" y="2102"/>
                    <a:pt x="5538" y="1702"/>
                  </a:cubicBezTo>
                  <a:cubicBezTo>
                    <a:pt x="5338" y="1068"/>
                    <a:pt x="4871" y="568"/>
                    <a:pt x="4303" y="267"/>
                  </a:cubicBezTo>
                  <a:cubicBezTo>
                    <a:pt x="4237" y="267"/>
                    <a:pt x="4203" y="234"/>
                    <a:pt x="4170" y="234"/>
                  </a:cubicBezTo>
                  <a:cubicBezTo>
                    <a:pt x="3795" y="76"/>
                    <a:pt x="3405" y="1"/>
                    <a:pt x="3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5"/>
            <p:cNvSpPr/>
            <p:nvPr/>
          </p:nvSpPr>
          <p:spPr>
            <a:xfrm>
              <a:off x="4292575" y="4369225"/>
              <a:ext cx="164975" cy="131975"/>
            </a:xfrm>
            <a:custGeom>
              <a:avLst/>
              <a:gdLst/>
              <a:ahLst/>
              <a:cxnLst/>
              <a:rect l="l" t="t" r="r" b="b"/>
              <a:pathLst>
                <a:path w="6599" h="5279" extrusionOk="0">
                  <a:moveTo>
                    <a:pt x="3981" y="0"/>
                  </a:moveTo>
                  <a:cubicBezTo>
                    <a:pt x="1610" y="0"/>
                    <a:pt x="0" y="2868"/>
                    <a:pt x="1661" y="4944"/>
                  </a:cubicBezTo>
                  <a:cubicBezTo>
                    <a:pt x="1728" y="5078"/>
                    <a:pt x="1862" y="5211"/>
                    <a:pt x="1995" y="5278"/>
                  </a:cubicBezTo>
                  <a:cubicBezTo>
                    <a:pt x="1995" y="5245"/>
                    <a:pt x="1862" y="5145"/>
                    <a:pt x="1695" y="4911"/>
                  </a:cubicBezTo>
                  <a:cubicBezTo>
                    <a:pt x="1461" y="4578"/>
                    <a:pt x="1261" y="4177"/>
                    <a:pt x="1194" y="3777"/>
                  </a:cubicBezTo>
                  <a:cubicBezTo>
                    <a:pt x="1094" y="3177"/>
                    <a:pt x="1128" y="2543"/>
                    <a:pt x="1361" y="1976"/>
                  </a:cubicBezTo>
                  <a:cubicBezTo>
                    <a:pt x="1595" y="1275"/>
                    <a:pt x="2128" y="708"/>
                    <a:pt x="2829" y="408"/>
                  </a:cubicBezTo>
                  <a:cubicBezTo>
                    <a:pt x="3181" y="232"/>
                    <a:pt x="3561" y="149"/>
                    <a:pt x="3940" y="149"/>
                  </a:cubicBezTo>
                  <a:cubicBezTo>
                    <a:pt x="4278" y="149"/>
                    <a:pt x="4615" y="215"/>
                    <a:pt x="4930" y="341"/>
                  </a:cubicBezTo>
                  <a:cubicBezTo>
                    <a:pt x="5531" y="575"/>
                    <a:pt x="5998" y="1008"/>
                    <a:pt x="6231" y="1575"/>
                  </a:cubicBezTo>
                  <a:cubicBezTo>
                    <a:pt x="6398" y="1942"/>
                    <a:pt x="6498" y="2343"/>
                    <a:pt x="6498" y="2776"/>
                  </a:cubicBezTo>
                  <a:cubicBezTo>
                    <a:pt x="6498" y="2910"/>
                    <a:pt x="6465" y="3076"/>
                    <a:pt x="6465" y="3243"/>
                  </a:cubicBezTo>
                  <a:cubicBezTo>
                    <a:pt x="6465" y="3210"/>
                    <a:pt x="6498" y="3143"/>
                    <a:pt x="6498" y="3110"/>
                  </a:cubicBezTo>
                  <a:cubicBezTo>
                    <a:pt x="6532" y="3010"/>
                    <a:pt x="6565" y="2876"/>
                    <a:pt x="6565" y="2776"/>
                  </a:cubicBezTo>
                  <a:cubicBezTo>
                    <a:pt x="6598" y="2343"/>
                    <a:pt x="6532" y="1909"/>
                    <a:pt x="6365" y="1509"/>
                  </a:cubicBezTo>
                  <a:cubicBezTo>
                    <a:pt x="6098" y="942"/>
                    <a:pt x="5631" y="441"/>
                    <a:pt x="5031" y="174"/>
                  </a:cubicBezTo>
                  <a:cubicBezTo>
                    <a:pt x="4997" y="174"/>
                    <a:pt x="4930" y="141"/>
                    <a:pt x="4897" y="141"/>
                  </a:cubicBezTo>
                  <a:cubicBezTo>
                    <a:pt x="4583" y="45"/>
                    <a:pt x="4276" y="0"/>
                    <a:pt x="39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5"/>
            <p:cNvSpPr/>
            <p:nvPr/>
          </p:nvSpPr>
          <p:spPr>
            <a:xfrm>
              <a:off x="4394150" y="4375350"/>
              <a:ext cx="142625" cy="134175"/>
            </a:xfrm>
            <a:custGeom>
              <a:avLst/>
              <a:gdLst/>
              <a:ahLst/>
              <a:cxnLst/>
              <a:rect l="l" t="t" r="r" b="b"/>
              <a:pathLst>
                <a:path w="5705" h="5367" extrusionOk="0">
                  <a:moveTo>
                    <a:pt x="5638" y="2998"/>
                  </a:moveTo>
                  <a:lnTo>
                    <a:pt x="5638" y="3165"/>
                  </a:lnTo>
                  <a:cubicBezTo>
                    <a:pt x="5638" y="3165"/>
                    <a:pt x="5704" y="3098"/>
                    <a:pt x="5638" y="2998"/>
                  </a:cubicBezTo>
                  <a:close/>
                  <a:moveTo>
                    <a:pt x="3020" y="1"/>
                  </a:moveTo>
                  <a:cubicBezTo>
                    <a:pt x="2560" y="1"/>
                    <a:pt x="2102" y="113"/>
                    <a:pt x="1668" y="330"/>
                  </a:cubicBezTo>
                  <a:cubicBezTo>
                    <a:pt x="968" y="697"/>
                    <a:pt x="434" y="1330"/>
                    <a:pt x="234" y="2098"/>
                  </a:cubicBezTo>
                  <a:cubicBezTo>
                    <a:pt x="0" y="2731"/>
                    <a:pt x="0" y="3365"/>
                    <a:pt x="234" y="3999"/>
                  </a:cubicBezTo>
                  <a:cubicBezTo>
                    <a:pt x="367" y="4399"/>
                    <a:pt x="567" y="4766"/>
                    <a:pt x="834" y="5066"/>
                  </a:cubicBezTo>
                  <a:cubicBezTo>
                    <a:pt x="968" y="5166"/>
                    <a:pt x="1068" y="5267"/>
                    <a:pt x="1201" y="5367"/>
                  </a:cubicBezTo>
                  <a:cubicBezTo>
                    <a:pt x="1268" y="5367"/>
                    <a:pt x="1101" y="5233"/>
                    <a:pt x="934" y="5033"/>
                  </a:cubicBezTo>
                  <a:cubicBezTo>
                    <a:pt x="667" y="4699"/>
                    <a:pt x="501" y="4333"/>
                    <a:pt x="367" y="3932"/>
                  </a:cubicBezTo>
                  <a:cubicBezTo>
                    <a:pt x="200" y="3365"/>
                    <a:pt x="234" y="2731"/>
                    <a:pt x="434" y="2164"/>
                  </a:cubicBezTo>
                  <a:cubicBezTo>
                    <a:pt x="467" y="2098"/>
                    <a:pt x="467" y="2098"/>
                    <a:pt x="467" y="2064"/>
                  </a:cubicBezTo>
                  <a:cubicBezTo>
                    <a:pt x="864" y="928"/>
                    <a:pt x="1930" y="210"/>
                    <a:pt x="3070" y="210"/>
                  </a:cubicBezTo>
                  <a:cubicBezTo>
                    <a:pt x="3368" y="210"/>
                    <a:pt x="3672" y="259"/>
                    <a:pt x="3970" y="363"/>
                  </a:cubicBezTo>
                  <a:cubicBezTo>
                    <a:pt x="4537" y="563"/>
                    <a:pt x="5037" y="997"/>
                    <a:pt x="5304" y="1531"/>
                  </a:cubicBezTo>
                  <a:cubicBezTo>
                    <a:pt x="5504" y="1864"/>
                    <a:pt x="5638" y="2298"/>
                    <a:pt x="5638" y="2698"/>
                  </a:cubicBezTo>
                  <a:lnTo>
                    <a:pt x="5638" y="2998"/>
                  </a:lnTo>
                  <a:cubicBezTo>
                    <a:pt x="5671" y="2865"/>
                    <a:pt x="5704" y="2765"/>
                    <a:pt x="5671" y="2665"/>
                  </a:cubicBezTo>
                  <a:cubicBezTo>
                    <a:pt x="5671" y="2231"/>
                    <a:pt x="5571" y="1797"/>
                    <a:pt x="5371" y="1397"/>
                  </a:cubicBezTo>
                  <a:cubicBezTo>
                    <a:pt x="5104" y="797"/>
                    <a:pt x="4603" y="363"/>
                    <a:pt x="3970" y="163"/>
                  </a:cubicBezTo>
                  <a:cubicBezTo>
                    <a:pt x="3656" y="54"/>
                    <a:pt x="3338" y="1"/>
                    <a:pt x="30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5"/>
            <p:cNvSpPr/>
            <p:nvPr/>
          </p:nvSpPr>
          <p:spPr>
            <a:xfrm>
              <a:off x="4477525" y="4374375"/>
              <a:ext cx="142625" cy="135975"/>
            </a:xfrm>
            <a:custGeom>
              <a:avLst/>
              <a:gdLst/>
              <a:ahLst/>
              <a:cxnLst/>
              <a:rect l="l" t="t" r="r" b="b"/>
              <a:pathLst>
                <a:path w="5705" h="5439" extrusionOk="0">
                  <a:moveTo>
                    <a:pt x="3001" y="1"/>
                  </a:moveTo>
                  <a:cubicBezTo>
                    <a:pt x="2521" y="1"/>
                    <a:pt x="2036" y="121"/>
                    <a:pt x="1602" y="369"/>
                  </a:cubicBezTo>
                  <a:cubicBezTo>
                    <a:pt x="902" y="736"/>
                    <a:pt x="368" y="1403"/>
                    <a:pt x="168" y="2203"/>
                  </a:cubicBezTo>
                  <a:cubicBezTo>
                    <a:pt x="1" y="2804"/>
                    <a:pt x="1" y="3471"/>
                    <a:pt x="234" y="4071"/>
                  </a:cubicBezTo>
                  <a:cubicBezTo>
                    <a:pt x="334" y="4472"/>
                    <a:pt x="568" y="4839"/>
                    <a:pt x="902" y="5139"/>
                  </a:cubicBezTo>
                  <a:cubicBezTo>
                    <a:pt x="1002" y="5272"/>
                    <a:pt x="1135" y="5372"/>
                    <a:pt x="1268" y="5439"/>
                  </a:cubicBezTo>
                  <a:lnTo>
                    <a:pt x="935" y="5105"/>
                  </a:lnTo>
                  <a:cubicBezTo>
                    <a:pt x="268" y="4305"/>
                    <a:pt x="34" y="3237"/>
                    <a:pt x="334" y="2237"/>
                  </a:cubicBezTo>
                  <a:cubicBezTo>
                    <a:pt x="401" y="2237"/>
                    <a:pt x="401" y="2203"/>
                    <a:pt x="401" y="2137"/>
                  </a:cubicBezTo>
                  <a:cubicBezTo>
                    <a:pt x="751" y="980"/>
                    <a:pt x="1816" y="235"/>
                    <a:pt x="2968" y="235"/>
                  </a:cubicBezTo>
                  <a:cubicBezTo>
                    <a:pt x="3245" y="235"/>
                    <a:pt x="3526" y="278"/>
                    <a:pt x="3804" y="369"/>
                  </a:cubicBezTo>
                  <a:cubicBezTo>
                    <a:pt x="4371" y="535"/>
                    <a:pt x="4871" y="936"/>
                    <a:pt x="5171" y="1469"/>
                  </a:cubicBezTo>
                  <a:cubicBezTo>
                    <a:pt x="5371" y="1836"/>
                    <a:pt x="5505" y="2237"/>
                    <a:pt x="5572" y="2637"/>
                  </a:cubicBezTo>
                  <a:lnTo>
                    <a:pt x="5572" y="3104"/>
                  </a:lnTo>
                  <a:cubicBezTo>
                    <a:pt x="5605" y="3071"/>
                    <a:pt x="5638" y="3004"/>
                    <a:pt x="5638" y="2937"/>
                  </a:cubicBezTo>
                  <a:cubicBezTo>
                    <a:pt x="5672" y="2837"/>
                    <a:pt x="5705" y="2737"/>
                    <a:pt x="5672" y="2604"/>
                  </a:cubicBezTo>
                  <a:cubicBezTo>
                    <a:pt x="5672" y="2170"/>
                    <a:pt x="5572" y="1736"/>
                    <a:pt x="5338" y="1369"/>
                  </a:cubicBezTo>
                  <a:cubicBezTo>
                    <a:pt x="5038" y="769"/>
                    <a:pt x="4504" y="369"/>
                    <a:pt x="3870" y="135"/>
                  </a:cubicBezTo>
                  <a:cubicBezTo>
                    <a:pt x="3591" y="46"/>
                    <a:pt x="3297" y="1"/>
                    <a:pt x="3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5"/>
            <p:cNvSpPr/>
            <p:nvPr/>
          </p:nvSpPr>
          <p:spPr>
            <a:xfrm>
              <a:off x="4544250" y="4381700"/>
              <a:ext cx="141800" cy="133675"/>
            </a:xfrm>
            <a:custGeom>
              <a:avLst/>
              <a:gdLst/>
              <a:ahLst/>
              <a:cxnLst/>
              <a:rect l="l" t="t" r="r" b="b"/>
              <a:pathLst>
                <a:path w="5672" h="5347" extrusionOk="0">
                  <a:moveTo>
                    <a:pt x="5638" y="2744"/>
                  </a:moveTo>
                  <a:cubicBezTo>
                    <a:pt x="5638" y="2844"/>
                    <a:pt x="5604" y="2978"/>
                    <a:pt x="5604" y="3078"/>
                  </a:cubicBezTo>
                  <a:cubicBezTo>
                    <a:pt x="5604" y="3111"/>
                    <a:pt x="5638" y="3145"/>
                    <a:pt x="5638" y="3178"/>
                  </a:cubicBezTo>
                  <a:lnTo>
                    <a:pt x="5638" y="2744"/>
                  </a:lnTo>
                  <a:close/>
                  <a:moveTo>
                    <a:pt x="3010" y="1"/>
                  </a:moveTo>
                  <a:cubicBezTo>
                    <a:pt x="2571" y="1"/>
                    <a:pt x="2132" y="102"/>
                    <a:pt x="1735" y="309"/>
                  </a:cubicBezTo>
                  <a:cubicBezTo>
                    <a:pt x="1001" y="676"/>
                    <a:pt x="467" y="1310"/>
                    <a:pt x="234" y="2077"/>
                  </a:cubicBezTo>
                  <a:cubicBezTo>
                    <a:pt x="0" y="2678"/>
                    <a:pt x="0" y="3311"/>
                    <a:pt x="167" y="3945"/>
                  </a:cubicBezTo>
                  <a:cubicBezTo>
                    <a:pt x="301" y="4345"/>
                    <a:pt x="501" y="4746"/>
                    <a:pt x="801" y="5079"/>
                  </a:cubicBezTo>
                  <a:cubicBezTo>
                    <a:pt x="901" y="5179"/>
                    <a:pt x="1035" y="5279"/>
                    <a:pt x="1168" y="5346"/>
                  </a:cubicBezTo>
                  <a:cubicBezTo>
                    <a:pt x="1168" y="5346"/>
                    <a:pt x="1035" y="5246"/>
                    <a:pt x="901" y="5013"/>
                  </a:cubicBezTo>
                  <a:cubicBezTo>
                    <a:pt x="267" y="4212"/>
                    <a:pt x="101" y="3111"/>
                    <a:pt x="434" y="2144"/>
                  </a:cubicBezTo>
                  <a:cubicBezTo>
                    <a:pt x="467" y="2110"/>
                    <a:pt x="467" y="2110"/>
                    <a:pt x="467" y="2077"/>
                  </a:cubicBezTo>
                  <a:cubicBezTo>
                    <a:pt x="862" y="948"/>
                    <a:pt x="1918" y="252"/>
                    <a:pt x="3049" y="252"/>
                  </a:cubicBezTo>
                  <a:cubicBezTo>
                    <a:pt x="3354" y="252"/>
                    <a:pt x="3665" y="303"/>
                    <a:pt x="3970" y="409"/>
                  </a:cubicBezTo>
                  <a:cubicBezTo>
                    <a:pt x="4537" y="609"/>
                    <a:pt x="5037" y="1010"/>
                    <a:pt x="5304" y="1577"/>
                  </a:cubicBezTo>
                  <a:cubicBezTo>
                    <a:pt x="5504" y="1910"/>
                    <a:pt x="5638" y="2311"/>
                    <a:pt x="5638" y="2744"/>
                  </a:cubicBezTo>
                  <a:cubicBezTo>
                    <a:pt x="5671" y="2311"/>
                    <a:pt x="5604" y="1877"/>
                    <a:pt x="5404" y="1477"/>
                  </a:cubicBezTo>
                  <a:cubicBezTo>
                    <a:pt x="5104" y="910"/>
                    <a:pt x="4604" y="443"/>
                    <a:pt x="4003" y="176"/>
                  </a:cubicBezTo>
                  <a:cubicBezTo>
                    <a:pt x="3685" y="60"/>
                    <a:pt x="3348" y="1"/>
                    <a:pt x="3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5"/>
            <p:cNvSpPr/>
            <p:nvPr/>
          </p:nvSpPr>
          <p:spPr>
            <a:xfrm>
              <a:off x="4585100" y="2326050"/>
              <a:ext cx="901525" cy="1033500"/>
            </a:xfrm>
            <a:custGeom>
              <a:avLst/>
              <a:gdLst/>
              <a:ahLst/>
              <a:cxnLst/>
              <a:rect l="l" t="t" r="r" b="b"/>
              <a:pathLst>
                <a:path w="36061" h="41340" extrusionOk="0">
                  <a:moveTo>
                    <a:pt x="15414" y="1"/>
                  </a:moveTo>
                  <a:cubicBezTo>
                    <a:pt x="14455" y="1"/>
                    <a:pt x="13510" y="66"/>
                    <a:pt x="12543" y="176"/>
                  </a:cubicBezTo>
                  <a:cubicBezTo>
                    <a:pt x="5371" y="1110"/>
                    <a:pt x="1" y="7248"/>
                    <a:pt x="34" y="14486"/>
                  </a:cubicBezTo>
                  <a:cubicBezTo>
                    <a:pt x="34" y="16788"/>
                    <a:pt x="335" y="19090"/>
                    <a:pt x="935" y="21325"/>
                  </a:cubicBezTo>
                  <a:cubicBezTo>
                    <a:pt x="2936" y="28463"/>
                    <a:pt x="3537" y="34701"/>
                    <a:pt x="3303" y="37770"/>
                  </a:cubicBezTo>
                  <a:lnTo>
                    <a:pt x="10008" y="41339"/>
                  </a:lnTo>
                  <a:cubicBezTo>
                    <a:pt x="10008" y="41339"/>
                    <a:pt x="13144" y="36869"/>
                    <a:pt x="16112" y="34968"/>
                  </a:cubicBezTo>
                  <a:cubicBezTo>
                    <a:pt x="19048" y="33033"/>
                    <a:pt x="29122" y="27863"/>
                    <a:pt x="33025" y="22592"/>
                  </a:cubicBezTo>
                  <a:cubicBezTo>
                    <a:pt x="35560" y="19156"/>
                    <a:pt x="36060" y="12151"/>
                    <a:pt x="29989" y="6014"/>
                  </a:cubicBezTo>
                  <a:cubicBezTo>
                    <a:pt x="26286" y="2278"/>
                    <a:pt x="21283" y="110"/>
                    <a:pt x="16012" y="9"/>
                  </a:cubicBezTo>
                  <a:cubicBezTo>
                    <a:pt x="15812" y="4"/>
                    <a:pt x="15613" y="1"/>
                    <a:pt x="15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5"/>
            <p:cNvSpPr/>
            <p:nvPr/>
          </p:nvSpPr>
          <p:spPr>
            <a:xfrm>
              <a:off x="4540075" y="3462925"/>
              <a:ext cx="199350" cy="207675"/>
            </a:xfrm>
            <a:custGeom>
              <a:avLst/>
              <a:gdLst/>
              <a:ahLst/>
              <a:cxnLst/>
              <a:rect l="l" t="t" r="r" b="b"/>
              <a:pathLst>
                <a:path w="7974" h="8307" extrusionOk="0">
                  <a:moveTo>
                    <a:pt x="1935" y="0"/>
                  </a:moveTo>
                  <a:lnTo>
                    <a:pt x="1" y="6472"/>
                  </a:lnTo>
                  <a:lnTo>
                    <a:pt x="4070" y="8306"/>
                  </a:lnTo>
                  <a:lnTo>
                    <a:pt x="7973" y="3303"/>
                  </a:lnTo>
                  <a:lnTo>
                    <a:pt x="19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5"/>
            <p:cNvSpPr/>
            <p:nvPr/>
          </p:nvSpPr>
          <p:spPr>
            <a:xfrm>
              <a:off x="4594275" y="3268625"/>
              <a:ext cx="74250" cy="199325"/>
            </a:xfrm>
            <a:custGeom>
              <a:avLst/>
              <a:gdLst/>
              <a:ahLst/>
              <a:cxnLst/>
              <a:rect l="l" t="t" r="r" b="b"/>
              <a:pathLst>
                <a:path w="2970" h="7973" extrusionOk="0">
                  <a:moveTo>
                    <a:pt x="2936" y="0"/>
                  </a:moveTo>
                  <a:lnTo>
                    <a:pt x="2936" y="0"/>
                  </a:lnTo>
                  <a:cubicBezTo>
                    <a:pt x="2903" y="0"/>
                    <a:pt x="2169" y="1801"/>
                    <a:pt x="1402" y="3970"/>
                  </a:cubicBezTo>
                  <a:cubicBezTo>
                    <a:pt x="601" y="6138"/>
                    <a:pt x="1" y="7972"/>
                    <a:pt x="68" y="7972"/>
                  </a:cubicBezTo>
                  <a:cubicBezTo>
                    <a:pt x="101" y="7972"/>
                    <a:pt x="801" y="6171"/>
                    <a:pt x="1602" y="4003"/>
                  </a:cubicBezTo>
                  <a:cubicBezTo>
                    <a:pt x="2403" y="1835"/>
                    <a:pt x="2970" y="0"/>
                    <a:pt x="2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5"/>
            <p:cNvSpPr/>
            <p:nvPr/>
          </p:nvSpPr>
          <p:spPr>
            <a:xfrm>
              <a:off x="4728550" y="3351175"/>
              <a:ext cx="113425" cy="187650"/>
            </a:xfrm>
            <a:custGeom>
              <a:avLst/>
              <a:gdLst/>
              <a:ahLst/>
              <a:cxnLst/>
              <a:rect l="l" t="t" r="r" b="b"/>
              <a:pathLst>
                <a:path w="4537" h="7506" extrusionOk="0">
                  <a:moveTo>
                    <a:pt x="4470" y="0"/>
                  </a:moveTo>
                  <a:cubicBezTo>
                    <a:pt x="4437" y="0"/>
                    <a:pt x="3403" y="1635"/>
                    <a:pt x="2202" y="3703"/>
                  </a:cubicBezTo>
                  <a:cubicBezTo>
                    <a:pt x="968" y="5805"/>
                    <a:pt x="0" y="7472"/>
                    <a:pt x="67" y="7506"/>
                  </a:cubicBezTo>
                  <a:cubicBezTo>
                    <a:pt x="901" y="6305"/>
                    <a:pt x="1668" y="5071"/>
                    <a:pt x="2369" y="3803"/>
                  </a:cubicBezTo>
                  <a:cubicBezTo>
                    <a:pt x="3570" y="1702"/>
                    <a:pt x="4537" y="0"/>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5"/>
            <p:cNvSpPr/>
            <p:nvPr/>
          </p:nvSpPr>
          <p:spPr>
            <a:xfrm>
              <a:off x="4721050" y="2330275"/>
              <a:ext cx="588775" cy="1009250"/>
            </a:xfrm>
            <a:custGeom>
              <a:avLst/>
              <a:gdLst/>
              <a:ahLst/>
              <a:cxnLst/>
              <a:rect l="l" t="t" r="r" b="b"/>
              <a:pathLst>
                <a:path w="23551" h="40370" extrusionOk="0">
                  <a:moveTo>
                    <a:pt x="0" y="38668"/>
                  </a:moveTo>
                  <a:cubicBezTo>
                    <a:pt x="0" y="38670"/>
                    <a:pt x="0" y="38671"/>
                    <a:pt x="1" y="38671"/>
                  </a:cubicBezTo>
                  <a:cubicBezTo>
                    <a:pt x="1" y="38671"/>
                    <a:pt x="1" y="38670"/>
                    <a:pt x="2" y="38669"/>
                  </a:cubicBezTo>
                  <a:lnTo>
                    <a:pt x="2" y="38669"/>
                  </a:lnTo>
                  <a:cubicBezTo>
                    <a:pt x="1" y="38669"/>
                    <a:pt x="1" y="38669"/>
                    <a:pt x="0" y="38668"/>
                  </a:cubicBezTo>
                  <a:close/>
                  <a:moveTo>
                    <a:pt x="12829" y="0"/>
                  </a:moveTo>
                  <a:cubicBezTo>
                    <a:pt x="12743" y="0"/>
                    <a:pt x="12659" y="3"/>
                    <a:pt x="12576" y="7"/>
                  </a:cubicBezTo>
                  <a:cubicBezTo>
                    <a:pt x="12342" y="7"/>
                    <a:pt x="9007" y="3943"/>
                    <a:pt x="7506" y="6579"/>
                  </a:cubicBezTo>
                  <a:cubicBezTo>
                    <a:pt x="2535" y="15452"/>
                    <a:pt x="2268" y="24125"/>
                    <a:pt x="901" y="34198"/>
                  </a:cubicBezTo>
                  <a:cubicBezTo>
                    <a:pt x="706" y="35627"/>
                    <a:pt x="37" y="38603"/>
                    <a:pt x="2" y="38669"/>
                  </a:cubicBezTo>
                  <a:lnTo>
                    <a:pt x="2" y="38669"/>
                  </a:lnTo>
                  <a:cubicBezTo>
                    <a:pt x="737" y="39270"/>
                    <a:pt x="3202" y="40369"/>
                    <a:pt x="3202" y="40369"/>
                  </a:cubicBezTo>
                  <a:cubicBezTo>
                    <a:pt x="3202" y="40369"/>
                    <a:pt x="5537" y="37601"/>
                    <a:pt x="6438" y="36166"/>
                  </a:cubicBezTo>
                  <a:cubicBezTo>
                    <a:pt x="10174" y="30496"/>
                    <a:pt x="14177" y="26093"/>
                    <a:pt x="17346" y="20122"/>
                  </a:cubicBezTo>
                  <a:cubicBezTo>
                    <a:pt x="20515" y="14151"/>
                    <a:pt x="23550" y="8847"/>
                    <a:pt x="20615" y="2743"/>
                  </a:cubicBezTo>
                  <a:lnTo>
                    <a:pt x="20615" y="2743"/>
                  </a:lnTo>
                  <a:cubicBezTo>
                    <a:pt x="20615" y="2743"/>
                    <a:pt x="20616" y="2743"/>
                    <a:pt x="20616" y="2743"/>
                  </a:cubicBezTo>
                  <a:cubicBezTo>
                    <a:pt x="20624" y="2743"/>
                    <a:pt x="15838" y="0"/>
                    <a:pt x="12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5"/>
            <p:cNvSpPr/>
            <p:nvPr/>
          </p:nvSpPr>
          <p:spPr>
            <a:xfrm>
              <a:off x="4580950" y="2561525"/>
              <a:ext cx="832275" cy="351025"/>
            </a:xfrm>
            <a:custGeom>
              <a:avLst/>
              <a:gdLst/>
              <a:ahLst/>
              <a:cxnLst/>
              <a:rect l="l" t="t" r="r" b="b"/>
              <a:pathLst>
                <a:path w="33291" h="14041" extrusionOk="0">
                  <a:moveTo>
                    <a:pt x="5221" y="1"/>
                  </a:moveTo>
                  <a:cubicBezTo>
                    <a:pt x="4318" y="1"/>
                    <a:pt x="3416" y="182"/>
                    <a:pt x="2569" y="531"/>
                  </a:cubicBezTo>
                  <a:cubicBezTo>
                    <a:pt x="1868" y="798"/>
                    <a:pt x="1168" y="1198"/>
                    <a:pt x="567" y="1698"/>
                  </a:cubicBezTo>
                  <a:cubicBezTo>
                    <a:pt x="434" y="1832"/>
                    <a:pt x="267" y="1965"/>
                    <a:pt x="134" y="2099"/>
                  </a:cubicBezTo>
                  <a:cubicBezTo>
                    <a:pt x="67" y="2165"/>
                    <a:pt x="34" y="2232"/>
                    <a:pt x="0" y="2265"/>
                  </a:cubicBezTo>
                  <a:cubicBezTo>
                    <a:pt x="67" y="2232"/>
                    <a:pt x="134" y="2199"/>
                    <a:pt x="167" y="2165"/>
                  </a:cubicBezTo>
                  <a:cubicBezTo>
                    <a:pt x="234" y="2065"/>
                    <a:pt x="400" y="1932"/>
                    <a:pt x="634" y="1765"/>
                  </a:cubicBezTo>
                  <a:cubicBezTo>
                    <a:pt x="1234" y="1331"/>
                    <a:pt x="1902" y="931"/>
                    <a:pt x="2635" y="664"/>
                  </a:cubicBezTo>
                  <a:cubicBezTo>
                    <a:pt x="3469" y="311"/>
                    <a:pt x="4341" y="148"/>
                    <a:pt x="5222" y="148"/>
                  </a:cubicBezTo>
                  <a:cubicBezTo>
                    <a:pt x="5505" y="148"/>
                    <a:pt x="5788" y="165"/>
                    <a:pt x="6071" y="197"/>
                  </a:cubicBezTo>
                  <a:cubicBezTo>
                    <a:pt x="7606" y="397"/>
                    <a:pt x="9007" y="1031"/>
                    <a:pt x="10174" y="2032"/>
                  </a:cubicBezTo>
                  <a:lnTo>
                    <a:pt x="10207" y="2065"/>
                  </a:lnTo>
                  <a:lnTo>
                    <a:pt x="10241" y="2032"/>
                  </a:lnTo>
                  <a:cubicBezTo>
                    <a:pt x="11375" y="1231"/>
                    <a:pt x="12709" y="798"/>
                    <a:pt x="14077" y="731"/>
                  </a:cubicBezTo>
                  <a:cubicBezTo>
                    <a:pt x="14230" y="724"/>
                    <a:pt x="14382" y="721"/>
                    <a:pt x="14534" y="721"/>
                  </a:cubicBezTo>
                  <a:cubicBezTo>
                    <a:pt x="15909" y="721"/>
                    <a:pt x="17249" y="994"/>
                    <a:pt x="18480" y="1565"/>
                  </a:cubicBezTo>
                  <a:cubicBezTo>
                    <a:pt x="19848" y="2199"/>
                    <a:pt x="21082" y="3066"/>
                    <a:pt x="22183" y="4100"/>
                  </a:cubicBezTo>
                  <a:cubicBezTo>
                    <a:pt x="23183" y="5067"/>
                    <a:pt x="24084" y="6102"/>
                    <a:pt x="24885" y="7236"/>
                  </a:cubicBezTo>
                  <a:lnTo>
                    <a:pt x="24918" y="7269"/>
                  </a:lnTo>
                  <a:lnTo>
                    <a:pt x="24985" y="7269"/>
                  </a:lnTo>
                  <a:cubicBezTo>
                    <a:pt x="28487" y="7769"/>
                    <a:pt x="31489" y="10038"/>
                    <a:pt x="32957" y="13240"/>
                  </a:cubicBezTo>
                  <a:cubicBezTo>
                    <a:pt x="33024" y="13440"/>
                    <a:pt x="33124" y="13640"/>
                    <a:pt x="33191" y="13840"/>
                  </a:cubicBezTo>
                  <a:cubicBezTo>
                    <a:pt x="33191" y="13907"/>
                    <a:pt x="33224" y="13974"/>
                    <a:pt x="33291" y="14041"/>
                  </a:cubicBezTo>
                  <a:cubicBezTo>
                    <a:pt x="33257" y="13941"/>
                    <a:pt x="33224" y="13840"/>
                    <a:pt x="33191" y="13774"/>
                  </a:cubicBezTo>
                  <a:cubicBezTo>
                    <a:pt x="33157" y="13640"/>
                    <a:pt x="33057" y="13440"/>
                    <a:pt x="32990" y="13173"/>
                  </a:cubicBezTo>
                  <a:cubicBezTo>
                    <a:pt x="32690" y="12473"/>
                    <a:pt x="32323" y="11806"/>
                    <a:pt x="31856" y="11172"/>
                  </a:cubicBezTo>
                  <a:cubicBezTo>
                    <a:pt x="31156" y="10205"/>
                    <a:pt x="30288" y="9371"/>
                    <a:pt x="29288" y="8737"/>
                  </a:cubicBezTo>
                  <a:cubicBezTo>
                    <a:pt x="27990" y="7838"/>
                    <a:pt x="26527" y="7305"/>
                    <a:pt x="24996" y="7104"/>
                  </a:cubicBezTo>
                  <a:lnTo>
                    <a:pt x="24996" y="7104"/>
                  </a:lnTo>
                  <a:cubicBezTo>
                    <a:pt x="24233" y="5982"/>
                    <a:pt x="23307" y="4925"/>
                    <a:pt x="22316" y="3967"/>
                  </a:cubicBezTo>
                  <a:cubicBezTo>
                    <a:pt x="21215" y="2899"/>
                    <a:pt x="19948" y="2032"/>
                    <a:pt x="18547" y="1398"/>
                  </a:cubicBezTo>
                  <a:cubicBezTo>
                    <a:pt x="17352" y="844"/>
                    <a:pt x="16030" y="545"/>
                    <a:pt x="14691" y="545"/>
                  </a:cubicBezTo>
                  <a:cubicBezTo>
                    <a:pt x="14498" y="545"/>
                    <a:pt x="14304" y="552"/>
                    <a:pt x="14110" y="564"/>
                  </a:cubicBezTo>
                  <a:cubicBezTo>
                    <a:pt x="12739" y="630"/>
                    <a:pt x="11400" y="1078"/>
                    <a:pt x="10249" y="1848"/>
                  </a:cubicBezTo>
                  <a:lnTo>
                    <a:pt x="10249" y="1848"/>
                  </a:lnTo>
                  <a:cubicBezTo>
                    <a:pt x="9092" y="843"/>
                    <a:pt x="7647" y="195"/>
                    <a:pt x="6138" y="64"/>
                  </a:cubicBezTo>
                  <a:cubicBezTo>
                    <a:pt x="5834" y="22"/>
                    <a:pt x="5528" y="1"/>
                    <a:pt x="52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5"/>
            <p:cNvSpPr/>
            <p:nvPr/>
          </p:nvSpPr>
          <p:spPr>
            <a:xfrm>
              <a:off x="4630150" y="2906400"/>
              <a:ext cx="472025" cy="227975"/>
            </a:xfrm>
            <a:custGeom>
              <a:avLst/>
              <a:gdLst/>
              <a:ahLst/>
              <a:cxnLst/>
              <a:rect l="l" t="t" r="r" b="b"/>
              <a:pathLst>
                <a:path w="18881" h="9119" extrusionOk="0">
                  <a:moveTo>
                    <a:pt x="2916" y="1"/>
                  </a:moveTo>
                  <a:cubicBezTo>
                    <a:pt x="2475" y="1"/>
                    <a:pt x="2032" y="69"/>
                    <a:pt x="1601" y="212"/>
                  </a:cubicBezTo>
                  <a:cubicBezTo>
                    <a:pt x="1168" y="346"/>
                    <a:pt x="767" y="579"/>
                    <a:pt x="367" y="813"/>
                  </a:cubicBezTo>
                  <a:cubicBezTo>
                    <a:pt x="234" y="946"/>
                    <a:pt x="100" y="1046"/>
                    <a:pt x="67" y="1080"/>
                  </a:cubicBezTo>
                  <a:lnTo>
                    <a:pt x="0" y="1146"/>
                  </a:lnTo>
                  <a:cubicBezTo>
                    <a:pt x="501" y="779"/>
                    <a:pt x="1068" y="512"/>
                    <a:pt x="1668" y="312"/>
                  </a:cubicBezTo>
                  <a:cubicBezTo>
                    <a:pt x="2057" y="215"/>
                    <a:pt x="2468" y="163"/>
                    <a:pt x="2876" y="163"/>
                  </a:cubicBezTo>
                  <a:cubicBezTo>
                    <a:pt x="3168" y="163"/>
                    <a:pt x="3458" y="190"/>
                    <a:pt x="3736" y="246"/>
                  </a:cubicBezTo>
                  <a:cubicBezTo>
                    <a:pt x="4637" y="412"/>
                    <a:pt x="5437" y="846"/>
                    <a:pt x="6071" y="1480"/>
                  </a:cubicBezTo>
                  <a:lnTo>
                    <a:pt x="6105" y="1547"/>
                  </a:lnTo>
                  <a:lnTo>
                    <a:pt x="6171" y="1480"/>
                  </a:lnTo>
                  <a:cubicBezTo>
                    <a:pt x="6872" y="1113"/>
                    <a:pt x="7672" y="879"/>
                    <a:pt x="8506" y="813"/>
                  </a:cubicBezTo>
                  <a:cubicBezTo>
                    <a:pt x="8592" y="809"/>
                    <a:pt x="8678" y="808"/>
                    <a:pt x="8765" y="808"/>
                  </a:cubicBezTo>
                  <a:cubicBezTo>
                    <a:pt x="9551" y="808"/>
                    <a:pt x="10354" y="946"/>
                    <a:pt x="11075" y="1246"/>
                  </a:cubicBezTo>
                  <a:cubicBezTo>
                    <a:pt x="12976" y="2047"/>
                    <a:pt x="14344" y="3748"/>
                    <a:pt x="14677" y="5783"/>
                  </a:cubicBezTo>
                  <a:lnTo>
                    <a:pt x="14677" y="5883"/>
                  </a:lnTo>
                  <a:lnTo>
                    <a:pt x="14744" y="5883"/>
                  </a:lnTo>
                  <a:cubicBezTo>
                    <a:pt x="14842" y="5874"/>
                    <a:pt x="14940" y="5870"/>
                    <a:pt x="15038" y="5870"/>
                  </a:cubicBezTo>
                  <a:cubicBezTo>
                    <a:pt x="15713" y="5870"/>
                    <a:pt x="16397" y="6067"/>
                    <a:pt x="16979" y="6417"/>
                  </a:cubicBezTo>
                  <a:cubicBezTo>
                    <a:pt x="17479" y="6717"/>
                    <a:pt x="17913" y="7151"/>
                    <a:pt x="18247" y="7651"/>
                  </a:cubicBezTo>
                  <a:cubicBezTo>
                    <a:pt x="18534" y="8098"/>
                    <a:pt x="18729" y="8575"/>
                    <a:pt x="18833" y="9053"/>
                  </a:cubicBezTo>
                  <a:lnTo>
                    <a:pt x="18833" y="9053"/>
                  </a:lnTo>
                  <a:cubicBezTo>
                    <a:pt x="18836" y="9011"/>
                    <a:pt x="18858" y="8974"/>
                    <a:pt x="18880" y="8952"/>
                  </a:cubicBezTo>
                  <a:cubicBezTo>
                    <a:pt x="18880" y="8852"/>
                    <a:pt x="18880" y="8752"/>
                    <a:pt x="18847" y="8652"/>
                  </a:cubicBezTo>
                  <a:cubicBezTo>
                    <a:pt x="18747" y="8251"/>
                    <a:pt x="18614" y="7884"/>
                    <a:pt x="18380" y="7551"/>
                  </a:cubicBezTo>
                  <a:cubicBezTo>
                    <a:pt x="18046" y="7050"/>
                    <a:pt x="17613" y="6583"/>
                    <a:pt x="17112" y="6283"/>
                  </a:cubicBezTo>
                  <a:cubicBezTo>
                    <a:pt x="16499" y="5845"/>
                    <a:pt x="15808" y="5637"/>
                    <a:pt x="15086" y="5637"/>
                  </a:cubicBezTo>
                  <a:cubicBezTo>
                    <a:pt x="15011" y="5637"/>
                    <a:pt x="14935" y="5639"/>
                    <a:pt x="14858" y="5644"/>
                  </a:cubicBezTo>
                  <a:lnTo>
                    <a:pt x="14858" y="5644"/>
                  </a:lnTo>
                  <a:cubicBezTo>
                    <a:pt x="14684" y="4717"/>
                    <a:pt x="14322" y="3852"/>
                    <a:pt x="13743" y="3081"/>
                  </a:cubicBezTo>
                  <a:cubicBezTo>
                    <a:pt x="12590" y="1522"/>
                    <a:pt x="10765" y="633"/>
                    <a:pt x="8842" y="633"/>
                  </a:cubicBezTo>
                  <a:cubicBezTo>
                    <a:pt x="8708" y="633"/>
                    <a:pt x="8574" y="637"/>
                    <a:pt x="8440" y="646"/>
                  </a:cubicBezTo>
                  <a:cubicBezTo>
                    <a:pt x="7670" y="742"/>
                    <a:pt x="6870" y="961"/>
                    <a:pt x="6158" y="1334"/>
                  </a:cubicBezTo>
                  <a:lnTo>
                    <a:pt x="6158" y="1334"/>
                  </a:lnTo>
                  <a:cubicBezTo>
                    <a:pt x="5497" y="691"/>
                    <a:pt x="4649" y="242"/>
                    <a:pt x="3736" y="79"/>
                  </a:cubicBezTo>
                  <a:cubicBezTo>
                    <a:pt x="3466" y="27"/>
                    <a:pt x="3192" y="1"/>
                    <a:pt x="2916" y="1"/>
                  </a:cubicBezTo>
                  <a:close/>
                  <a:moveTo>
                    <a:pt x="18833" y="9053"/>
                  </a:moveTo>
                  <a:cubicBezTo>
                    <a:pt x="18832" y="9074"/>
                    <a:pt x="18836" y="9096"/>
                    <a:pt x="18847" y="9119"/>
                  </a:cubicBezTo>
                  <a:cubicBezTo>
                    <a:pt x="18843" y="9097"/>
                    <a:pt x="18838" y="9075"/>
                    <a:pt x="18833" y="905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5"/>
            <p:cNvSpPr/>
            <p:nvPr/>
          </p:nvSpPr>
          <p:spPr>
            <a:xfrm>
              <a:off x="4572600" y="3516300"/>
              <a:ext cx="137625" cy="68400"/>
            </a:xfrm>
            <a:custGeom>
              <a:avLst/>
              <a:gdLst/>
              <a:ahLst/>
              <a:cxnLst/>
              <a:rect l="l" t="t" r="r" b="b"/>
              <a:pathLst>
                <a:path w="5505" h="2736" extrusionOk="0">
                  <a:moveTo>
                    <a:pt x="34" y="0"/>
                  </a:moveTo>
                  <a:cubicBezTo>
                    <a:pt x="1" y="67"/>
                    <a:pt x="1" y="200"/>
                    <a:pt x="34" y="267"/>
                  </a:cubicBezTo>
                  <a:cubicBezTo>
                    <a:pt x="134" y="734"/>
                    <a:pt x="468" y="1101"/>
                    <a:pt x="935" y="1201"/>
                  </a:cubicBezTo>
                  <a:cubicBezTo>
                    <a:pt x="993" y="1211"/>
                    <a:pt x="1052" y="1215"/>
                    <a:pt x="1110" y="1215"/>
                  </a:cubicBezTo>
                  <a:cubicBezTo>
                    <a:pt x="1252" y="1215"/>
                    <a:pt x="1394" y="1191"/>
                    <a:pt x="1535" y="1168"/>
                  </a:cubicBezTo>
                  <a:lnTo>
                    <a:pt x="2169" y="1034"/>
                  </a:lnTo>
                  <a:cubicBezTo>
                    <a:pt x="2369" y="1034"/>
                    <a:pt x="2569" y="1101"/>
                    <a:pt x="2703" y="1268"/>
                  </a:cubicBezTo>
                  <a:cubicBezTo>
                    <a:pt x="3003" y="1601"/>
                    <a:pt x="3136" y="2102"/>
                    <a:pt x="3470" y="2435"/>
                  </a:cubicBezTo>
                  <a:cubicBezTo>
                    <a:pt x="3603" y="2602"/>
                    <a:pt x="3837" y="2702"/>
                    <a:pt x="4037" y="2702"/>
                  </a:cubicBezTo>
                  <a:cubicBezTo>
                    <a:pt x="4237" y="2702"/>
                    <a:pt x="4404" y="2669"/>
                    <a:pt x="4604" y="2602"/>
                  </a:cubicBezTo>
                  <a:cubicBezTo>
                    <a:pt x="4714" y="2547"/>
                    <a:pt x="4844" y="2522"/>
                    <a:pt x="4978" y="2522"/>
                  </a:cubicBezTo>
                  <a:cubicBezTo>
                    <a:pt x="5088" y="2522"/>
                    <a:pt x="5199" y="2539"/>
                    <a:pt x="5304" y="2569"/>
                  </a:cubicBezTo>
                  <a:cubicBezTo>
                    <a:pt x="5371" y="2635"/>
                    <a:pt x="5438" y="2669"/>
                    <a:pt x="5505" y="2735"/>
                  </a:cubicBezTo>
                  <a:cubicBezTo>
                    <a:pt x="5505" y="2635"/>
                    <a:pt x="5438" y="2569"/>
                    <a:pt x="5371" y="2502"/>
                  </a:cubicBezTo>
                  <a:cubicBezTo>
                    <a:pt x="5220" y="2437"/>
                    <a:pt x="5042" y="2401"/>
                    <a:pt x="4871" y="2401"/>
                  </a:cubicBezTo>
                  <a:cubicBezTo>
                    <a:pt x="4778" y="2401"/>
                    <a:pt x="4687" y="2412"/>
                    <a:pt x="4604" y="2435"/>
                  </a:cubicBezTo>
                  <a:cubicBezTo>
                    <a:pt x="4437" y="2502"/>
                    <a:pt x="4270" y="2535"/>
                    <a:pt x="4104" y="2535"/>
                  </a:cubicBezTo>
                  <a:cubicBezTo>
                    <a:pt x="3903" y="2535"/>
                    <a:pt x="3737" y="2435"/>
                    <a:pt x="3637" y="2335"/>
                  </a:cubicBezTo>
                  <a:cubicBezTo>
                    <a:pt x="3336" y="2035"/>
                    <a:pt x="3270" y="1568"/>
                    <a:pt x="2869" y="1168"/>
                  </a:cubicBezTo>
                  <a:cubicBezTo>
                    <a:pt x="2720" y="988"/>
                    <a:pt x="2490" y="862"/>
                    <a:pt x="2251" y="862"/>
                  </a:cubicBezTo>
                  <a:cubicBezTo>
                    <a:pt x="2224" y="862"/>
                    <a:pt x="2196" y="864"/>
                    <a:pt x="2169" y="867"/>
                  </a:cubicBezTo>
                  <a:cubicBezTo>
                    <a:pt x="1935" y="867"/>
                    <a:pt x="1702" y="901"/>
                    <a:pt x="1502" y="1001"/>
                  </a:cubicBezTo>
                  <a:cubicBezTo>
                    <a:pt x="1384" y="1025"/>
                    <a:pt x="1249" y="1048"/>
                    <a:pt x="1121" y="1048"/>
                  </a:cubicBezTo>
                  <a:cubicBezTo>
                    <a:pt x="1069" y="1048"/>
                    <a:pt x="1017" y="1044"/>
                    <a:pt x="968" y="1034"/>
                  </a:cubicBezTo>
                  <a:cubicBezTo>
                    <a:pt x="801" y="968"/>
                    <a:pt x="668" y="901"/>
                    <a:pt x="534" y="834"/>
                  </a:cubicBezTo>
                  <a:cubicBezTo>
                    <a:pt x="334" y="667"/>
                    <a:pt x="201" y="467"/>
                    <a:pt x="134" y="234"/>
                  </a:cubicBezTo>
                  <a:cubicBezTo>
                    <a:pt x="67" y="167"/>
                    <a:pt x="67" y="6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5"/>
            <p:cNvSpPr/>
            <p:nvPr/>
          </p:nvSpPr>
          <p:spPr>
            <a:xfrm>
              <a:off x="4581775" y="3482925"/>
              <a:ext cx="145975" cy="76750"/>
            </a:xfrm>
            <a:custGeom>
              <a:avLst/>
              <a:gdLst/>
              <a:ahLst/>
              <a:cxnLst/>
              <a:rect l="l" t="t" r="r" b="b"/>
              <a:pathLst>
                <a:path w="5839" h="3070" extrusionOk="0">
                  <a:moveTo>
                    <a:pt x="1" y="1"/>
                  </a:moveTo>
                  <a:cubicBezTo>
                    <a:pt x="935" y="568"/>
                    <a:pt x="1902" y="1135"/>
                    <a:pt x="2903" y="1602"/>
                  </a:cubicBezTo>
                  <a:cubicBezTo>
                    <a:pt x="3837" y="2169"/>
                    <a:pt x="4837" y="2636"/>
                    <a:pt x="5838" y="3070"/>
                  </a:cubicBezTo>
                  <a:cubicBezTo>
                    <a:pt x="4937" y="2469"/>
                    <a:pt x="3970" y="1936"/>
                    <a:pt x="2969" y="1435"/>
                  </a:cubicBezTo>
                  <a:cubicBezTo>
                    <a:pt x="2002" y="902"/>
                    <a:pt x="1035" y="4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5"/>
            <p:cNvSpPr/>
            <p:nvPr/>
          </p:nvSpPr>
          <p:spPr>
            <a:xfrm>
              <a:off x="4564275" y="3541300"/>
              <a:ext cx="133450" cy="64800"/>
            </a:xfrm>
            <a:custGeom>
              <a:avLst/>
              <a:gdLst/>
              <a:ahLst/>
              <a:cxnLst/>
              <a:rect l="l" t="t" r="r" b="b"/>
              <a:pathLst>
                <a:path w="5338" h="2592" extrusionOk="0">
                  <a:moveTo>
                    <a:pt x="33" y="1"/>
                  </a:moveTo>
                  <a:lnTo>
                    <a:pt x="33" y="1"/>
                  </a:lnTo>
                  <a:cubicBezTo>
                    <a:pt x="33" y="1"/>
                    <a:pt x="0" y="68"/>
                    <a:pt x="100" y="234"/>
                  </a:cubicBezTo>
                  <a:cubicBezTo>
                    <a:pt x="200" y="468"/>
                    <a:pt x="367" y="668"/>
                    <a:pt x="634" y="735"/>
                  </a:cubicBezTo>
                  <a:cubicBezTo>
                    <a:pt x="884" y="810"/>
                    <a:pt x="1153" y="847"/>
                    <a:pt x="1413" y="847"/>
                  </a:cubicBezTo>
                  <a:cubicBezTo>
                    <a:pt x="1499" y="847"/>
                    <a:pt x="1585" y="843"/>
                    <a:pt x="1668" y="835"/>
                  </a:cubicBezTo>
                  <a:cubicBezTo>
                    <a:pt x="1737" y="823"/>
                    <a:pt x="1804" y="818"/>
                    <a:pt x="1871" y="818"/>
                  </a:cubicBezTo>
                  <a:cubicBezTo>
                    <a:pt x="2193" y="818"/>
                    <a:pt x="2492" y="947"/>
                    <a:pt x="2769" y="1168"/>
                  </a:cubicBezTo>
                  <a:cubicBezTo>
                    <a:pt x="2869" y="1335"/>
                    <a:pt x="2969" y="1502"/>
                    <a:pt x="3036" y="1702"/>
                  </a:cubicBezTo>
                  <a:cubicBezTo>
                    <a:pt x="3136" y="1902"/>
                    <a:pt x="3269" y="2069"/>
                    <a:pt x="3436" y="2202"/>
                  </a:cubicBezTo>
                  <a:cubicBezTo>
                    <a:pt x="3703" y="2436"/>
                    <a:pt x="4070" y="2569"/>
                    <a:pt x="4437" y="2569"/>
                  </a:cubicBezTo>
                  <a:cubicBezTo>
                    <a:pt x="4492" y="2583"/>
                    <a:pt x="4547" y="2591"/>
                    <a:pt x="4602" y="2591"/>
                  </a:cubicBezTo>
                  <a:cubicBezTo>
                    <a:pt x="4681" y="2591"/>
                    <a:pt x="4759" y="2575"/>
                    <a:pt x="4837" y="2536"/>
                  </a:cubicBezTo>
                  <a:cubicBezTo>
                    <a:pt x="4937" y="2503"/>
                    <a:pt x="5037" y="2469"/>
                    <a:pt x="5137" y="2403"/>
                  </a:cubicBezTo>
                  <a:cubicBezTo>
                    <a:pt x="5204" y="2369"/>
                    <a:pt x="5270" y="2336"/>
                    <a:pt x="5337" y="2269"/>
                  </a:cubicBezTo>
                  <a:cubicBezTo>
                    <a:pt x="5270" y="2269"/>
                    <a:pt x="5204" y="2303"/>
                    <a:pt x="5137" y="2336"/>
                  </a:cubicBezTo>
                  <a:cubicBezTo>
                    <a:pt x="4987" y="2411"/>
                    <a:pt x="4818" y="2449"/>
                    <a:pt x="4645" y="2449"/>
                  </a:cubicBezTo>
                  <a:cubicBezTo>
                    <a:pt x="4587" y="2449"/>
                    <a:pt x="4528" y="2444"/>
                    <a:pt x="4470" y="2436"/>
                  </a:cubicBezTo>
                  <a:cubicBezTo>
                    <a:pt x="4136" y="2403"/>
                    <a:pt x="3836" y="2269"/>
                    <a:pt x="3603" y="2069"/>
                  </a:cubicBezTo>
                  <a:cubicBezTo>
                    <a:pt x="3436" y="1936"/>
                    <a:pt x="3336" y="1802"/>
                    <a:pt x="3269" y="1602"/>
                  </a:cubicBezTo>
                  <a:cubicBezTo>
                    <a:pt x="3169" y="1402"/>
                    <a:pt x="3069" y="1168"/>
                    <a:pt x="2935" y="1002"/>
                  </a:cubicBezTo>
                  <a:cubicBezTo>
                    <a:pt x="2630" y="724"/>
                    <a:pt x="2278" y="585"/>
                    <a:pt x="1898" y="585"/>
                  </a:cubicBezTo>
                  <a:cubicBezTo>
                    <a:pt x="1823" y="585"/>
                    <a:pt x="1746" y="590"/>
                    <a:pt x="1668" y="601"/>
                  </a:cubicBezTo>
                  <a:cubicBezTo>
                    <a:pt x="1540" y="627"/>
                    <a:pt x="1413" y="638"/>
                    <a:pt x="1286" y="638"/>
                  </a:cubicBezTo>
                  <a:cubicBezTo>
                    <a:pt x="1080" y="638"/>
                    <a:pt x="873" y="609"/>
                    <a:pt x="667" y="568"/>
                  </a:cubicBezTo>
                  <a:cubicBezTo>
                    <a:pt x="467" y="501"/>
                    <a:pt x="267" y="368"/>
                    <a:pt x="167" y="201"/>
                  </a:cubicBezTo>
                  <a:cubicBezTo>
                    <a:pt x="133" y="134"/>
                    <a:pt x="67" y="68"/>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5"/>
            <p:cNvSpPr/>
            <p:nvPr/>
          </p:nvSpPr>
          <p:spPr>
            <a:xfrm>
              <a:off x="3507675" y="2409675"/>
              <a:ext cx="306900" cy="216000"/>
            </a:xfrm>
            <a:custGeom>
              <a:avLst/>
              <a:gdLst/>
              <a:ahLst/>
              <a:cxnLst/>
              <a:rect l="l" t="t" r="r" b="b"/>
              <a:pathLst>
                <a:path w="12276" h="8640" extrusionOk="0">
                  <a:moveTo>
                    <a:pt x="7272" y="0"/>
                  </a:moveTo>
                  <a:lnTo>
                    <a:pt x="4604" y="167"/>
                  </a:lnTo>
                  <a:cubicBezTo>
                    <a:pt x="2803" y="267"/>
                    <a:pt x="1201" y="1368"/>
                    <a:pt x="501" y="3036"/>
                  </a:cubicBezTo>
                  <a:cubicBezTo>
                    <a:pt x="101" y="3903"/>
                    <a:pt x="1" y="4904"/>
                    <a:pt x="201" y="5838"/>
                  </a:cubicBezTo>
                  <a:lnTo>
                    <a:pt x="1835" y="8640"/>
                  </a:lnTo>
                  <a:lnTo>
                    <a:pt x="12276" y="7072"/>
                  </a:lnTo>
                  <a:lnTo>
                    <a:pt x="7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5"/>
            <p:cNvSpPr/>
            <p:nvPr/>
          </p:nvSpPr>
          <p:spPr>
            <a:xfrm>
              <a:off x="3507675" y="2409675"/>
              <a:ext cx="306900" cy="216000"/>
            </a:xfrm>
            <a:custGeom>
              <a:avLst/>
              <a:gdLst/>
              <a:ahLst/>
              <a:cxnLst/>
              <a:rect l="l" t="t" r="r" b="b"/>
              <a:pathLst>
                <a:path w="12276" h="8640" extrusionOk="0">
                  <a:moveTo>
                    <a:pt x="7272" y="0"/>
                  </a:moveTo>
                  <a:lnTo>
                    <a:pt x="4604" y="167"/>
                  </a:lnTo>
                  <a:cubicBezTo>
                    <a:pt x="2803" y="267"/>
                    <a:pt x="1201" y="1368"/>
                    <a:pt x="501" y="3036"/>
                  </a:cubicBezTo>
                  <a:cubicBezTo>
                    <a:pt x="101" y="3903"/>
                    <a:pt x="1" y="4904"/>
                    <a:pt x="201" y="5838"/>
                  </a:cubicBezTo>
                  <a:lnTo>
                    <a:pt x="1835" y="8640"/>
                  </a:lnTo>
                  <a:lnTo>
                    <a:pt x="12276" y="7072"/>
                  </a:lnTo>
                  <a:lnTo>
                    <a:pt x="72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5"/>
            <p:cNvSpPr/>
            <p:nvPr/>
          </p:nvSpPr>
          <p:spPr>
            <a:xfrm>
              <a:off x="4405825" y="2208700"/>
              <a:ext cx="516225" cy="825600"/>
            </a:xfrm>
            <a:custGeom>
              <a:avLst/>
              <a:gdLst/>
              <a:ahLst/>
              <a:cxnLst/>
              <a:rect l="l" t="t" r="r" b="b"/>
              <a:pathLst>
                <a:path w="20649" h="33024" extrusionOk="0">
                  <a:moveTo>
                    <a:pt x="6638" y="0"/>
                  </a:moveTo>
                  <a:lnTo>
                    <a:pt x="0" y="3803"/>
                  </a:lnTo>
                  <a:lnTo>
                    <a:pt x="10941" y="28287"/>
                  </a:lnTo>
                  <a:cubicBezTo>
                    <a:pt x="11041" y="28554"/>
                    <a:pt x="11141" y="28954"/>
                    <a:pt x="11275" y="29354"/>
                  </a:cubicBezTo>
                  <a:cubicBezTo>
                    <a:pt x="11342" y="29721"/>
                    <a:pt x="11375" y="30122"/>
                    <a:pt x="11375" y="30489"/>
                  </a:cubicBezTo>
                  <a:cubicBezTo>
                    <a:pt x="11375" y="30956"/>
                    <a:pt x="11308" y="31423"/>
                    <a:pt x="11141" y="31856"/>
                  </a:cubicBezTo>
                  <a:cubicBezTo>
                    <a:pt x="11007" y="32206"/>
                    <a:pt x="11220" y="32513"/>
                    <a:pt x="11500" y="32513"/>
                  </a:cubicBezTo>
                  <a:cubicBezTo>
                    <a:pt x="11567" y="32513"/>
                    <a:pt x="11638" y="32495"/>
                    <a:pt x="11709" y="32457"/>
                  </a:cubicBezTo>
                  <a:cubicBezTo>
                    <a:pt x="12075" y="32223"/>
                    <a:pt x="12542" y="31156"/>
                    <a:pt x="12542" y="29788"/>
                  </a:cubicBezTo>
                  <a:cubicBezTo>
                    <a:pt x="12542" y="29393"/>
                    <a:pt x="12654" y="29242"/>
                    <a:pt x="12825" y="29242"/>
                  </a:cubicBezTo>
                  <a:cubicBezTo>
                    <a:pt x="13263" y="29242"/>
                    <a:pt x="14094" y="30224"/>
                    <a:pt x="14477" y="30655"/>
                  </a:cubicBezTo>
                  <a:cubicBezTo>
                    <a:pt x="15011" y="31222"/>
                    <a:pt x="16712" y="33024"/>
                    <a:pt x="17046" y="33024"/>
                  </a:cubicBezTo>
                  <a:cubicBezTo>
                    <a:pt x="17513" y="32990"/>
                    <a:pt x="17546" y="32523"/>
                    <a:pt x="17012" y="31890"/>
                  </a:cubicBezTo>
                  <a:cubicBezTo>
                    <a:pt x="16479" y="31289"/>
                    <a:pt x="14978" y="29455"/>
                    <a:pt x="15311" y="29188"/>
                  </a:cubicBezTo>
                  <a:cubicBezTo>
                    <a:pt x="15323" y="29179"/>
                    <a:pt x="15339" y="29175"/>
                    <a:pt x="15357" y="29175"/>
                  </a:cubicBezTo>
                  <a:cubicBezTo>
                    <a:pt x="15834" y="29175"/>
                    <a:pt x="18280" y="32023"/>
                    <a:pt x="18280" y="32023"/>
                  </a:cubicBezTo>
                  <a:cubicBezTo>
                    <a:pt x="18280" y="32023"/>
                    <a:pt x="18583" y="32560"/>
                    <a:pt x="18917" y="32560"/>
                  </a:cubicBezTo>
                  <a:cubicBezTo>
                    <a:pt x="18982" y="32560"/>
                    <a:pt x="19048" y="32539"/>
                    <a:pt x="19114" y="32490"/>
                  </a:cubicBezTo>
                  <a:cubicBezTo>
                    <a:pt x="19814" y="31956"/>
                    <a:pt x="16745" y="28854"/>
                    <a:pt x="16445" y="28621"/>
                  </a:cubicBezTo>
                  <a:cubicBezTo>
                    <a:pt x="16269" y="28445"/>
                    <a:pt x="16415" y="28250"/>
                    <a:pt x="16612" y="28250"/>
                  </a:cubicBezTo>
                  <a:cubicBezTo>
                    <a:pt x="16676" y="28250"/>
                    <a:pt x="16746" y="28271"/>
                    <a:pt x="16812" y="28320"/>
                  </a:cubicBezTo>
                  <a:cubicBezTo>
                    <a:pt x="17027" y="28505"/>
                    <a:pt x="19028" y="31013"/>
                    <a:pt x="19888" y="31013"/>
                  </a:cubicBezTo>
                  <a:cubicBezTo>
                    <a:pt x="19961" y="31013"/>
                    <a:pt x="20026" y="30995"/>
                    <a:pt x="20081" y="30956"/>
                  </a:cubicBezTo>
                  <a:cubicBezTo>
                    <a:pt x="20648" y="30522"/>
                    <a:pt x="17579" y="28387"/>
                    <a:pt x="17446" y="27520"/>
                  </a:cubicBezTo>
                  <a:cubicBezTo>
                    <a:pt x="17423" y="27400"/>
                    <a:pt x="17447" y="27349"/>
                    <a:pt x="17507" y="27349"/>
                  </a:cubicBezTo>
                  <a:cubicBezTo>
                    <a:pt x="17851" y="27349"/>
                    <a:pt x="19376" y="29028"/>
                    <a:pt x="19953" y="29028"/>
                  </a:cubicBezTo>
                  <a:cubicBezTo>
                    <a:pt x="20004" y="29028"/>
                    <a:pt x="20047" y="29015"/>
                    <a:pt x="20081" y="28988"/>
                  </a:cubicBezTo>
                  <a:cubicBezTo>
                    <a:pt x="20315" y="28821"/>
                    <a:pt x="20415" y="28687"/>
                    <a:pt x="18847" y="27320"/>
                  </a:cubicBezTo>
                  <a:cubicBezTo>
                    <a:pt x="18080" y="26653"/>
                    <a:pt x="15211" y="24651"/>
                    <a:pt x="15211" y="24651"/>
                  </a:cubicBezTo>
                  <a:lnTo>
                    <a:pt x="6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5"/>
            <p:cNvSpPr/>
            <p:nvPr/>
          </p:nvSpPr>
          <p:spPr>
            <a:xfrm>
              <a:off x="2854700" y="1358050"/>
              <a:ext cx="1050775" cy="598825"/>
            </a:xfrm>
            <a:custGeom>
              <a:avLst/>
              <a:gdLst/>
              <a:ahLst/>
              <a:cxnLst/>
              <a:rect l="l" t="t" r="r" b="b"/>
              <a:pathLst>
                <a:path w="42031" h="23953" extrusionOk="0">
                  <a:moveTo>
                    <a:pt x="6705" y="1"/>
                  </a:moveTo>
                  <a:cubicBezTo>
                    <a:pt x="6561" y="1"/>
                    <a:pt x="6414" y="60"/>
                    <a:pt x="6305" y="169"/>
                  </a:cubicBezTo>
                  <a:cubicBezTo>
                    <a:pt x="6239" y="369"/>
                    <a:pt x="6239" y="569"/>
                    <a:pt x="6339" y="769"/>
                  </a:cubicBezTo>
                  <a:cubicBezTo>
                    <a:pt x="6706" y="1603"/>
                    <a:pt x="7273" y="2337"/>
                    <a:pt x="8007" y="2937"/>
                  </a:cubicBezTo>
                  <a:cubicBezTo>
                    <a:pt x="7073" y="3204"/>
                    <a:pt x="5838" y="3638"/>
                    <a:pt x="5838" y="3638"/>
                  </a:cubicBezTo>
                  <a:cubicBezTo>
                    <a:pt x="5838" y="3638"/>
                    <a:pt x="3804" y="1436"/>
                    <a:pt x="2736" y="1436"/>
                  </a:cubicBezTo>
                  <a:cubicBezTo>
                    <a:pt x="1702" y="1436"/>
                    <a:pt x="3570" y="3371"/>
                    <a:pt x="3570" y="3371"/>
                  </a:cubicBezTo>
                  <a:cubicBezTo>
                    <a:pt x="3570" y="3371"/>
                    <a:pt x="2290" y="2193"/>
                    <a:pt x="1636" y="2193"/>
                  </a:cubicBezTo>
                  <a:cubicBezTo>
                    <a:pt x="1544" y="2193"/>
                    <a:pt x="1464" y="2216"/>
                    <a:pt x="1402" y="2270"/>
                  </a:cubicBezTo>
                  <a:cubicBezTo>
                    <a:pt x="935" y="2670"/>
                    <a:pt x="2202" y="3838"/>
                    <a:pt x="2202" y="3838"/>
                  </a:cubicBezTo>
                  <a:cubicBezTo>
                    <a:pt x="1843" y="3598"/>
                    <a:pt x="1429" y="3466"/>
                    <a:pt x="1010" y="3466"/>
                  </a:cubicBezTo>
                  <a:cubicBezTo>
                    <a:pt x="963" y="3466"/>
                    <a:pt x="915" y="3468"/>
                    <a:pt x="868" y="3471"/>
                  </a:cubicBezTo>
                  <a:cubicBezTo>
                    <a:pt x="435" y="3538"/>
                    <a:pt x="1" y="4105"/>
                    <a:pt x="268" y="4505"/>
                  </a:cubicBezTo>
                  <a:cubicBezTo>
                    <a:pt x="368" y="4638"/>
                    <a:pt x="501" y="4738"/>
                    <a:pt x="668" y="4839"/>
                  </a:cubicBezTo>
                  <a:lnTo>
                    <a:pt x="3203" y="6273"/>
                  </a:lnTo>
                  <a:cubicBezTo>
                    <a:pt x="3603" y="6540"/>
                    <a:pt x="4104" y="6707"/>
                    <a:pt x="4604" y="6773"/>
                  </a:cubicBezTo>
                  <a:cubicBezTo>
                    <a:pt x="4630" y="6774"/>
                    <a:pt x="4656" y="6774"/>
                    <a:pt x="4681" y="6774"/>
                  </a:cubicBezTo>
                  <a:cubicBezTo>
                    <a:pt x="5913" y="6774"/>
                    <a:pt x="6899" y="6006"/>
                    <a:pt x="8173" y="6006"/>
                  </a:cubicBezTo>
                  <a:cubicBezTo>
                    <a:pt x="8173" y="6006"/>
                    <a:pt x="15445" y="21284"/>
                    <a:pt x="16146" y="22051"/>
                  </a:cubicBezTo>
                  <a:cubicBezTo>
                    <a:pt x="16846" y="22851"/>
                    <a:pt x="32824" y="23952"/>
                    <a:pt x="32824" y="23952"/>
                  </a:cubicBezTo>
                  <a:lnTo>
                    <a:pt x="42031" y="15980"/>
                  </a:lnTo>
                  <a:lnTo>
                    <a:pt x="21783" y="15680"/>
                  </a:lnTo>
                  <a:lnTo>
                    <a:pt x="12143" y="4205"/>
                  </a:lnTo>
                  <a:cubicBezTo>
                    <a:pt x="12009" y="3838"/>
                    <a:pt x="11843" y="3438"/>
                    <a:pt x="11676" y="3037"/>
                  </a:cubicBezTo>
                  <a:cubicBezTo>
                    <a:pt x="11242" y="2137"/>
                    <a:pt x="10408" y="1436"/>
                    <a:pt x="9441" y="1169"/>
                  </a:cubicBezTo>
                  <a:cubicBezTo>
                    <a:pt x="8807" y="1036"/>
                    <a:pt x="8140" y="1103"/>
                    <a:pt x="7640" y="702"/>
                  </a:cubicBezTo>
                  <a:cubicBezTo>
                    <a:pt x="7440" y="535"/>
                    <a:pt x="7273" y="302"/>
                    <a:pt x="7039" y="135"/>
                  </a:cubicBezTo>
                  <a:cubicBezTo>
                    <a:pt x="6947" y="43"/>
                    <a:pt x="6828" y="1"/>
                    <a:pt x="6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5"/>
            <p:cNvSpPr/>
            <p:nvPr/>
          </p:nvSpPr>
          <p:spPr>
            <a:xfrm>
              <a:off x="4054725" y="3829025"/>
              <a:ext cx="310250" cy="412800"/>
            </a:xfrm>
            <a:custGeom>
              <a:avLst/>
              <a:gdLst/>
              <a:ahLst/>
              <a:cxnLst/>
              <a:rect l="l" t="t" r="r" b="b"/>
              <a:pathLst>
                <a:path w="12410" h="16512" extrusionOk="0">
                  <a:moveTo>
                    <a:pt x="2636" y="0"/>
                  </a:moveTo>
                  <a:lnTo>
                    <a:pt x="1" y="6071"/>
                  </a:lnTo>
                  <a:lnTo>
                    <a:pt x="6439" y="8573"/>
                  </a:lnTo>
                  <a:cubicBezTo>
                    <a:pt x="6439" y="8573"/>
                    <a:pt x="6038" y="15912"/>
                    <a:pt x="7173" y="16512"/>
                  </a:cubicBezTo>
                  <a:lnTo>
                    <a:pt x="12410" y="4237"/>
                  </a:lnTo>
                  <a:lnTo>
                    <a:pt x="2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5"/>
            <p:cNvSpPr/>
            <p:nvPr/>
          </p:nvSpPr>
          <p:spPr>
            <a:xfrm>
              <a:off x="4235175" y="3938225"/>
              <a:ext cx="35400" cy="25825"/>
            </a:xfrm>
            <a:custGeom>
              <a:avLst/>
              <a:gdLst/>
              <a:ahLst/>
              <a:cxnLst/>
              <a:rect l="l" t="t" r="r" b="b"/>
              <a:pathLst>
                <a:path w="1416" h="1033" extrusionOk="0">
                  <a:moveTo>
                    <a:pt x="698" y="0"/>
                  </a:moveTo>
                  <a:cubicBezTo>
                    <a:pt x="564" y="0"/>
                    <a:pt x="429" y="59"/>
                    <a:pt x="322" y="202"/>
                  </a:cubicBezTo>
                  <a:lnTo>
                    <a:pt x="322" y="169"/>
                  </a:lnTo>
                  <a:lnTo>
                    <a:pt x="322" y="169"/>
                  </a:lnTo>
                  <a:cubicBezTo>
                    <a:pt x="1" y="564"/>
                    <a:pt x="338" y="1032"/>
                    <a:pt x="724" y="1032"/>
                  </a:cubicBezTo>
                  <a:cubicBezTo>
                    <a:pt x="859" y="1032"/>
                    <a:pt x="1001" y="974"/>
                    <a:pt x="1122" y="836"/>
                  </a:cubicBezTo>
                  <a:cubicBezTo>
                    <a:pt x="1415" y="445"/>
                    <a:pt x="1064" y="0"/>
                    <a:pt x="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5"/>
            <p:cNvSpPr/>
            <p:nvPr/>
          </p:nvSpPr>
          <p:spPr>
            <a:xfrm>
              <a:off x="4224850" y="3926575"/>
              <a:ext cx="141800" cy="316100"/>
            </a:xfrm>
            <a:custGeom>
              <a:avLst/>
              <a:gdLst/>
              <a:ahLst/>
              <a:cxnLst/>
              <a:rect l="l" t="t" r="r" b="b"/>
              <a:pathLst>
                <a:path w="5672" h="12644" extrusionOk="0">
                  <a:moveTo>
                    <a:pt x="4671" y="1"/>
                  </a:moveTo>
                  <a:lnTo>
                    <a:pt x="1" y="11876"/>
                  </a:lnTo>
                  <a:cubicBezTo>
                    <a:pt x="1" y="11876"/>
                    <a:pt x="1" y="12543"/>
                    <a:pt x="401" y="12643"/>
                  </a:cubicBezTo>
                  <a:lnTo>
                    <a:pt x="5671" y="368"/>
                  </a:lnTo>
                  <a:lnTo>
                    <a:pt x="4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5"/>
            <p:cNvSpPr/>
            <p:nvPr/>
          </p:nvSpPr>
          <p:spPr>
            <a:xfrm>
              <a:off x="4209850" y="4027250"/>
              <a:ext cx="31700" cy="21125"/>
            </a:xfrm>
            <a:custGeom>
              <a:avLst/>
              <a:gdLst/>
              <a:ahLst/>
              <a:cxnLst/>
              <a:rect l="l" t="t" r="r" b="b"/>
              <a:pathLst>
                <a:path w="1268" h="845" extrusionOk="0">
                  <a:moveTo>
                    <a:pt x="1065" y="1"/>
                  </a:moveTo>
                  <a:cubicBezTo>
                    <a:pt x="916" y="1"/>
                    <a:pt x="703" y="48"/>
                    <a:pt x="501" y="177"/>
                  </a:cubicBezTo>
                  <a:cubicBezTo>
                    <a:pt x="134" y="444"/>
                    <a:pt x="0" y="844"/>
                    <a:pt x="100" y="844"/>
                  </a:cubicBezTo>
                  <a:cubicBezTo>
                    <a:pt x="267" y="677"/>
                    <a:pt x="434" y="544"/>
                    <a:pt x="634" y="410"/>
                  </a:cubicBezTo>
                  <a:cubicBezTo>
                    <a:pt x="968" y="177"/>
                    <a:pt x="1268" y="144"/>
                    <a:pt x="1268" y="77"/>
                  </a:cubicBezTo>
                  <a:cubicBezTo>
                    <a:pt x="1268" y="32"/>
                    <a:pt x="1187" y="1"/>
                    <a:pt x="10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5"/>
            <p:cNvSpPr/>
            <p:nvPr/>
          </p:nvSpPr>
          <p:spPr>
            <a:xfrm>
              <a:off x="4209850" y="4073900"/>
              <a:ext cx="34000" cy="12300"/>
            </a:xfrm>
            <a:custGeom>
              <a:avLst/>
              <a:gdLst/>
              <a:ahLst/>
              <a:cxnLst/>
              <a:rect l="l" t="t" r="r" b="b"/>
              <a:pathLst>
                <a:path w="1360" h="492" extrusionOk="0">
                  <a:moveTo>
                    <a:pt x="912" y="0"/>
                  </a:moveTo>
                  <a:cubicBezTo>
                    <a:pt x="826" y="0"/>
                    <a:pt x="732" y="13"/>
                    <a:pt x="634" y="46"/>
                  </a:cubicBezTo>
                  <a:cubicBezTo>
                    <a:pt x="200" y="146"/>
                    <a:pt x="0" y="446"/>
                    <a:pt x="34" y="479"/>
                  </a:cubicBezTo>
                  <a:cubicBezTo>
                    <a:pt x="42" y="487"/>
                    <a:pt x="52" y="491"/>
                    <a:pt x="64" y="491"/>
                  </a:cubicBezTo>
                  <a:cubicBezTo>
                    <a:pt x="152" y="491"/>
                    <a:pt x="346" y="304"/>
                    <a:pt x="667" y="246"/>
                  </a:cubicBezTo>
                  <a:cubicBezTo>
                    <a:pt x="1034" y="146"/>
                    <a:pt x="1301" y="212"/>
                    <a:pt x="1335" y="146"/>
                  </a:cubicBezTo>
                  <a:cubicBezTo>
                    <a:pt x="1360" y="120"/>
                    <a:pt x="1176"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5"/>
            <p:cNvSpPr/>
            <p:nvPr/>
          </p:nvSpPr>
          <p:spPr>
            <a:xfrm>
              <a:off x="4210675" y="4114100"/>
              <a:ext cx="32550" cy="7650"/>
            </a:xfrm>
            <a:custGeom>
              <a:avLst/>
              <a:gdLst/>
              <a:ahLst/>
              <a:cxnLst/>
              <a:rect l="l" t="t" r="r" b="b"/>
              <a:pathLst>
                <a:path w="1302" h="306" extrusionOk="0">
                  <a:moveTo>
                    <a:pt x="561" y="0"/>
                  </a:moveTo>
                  <a:cubicBezTo>
                    <a:pt x="347" y="0"/>
                    <a:pt x="120" y="126"/>
                    <a:pt x="1" y="306"/>
                  </a:cubicBezTo>
                  <a:cubicBezTo>
                    <a:pt x="234" y="306"/>
                    <a:pt x="434" y="272"/>
                    <a:pt x="634" y="272"/>
                  </a:cubicBezTo>
                  <a:cubicBezTo>
                    <a:pt x="857" y="272"/>
                    <a:pt x="1050" y="302"/>
                    <a:pt x="1163" y="302"/>
                  </a:cubicBezTo>
                  <a:cubicBezTo>
                    <a:pt x="1220" y="302"/>
                    <a:pt x="1257" y="294"/>
                    <a:pt x="1268" y="272"/>
                  </a:cubicBezTo>
                  <a:cubicBezTo>
                    <a:pt x="1302" y="205"/>
                    <a:pt x="1035" y="5"/>
                    <a:pt x="634" y="5"/>
                  </a:cubicBezTo>
                  <a:cubicBezTo>
                    <a:pt x="610" y="2"/>
                    <a:pt x="586" y="0"/>
                    <a:pt x="5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5"/>
            <p:cNvSpPr/>
            <p:nvPr/>
          </p:nvSpPr>
          <p:spPr>
            <a:xfrm>
              <a:off x="4173325" y="3999625"/>
              <a:ext cx="19025" cy="30450"/>
            </a:xfrm>
            <a:custGeom>
              <a:avLst/>
              <a:gdLst/>
              <a:ahLst/>
              <a:cxnLst/>
              <a:rect l="l" t="t" r="r" b="b"/>
              <a:pathLst>
                <a:path w="761" h="1218" extrusionOk="0">
                  <a:moveTo>
                    <a:pt x="684" y="0"/>
                  </a:moveTo>
                  <a:cubicBezTo>
                    <a:pt x="569" y="0"/>
                    <a:pt x="303" y="172"/>
                    <a:pt x="160" y="515"/>
                  </a:cubicBezTo>
                  <a:cubicBezTo>
                    <a:pt x="1" y="866"/>
                    <a:pt x="86" y="1217"/>
                    <a:pt x="122" y="1217"/>
                  </a:cubicBezTo>
                  <a:cubicBezTo>
                    <a:pt x="124" y="1217"/>
                    <a:pt x="126" y="1217"/>
                    <a:pt x="127" y="1215"/>
                  </a:cubicBezTo>
                  <a:cubicBezTo>
                    <a:pt x="227" y="1215"/>
                    <a:pt x="227" y="882"/>
                    <a:pt x="394" y="581"/>
                  </a:cubicBezTo>
                  <a:cubicBezTo>
                    <a:pt x="561" y="281"/>
                    <a:pt x="761" y="48"/>
                    <a:pt x="727" y="14"/>
                  </a:cubicBezTo>
                  <a:cubicBezTo>
                    <a:pt x="718" y="5"/>
                    <a:pt x="703" y="0"/>
                    <a:pt x="6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5"/>
            <p:cNvSpPr/>
            <p:nvPr/>
          </p:nvSpPr>
          <p:spPr>
            <a:xfrm>
              <a:off x="4131450" y="3952450"/>
              <a:ext cx="20875" cy="55875"/>
            </a:xfrm>
            <a:custGeom>
              <a:avLst/>
              <a:gdLst/>
              <a:ahLst/>
              <a:cxnLst/>
              <a:rect l="l" t="t" r="r" b="b"/>
              <a:pathLst>
                <a:path w="835" h="2235" extrusionOk="0">
                  <a:moveTo>
                    <a:pt x="434" y="0"/>
                  </a:moveTo>
                  <a:cubicBezTo>
                    <a:pt x="301" y="67"/>
                    <a:pt x="234" y="100"/>
                    <a:pt x="167" y="234"/>
                  </a:cubicBezTo>
                  <a:cubicBezTo>
                    <a:pt x="134" y="334"/>
                    <a:pt x="134" y="400"/>
                    <a:pt x="101" y="467"/>
                  </a:cubicBezTo>
                  <a:cubicBezTo>
                    <a:pt x="1" y="867"/>
                    <a:pt x="34" y="1268"/>
                    <a:pt x="167" y="1635"/>
                  </a:cubicBezTo>
                  <a:cubicBezTo>
                    <a:pt x="234" y="1868"/>
                    <a:pt x="334" y="2068"/>
                    <a:pt x="501" y="2235"/>
                  </a:cubicBezTo>
                  <a:lnTo>
                    <a:pt x="301" y="1601"/>
                  </a:lnTo>
                  <a:cubicBezTo>
                    <a:pt x="268" y="1368"/>
                    <a:pt x="234" y="1168"/>
                    <a:pt x="234" y="934"/>
                  </a:cubicBezTo>
                  <a:cubicBezTo>
                    <a:pt x="201" y="801"/>
                    <a:pt x="234" y="634"/>
                    <a:pt x="268" y="500"/>
                  </a:cubicBezTo>
                  <a:cubicBezTo>
                    <a:pt x="268" y="400"/>
                    <a:pt x="334" y="267"/>
                    <a:pt x="401" y="267"/>
                  </a:cubicBezTo>
                  <a:cubicBezTo>
                    <a:pt x="434" y="267"/>
                    <a:pt x="434" y="267"/>
                    <a:pt x="434" y="300"/>
                  </a:cubicBezTo>
                  <a:cubicBezTo>
                    <a:pt x="468" y="367"/>
                    <a:pt x="468" y="400"/>
                    <a:pt x="468" y="467"/>
                  </a:cubicBezTo>
                  <a:cubicBezTo>
                    <a:pt x="501" y="600"/>
                    <a:pt x="501" y="734"/>
                    <a:pt x="501" y="901"/>
                  </a:cubicBezTo>
                  <a:cubicBezTo>
                    <a:pt x="501" y="1101"/>
                    <a:pt x="501" y="1334"/>
                    <a:pt x="468" y="1568"/>
                  </a:cubicBezTo>
                  <a:cubicBezTo>
                    <a:pt x="534" y="1768"/>
                    <a:pt x="534" y="1968"/>
                    <a:pt x="501" y="2168"/>
                  </a:cubicBezTo>
                  <a:cubicBezTo>
                    <a:pt x="568" y="2168"/>
                    <a:pt x="668" y="1968"/>
                    <a:pt x="768" y="1568"/>
                  </a:cubicBezTo>
                  <a:cubicBezTo>
                    <a:pt x="801" y="1334"/>
                    <a:pt x="835" y="1101"/>
                    <a:pt x="835" y="834"/>
                  </a:cubicBezTo>
                  <a:cubicBezTo>
                    <a:pt x="835" y="701"/>
                    <a:pt x="835" y="567"/>
                    <a:pt x="801" y="434"/>
                  </a:cubicBezTo>
                  <a:cubicBezTo>
                    <a:pt x="801" y="334"/>
                    <a:pt x="768" y="267"/>
                    <a:pt x="735" y="167"/>
                  </a:cubicBezTo>
                  <a:cubicBezTo>
                    <a:pt x="668" y="67"/>
                    <a:pt x="534"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5"/>
            <p:cNvSpPr/>
            <p:nvPr/>
          </p:nvSpPr>
          <p:spPr>
            <a:xfrm>
              <a:off x="4093100" y="3989975"/>
              <a:ext cx="53400" cy="24000"/>
            </a:xfrm>
            <a:custGeom>
              <a:avLst/>
              <a:gdLst/>
              <a:ahLst/>
              <a:cxnLst/>
              <a:rect l="l" t="t" r="r" b="b"/>
              <a:pathLst>
                <a:path w="2136" h="960" extrusionOk="0">
                  <a:moveTo>
                    <a:pt x="501" y="0"/>
                  </a:moveTo>
                  <a:cubicBezTo>
                    <a:pt x="300" y="0"/>
                    <a:pt x="134" y="100"/>
                    <a:pt x="34" y="267"/>
                  </a:cubicBezTo>
                  <a:cubicBezTo>
                    <a:pt x="0" y="367"/>
                    <a:pt x="34" y="500"/>
                    <a:pt x="100" y="601"/>
                  </a:cubicBezTo>
                  <a:cubicBezTo>
                    <a:pt x="134" y="667"/>
                    <a:pt x="200" y="734"/>
                    <a:pt x="300" y="767"/>
                  </a:cubicBezTo>
                  <a:cubicBezTo>
                    <a:pt x="434" y="834"/>
                    <a:pt x="567" y="901"/>
                    <a:pt x="701" y="934"/>
                  </a:cubicBezTo>
                  <a:cubicBezTo>
                    <a:pt x="834" y="951"/>
                    <a:pt x="959" y="959"/>
                    <a:pt x="1084" y="959"/>
                  </a:cubicBezTo>
                  <a:cubicBezTo>
                    <a:pt x="1209" y="959"/>
                    <a:pt x="1335" y="951"/>
                    <a:pt x="1468" y="934"/>
                  </a:cubicBezTo>
                  <a:cubicBezTo>
                    <a:pt x="1701" y="901"/>
                    <a:pt x="1902" y="767"/>
                    <a:pt x="2035" y="601"/>
                  </a:cubicBezTo>
                  <a:lnTo>
                    <a:pt x="2035" y="601"/>
                  </a:lnTo>
                  <a:cubicBezTo>
                    <a:pt x="1835" y="667"/>
                    <a:pt x="1635" y="734"/>
                    <a:pt x="1435" y="767"/>
                  </a:cubicBezTo>
                  <a:cubicBezTo>
                    <a:pt x="1366" y="777"/>
                    <a:pt x="1298" y="781"/>
                    <a:pt x="1229" y="781"/>
                  </a:cubicBezTo>
                  <a:cubicBezTo>
                    <a:pt x="1064" y="781"/>
                    <a:pt x="899" y="758"/>
                    <a:pt x="734" y="734"/>
                  </a:cubicBezTo>
                  <a:cubicBezTo>
                    <a:pt x="634" y="701"/>
                    <a:pt x="501" y="634"/>
                    <a:pt x="401" y="567"/>
                  </a:cubicBezTo>
                  <a:cubicBezTo>
                    <a:pt x="300" y="467"/>
                    <a:pt x="200" y="400"/>
                    <a:pt x="267" y="334"/>
                  </a:cubicBezTo>
                  <a:cubicBezTo>
                    <a:pt x="334" y="267"/>
                    <a:pt x="434" y="234"/>
                    <a:pt x="534" y="234"/>
                  </a:cubicBezTo>
                  <a:lnTo>
                    <a:pt x="968" y="234"/>
                  </a:lnTo>
                  <a:cubicBezTo>
                    <a:pt x="1201" y="234"/>
                    <a:pt x="1401" y="300"/>
                    <a:pt x="1635" y="334"/>
                  </a:cubicBezTo>
                  <a:cubicBezTo>
                    <a:pt x="1909" y="486"/>
                    <a:pt x="2099" y="638"/>
                    <a:pt x="2131" y="638"/>
                  </a:cubicBezTo>
                  <a:cubicBezTo>
                    <a:pt x="2134" y="638"/>
                    <a:pt x="2135" y="637"/>
                    <a:pt x="2135" y="634"/>
                  </a:cubicBezTo>
                  <a:cubicBezTo>
                    <a:pt x="2002" y="467"/>
                    <a:pt x="1835" y="334"/>
                    <a:pt x="1635" y="234"/>
                  </a:cubicBezTo>
                  <a:cubicBezTo>
                    <a:pt x="1401" y="100"/>
                    <a:pt x="1168" y="33"/>
                    <a:pt x="9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5"/>
            <p:cNvSpPr/>
            <p:nvPr/>
          </p:nvSpPr>
          <p:spPr>
            <a:xfrm>
              <a:off x="3932150" y="4196775"/>
              <a:ext cx="266875" cy="477475"/>
            </a:xfrm>
            <a:custGeom>
              <a:avLst/>
              <a:gdLst/>
              <a:ahLst/>
              <a:cxnLst/>
              <a:rect l="l" t="t" r="r" b="b"/>
              <a:pathLst>
                <a:path w="10675" h="19099" extrusionOk="0">
                  <a:moveTo>
                    <a:pt x="6605" y="1"/>
                  </a:moveTo>
                  <a:lnTo>
                    <a:pt x="0" y="2136"/>
                  </a:lnTo>
                  <a:lnTo>
                    <a:pt x="4037" y="10642"/>
                  </a:lnTo>
                  <a:lnTo>
                    <a:pt x="5337" y="18314"/>
                  </a:lnTo>
                  <a:cubicBezTo>
                    <a:pt x="5396" y="18784"/>
                    <a:pt x="5791" y="19099"/>
                    <a:pt x="6249" y="19099"/>
                  </a:cubicBezTo>
                  <a:cubicBezTo>
                    <a:pt x="6311" y="19099"/>
                    <a:pt x="6375" y="19093"/>
                    <a:pt x="6438" y="19081"/>
                  </a:cubicBezTo>
                  <a:lnTo>
                    <a:pt x="6538" y="19081"/>
                  </a:lnTo>
                  <a:cubicBezTo>
                    <a:pt x="6839" y="19014"/>
                    <a:pt x="7072" y="18781"/>
                    <a:pt x="7205" y="18514"/>
                  </a:cubicBezTo>
                  <a:cubicBezTo>
                    <a:pt x="7939" y="16679"/>
                    <a:pt x="10675" y="9841"/>
                    <a:pt x="10341" y="9241"/>
                  </a:cubicBezTo>
                  <a:cubicBezTo>
                    <a:pt x="9941" y="8540"/>
                    <a:pt x="6605" y="1"/>
                    <a:pt x="66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5"/>
            <p:cNvSpPr/>
            <p:nvPr/>
          </p:nvSpPr>
          <p:spPr>
            <a:xfrm>
              <a:off x="4093925" y="4412775"/>
              <a:ext cx="96775" cy="260200"/>
            </a:xfrm>
            <a:custGeom>
              <a:avLst/>
              <a:gdLst/>
              <a:ahLst/>
              <a:cxnLst/>
              <a:rect l="l" t="t" r="r" b="b"/>
              <a:pathLst>
                <a:path w="3871" h="10408" extrusionOk="0">
                  <a:moveTo>
                    <a:pt x="3570" y="0"/>
                  </a:moveTo>
                  <a:lnTo>
                    <a:pt x="1" y="10408"/>
                  </a:lnTo>
                  <a:cubicBezTo>
                    <a:pt x="334" y="10341"/>
                    <a:pt x="601" y="10141"/>
                    <a:pt x="701" y="9841"/>
                  </a:cubicBezTo>
                  <a:cubicBezTo>
                    <a:pt x="2769" y="4704"/>
                    <a:pt x="3536" y="2235"/>
                    <a:pt x="3803" y="1368"/>
                  </a:cubicBezTo>
                  <a:cubicBezTo>
                    <a:pt x="3870" y="1034"/>
                    <a:pt x="3837" y="667"/>
                    <a:pt x="3703" y="367"/>
                  </a:cubicBezTo>
                  <a:lnTo>
                    <a:pt x="3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5"/>
            <p:cNvSpPr/>
            <p:nvPr/>
          </p:nvSpPr>
          <p:spPr>
            <a:xfrm>
              <a:off x="4101125" y="4356725"/>
              <a:ext cx="33700" cy="27800"/>
            </a:xfrm>
            <a:custGeom>
              <a:avLst/>
              <a:gdLst/>
              <a:ahLst/>
              <a:cxnLst/>
              <a:rect l="l" t="t" r="r" b="b"/>
              <a:pathLst>
                <a:path w="1348" h="1112" extrusionOk="0">
                  <a:moveTo>
                    <a:pt x="760" y="0"/>
                  </a:moveTo>
                  <a:cubicBezTo>
                    <a:pt x="563" y="0"/>
                    <a:pt x="373" y="122"/>
                    <a:pt x="280" y="307"/>
                  </a:cubicBezTo>
                  <a:lnTo>
                    <a:pt x="280" y="274"/>
                  </a:lnTo>
                  <a:lnTo>
                    <a:pt x="280" y="274"/>
                  </a:lnTo>
                  <a:cubicBezTo>
                    <a:pt x="0" y="693"/>
                    <a:pt x="354" y="1112"/>
                    <a:pt x="730" y="1112"/>
                  </a:cubicBezTo>
                  <a:cubicBezTo>
                    <a:pt x="892" y="1112"/>
                    <a:pt x="1059" y="1033"/>
                    <a:pt x="1180" y="841"/>
                  </a:cubicBezTo>
                  <a:cubicBezTo>
                    <a:pt x="1347" y="574"/>
                    <a:pt x="1280" y="241"/>
                    <a:pt x="1014" y="74"/>
                  </a:cubicBezTo>
                  <a:cubicBezTo>
                    <a:pt x="933" y="23"/>
                    <a:pt x="84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5"/>
            <p:cNvSpPr/>
            <p:nvPr/>
          </p:nvSpPr>
          <p:spPr>
            <a:xfrm>
              <a:off x="4048050" y="4543700"/>
              <a:ext cx="53400" cy="13350"/>
            </a:xfrm>
            <a:custGeom>
              <a:avLst/>
              <a:gdLst/>
              <a:ahLst/>
              <a:cxnLst/>
              <a:rect l="l" t="t" r="r" b="b"/>
              <a:pathLst>
                <a:path w="2136" h="534" extrusionOk="0">
                  <a:moveTo>
                    <a:pt x="1102" y="0"/>
                  </a:moveTo>
                  <a:cubicBezTo>
                    <a:pt x="802" y="0"/>
                    <a:pt x="501" y="67"/>
                    <a:pt x="268" y="200"/>
                  </a:cubicBezTo>
                  <a:cubicBezTo>
                    <a:pt x="134" y="267"/>
                    <a:pt x="68" y="367"/>
                    <a:pt x="1" y="467"/>
                  </a:cubicBezTo>
                  <a:cubicBezTo>
                    <a:pt x="313" y="296"/>
                    <a:pt x="661" y="212"/>
                    <a:pt x="1008" y="212"/>
                  </a:cubicBezTo>
                  <a:cubicBezTo>
                    <a:pt x="1404" y="212"/>
                    <a:pt x="1798" y="321"/>
                    <a:pt x="2136" y="534"/>
                  </a:cubicBezTo>
                  <a:cubicBezTo>
                    <a:pt x="2102" y="434"/>
                    <a:pt x="2002" y="334"/>
                    <a:pt x="1936" y="267"/>
                  </a:cubicBezTo>
                  <a:cubicBezTo>
                    <a:pt x="1669" y="100"/>
                    <a:pt x="1402" y="0"/>
                    <a:pt x="1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5"/>
            <p:cNvSpPr/>
            <p:nvPr/>
          </p:nvSpPr>
          <p:spPr>
            <a:xfrm>
              <a:off x="4053075" y="4586075"/>
              <a:ext cx="46725" cy="11850"/>
            </a:xfrm>
            <a:custGeom>
              <a:avLst/>
              <a:gdLst/>
              <a:ahLst/>
              <a:cxnLst/>
              <a:rect l="l" t="t" r="r" b="b"/>
              <a:pathLst>
                <a:path w="1869" h="474" extrusionOk="0">
                  <a:moveTo>
                    <a:pt x="1061" y="0"/>
                  </a:moveTo>
                  <a:cubicBezTo>
                    <a:pt x="1019" y="0"/>
                    <a:pt x="976" y="2"/>
                    <a:pt x="934" y="7"/>
                  </a:cubicBezTo>
                  <a:cubicBezTo>
                    <a:pt x="334" y="73"/>
                    <a:pt x="0" y="440"/>
                    <a:pt x="67" y="474"/>
                  </a:cubicBezTo>
                  <a:lnTo>
                    <a:pt x="934" y="240"/>
                  </a:lnTo>
                  <a:cubicBezTo>
                    <a:pt x="1022" y="230"/>
                    <a:pt x="1110" y="226"/>
                    <a:pt x="1199" y="226"/>
                  </a:cubicBezTo>
                  <a:cubicBezTo>
                    <a:pt x="1413" y="226"/>
                    <a:pt x="1632" y="250"/>
                    <a:pt x="1868" y="273"/>
                  </a:cubicBezTo>
                  <a:cubicBezTo>
                    <a:pt x="1635" y="99"/>
                    <a:pt x="1351" y="0"/>
                    <a:pt x="10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5"/>
            <p:cNvSpPr/>
            <p:nvPr/>
          </p:nvSpPr>
          <p:spPr>
            <a:xfrm>
              <a:off x="4042225" y="4498650"/>
              <a:ext cx="70900" cy="12550"/>
            </a:xfrm>
            <a:custGeom>
              <a:avLst/>
              <a:gdLst/>
              <a:ahLst/>
              <a:cxnLst/>
              <a:rect l="l" t="t" r="r" b="b"/>
              <a:pathLst>
                <a:path w="2836" h="502" extrusionOk="0">
                  <a:moveTo>
                    <a:pt x="1550" y="1"/>
                  </a:moveTo>
                  <a:cubicBezTo>
                    <a:pt x="1004" y="1"/>
                    <a:pt x="462" y="169"/>
                    <a:pt x="0" y="501"/>
                  </a:cubicBezTo>
                  <a:cubicBezTo>
                    <a:pt x="434" y="368"/>
                    <a:pt x="934" y="268"/>
                    <a:pt x="1401" y="234"/>
                  </a:cubicBezTo>
                  <a:cubicBezTo>
                    <a:pt x="1868" y="234"/>
                    <a:pt x="2369" y="268"/>
                    <a:pt x="2836" y="335"/>
                  </a:cubicBezTo>
                  <a:cubicBezTo>
                    <a:pt x="2433" y="111"/>
                    <a:pt x="1991" y="1"/>
                    <a:pt x="15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5"/>
            <p:cNvSpPr/>
            <p:nvPr/>
          </p:nvSpPr>
          <p:spPr>
            <a:xfrm>
              <a:off x="4030550" y="4438925"/>
              <a:ext cx="57575" cy="24800"/>
            </a:xfrm>
            <a:custGeom>
              <a:avLst/>
              <a:gdLst/>
              <a:ahLst/>
              <a:cxnLst/>
              <a:rect l="l" t="t" r="r" b="b"/>
              <a:pathLst>
                <a:path w="2303" h="992" extrusionOk="0">
                  <a:moveTo>
                    <a:pt x="1827" y="0"/>
                  </a:moveTo>
                  <a:cubicBezTo>
                    <a:pt x="1542" y="0"/>
                    <a:pt x="1258" y="60"/>
                    <a:pt x="1001" y="188"/>
                  </a:cubicBezTo>
                  <a:cubicBezTo>
                    <a:pt x="601" y="355"/>
                    <a:pt x="267" y="622"/>
                    <a:pt x="0" y="989"/>
                  </a:cubicBezTo>
                  <a:cubicBezTo>
                    <a:pt x="3" y="990"/>
                    <a:pt x="7" y="991"/>
                    <a:pt x="11" y="991"/>
                  </a:cubicBezTo>
                  <a:cubicBezTo>
                    <a:pt x="102" y="991"/>
                    <a:pt x="495" y="644"/>
                    <a:pt x="1101" y="389"/>
                  </a:cubicBezTo>
                  <a:cubicBezTo>
                    <a:pt x="1735" y="155"/>
                    <a:pt x="2302" y="122"/>
                    <a:pt x="2302" y="55"/>
                  </a:cubicBezTo>
                  <a:cubicBezTo>
                    <a:pt x="2146" y="19"/>
                    <a:pt x="1987" y="0"/>
                    <a:pt x="18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5"/>
            <p:cNvSpPr/>
            <p:nvPr/>
          </p:nvSpPr>
          <p:spPr>
            <a:xfrm>
              <a:off x="4003875" y="4375025"/>
              <a:ext cx="55875" cy="30250"/>
            </a:xfrm>
            <a:custGeom>
              <a:avLst/>
              <a:gdLst/>
              <a:ahLst/>
              <a:cxnLst/>
              <a:rect l="l" t="t" r="r" b="b"/>
              <a:pathLst>
                <a:path w="2235" h="1210" extrusionOk="0">
                  <a:moveTo>
                    <a:pt x="1701" y="1"/>
                  </a:moveTo>
                  <a:cubicBezTo>
                    <a:pt x="1424" y="1"/>
                    <a:pt x="1151" y="70"/>
                    <a:pt x="901" y="209"/>
                  </a:cubicBezTo>
                  <a:cubicBezTo>
                    <a:pt x="600" y="376"/>
                    <a:pt x="367" y="576"/>
                    <a:pt x="133" y="843"/>
                  </a:cubicBezTo>
                  <a:cubicBezTo>
                    <a:pt x="67" y="943"/>
                    <a:pt x="0" y="1077"/>
                    <a:pt x="0" y="1210"/>
                  </a:cubicBezTo>
                  <a:cubicBezTo>
                    <a:pt x="534" y="543"/>
                    <a:pt x="1368" y="143"/>
                    <a:pt x="2235" y="76"/>
                  </a:cubicBezTo>
                  <a:cubicBezTo>
                    <a:pt x="2102" y="42"/>
                    <a:pt x="2001" y="9"/>
                    <a:pt x="1868" y="9"/>
                  </a:cubicBezTo>
                  <a:cubicBezTo>
                    <a:pt x="1812" y="4"/>
                    <a:pt x="1757" y="1"/>
                    <a:pt x="1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5"/>
            <p:cNvSpPr/>
            <p:nvPr/>
          </p:nvSpPr>
          <p:spPr>
            <a:xfrm>
              <a:off x="3976350" y="4320625"/>
              <a:ext cx="69225" cy="55800"/>
            </a:xfrm>
            <a:custGeom>
              <a:avLst/>
              <a:gdLst/>
              <a:ahLst/>
              <a:cxnLst/>
              <a:rect l="l" t="t" r="r" b="b"/>
              <a:pathLst>
                <a:path w="2769" h="2232" extrusionOk="0">
                  <a:moveTo>
                    <a:pt x="2136" y="203"/>
                  </a:moveTo>
                  <a:cubicBezTo>
                    <a:pt x="2160" y="203"/>
                    <a:pt x="2182" y="207"/>
                    <a:pt x="2202" y="217"/>
                  </a:cubicBezTo>
                  <a:cubicBezTo>
                    <a:pt x="2302" y="284"/>
                    <a:pt x="2369" y="384"/>
                    <a:pt x="2435" y="451"/>
                  </a:cubicBezTo>
                  <a:cubicBezTo>
                    <a:pt x="2577" y="932"/>
                    <a:pt x="2430" y="1412"/>
                    <a:pt x="2077" y="1731"/>
                  </a:cubicBezTo>
                  <a:lnTo>
                    <a:pt x="2077" y="1731"/>
                  </a:lnTo>
                  <a:cubicBezTo>
                    <a:pt x="2038" y="1691"/>
                    <a:pt x="1974" y="1645"/>
                    <a:pt x="1868" y="1585"/>
                  </a:cubicBezTo>
                  <a:cubicBezTo>
                    <a:pt x="1833" y="1555"/>
                    <a:pt x="1797" y="1526"/>
                    <a:pt x="1759" y="1499"/>
                  </a:cubicBezTo>
                  <a:lnTo>
                    <a:pt x="1759" y="1499"/>
                  </a:lnTo>
                  <a:cubicBezTo>
                    <a:pt x="1735" y="1280"/>
                    <a:pt x="1733" y="1061"/>
                    <a:pt x="1768" y="851"/>
                  </a:cubicBezTo>
                  <a:cubicBezTo>
                    <a:pt x="1768" y="617"/>
                    <a:pt x="1835" y="417"/>
                    <a:pt x="1968" y="250"/>
                  </a:cubicBezTo>
                  <a:cubicBezTo>
                    <a:pt x="2016" y="227"/>
                    <a:pt x="2079" y="203"/>
                    <a:pt x="2136" y="203"/>
                  </a:cubicBezTo>
                  <a:close/>
                  <a:moveTo>
                    <a:pt x="1779" y="1651"/>
                  </a:moveTo>
                  <a:lnTo>
                    <a:pt x="1779" y="1651"/>
                  </a:lnTo>
                  <a:cubicBezTo>
                    <a:pt x="1860" y="1691"/>
                    <a:pt x="1940" y="1734"/>
                    <a:pt x="2019" y="1780"/>
                  </a:cubicBezTo>
                  <a:lnTo>
                    <a:pt x="2019" y="1780"/>
                  </a:lnTo>
                  <a:cubicBezTo>
                    <a:pt x="1972" y="1818"/>
                    <a:pt x="1921" y="1853"/>
                    <a:pt x="1868" y="1885"/>
                  </a:cubicBezTo>
                  <a:cubicBezTo>
                    <a:pt x="1855" y="1893"/>
                    <a:pt x="1841" y="1900"/>
                    <a:pt x="1827" y="1908"/>
                  </a:cubicBezTo>
                  <a:lnTo>
                    <a:pt x="1827" y="1908"/>
                  </a:lnTo>
                  <a:cubicBezTo>
                    <a:pt x="1809" y="1823"/>
                    <a:pt x="1792" y="1737"/>
                    <a:pt x="1779" y="1651"/>
                  </a:cubicBezTo>
                  <a:close/>
                  <a:moveTo>
                    <a:pt x="651" y="1301"/>
                  </a:moveTo>
                  <a:cubicBezTo>
                    <a:pt x="759" y="1301"/>
                    <a:pt x="868" y="1318"/>
                    <a:pt x="968" y="1351"/>
                  </a:cubicBezTo>
                  <a:cubicBezTo>
                    <a:pt x="1203" y="1410"/>
                    <a:pt x="1439" y="1492"/>
                    <a:pt x="1668" y="1598"/>
                  </a:cubicBezTo>
                  <a:lnTo>
                    <a:pt x="1668" y="1598"/>
                  </a:lnTo>
                  <a:cubicBezTo>
                    <a:pt x="1679" y="1650"/>
                    <a:pt x="1690" y="1701"/>
                    <a:pt x="1701" y="1751"/>
                  </a:cubicBezTo>
                  <a:cubicBezTo>
                    <a:pt x="1718" y="1820"/>
                    <a:pt x="1744" y="1879"/>
                    <a:pt x="1774" y="1934"/>
                  </a:cubicBezTo>
                  <a:lnTo>
                    <a:pt x="1774" y="1934"/>
                  </a:lnTo>
                  <a:cubicBezTo>
                    <a:pt x="1582" y="2025"/>
                    <a:pt x="1367" y="2074"/>
                    <a:pt x="1153" y="2074"/>
                  </a:cubicBezTo>
                  <a:cubicBezTo>
                    <a:pt x="860" y="2074"/>
                    <a:pt x="568" y="1983"/>
                    <a:pt x="334" y="1785"/>
                  </a:cubicBezTo>
                  <a:cubicBezTo>
                    <a:pt x="234" y="1751"/>
                    <a:pt x="167" y="1651"/>
                    <a:pt x="167" y="1551"/>
                  </a:cubicBezTo>
                  <a:cubicBezTo>
                    <a:pt x="167" y="1418"/>
                    <a:pt x="267" y="1385"/>
                    <a:pt x="334" y="1351"/>
                  </a:cubicBezTo>
                  <a:cubicBezTo>
                    <a:pt x="434" y="1318"/>
                    <a:pt x="542" y="1301"/>
                    <a:pt x="651" y="1301"/>
                  </a:cubicBezTo>
                  <a:close/>
                  <a:moveTo>
                    <a:pt x="2054" y="1"/>
                  </a:moveTo>
                  <a:cubicBezTo>
                    <a:pt x="1960" y="1"/>
                    <a:pt x="1867" y="52"/>
                    <a:pt x="1802" y="117"/>
                  </a:cubicBezTo>
                  <a:cubicBezTo>
                    <a:pt x="1668" y="317"/>
                    <a:pt x="1601" y="551"/>
                    <a:pt x="1601" y="784"/>
                  </a:cubicBezTo>
                  <a:cubicBezTo>
                    <a:pt x="1580" y="999"/>
                    <a:pt x="1600" y="1213"/>
                    <a:pt x="1635" y="1419"/>
                  </a:cubicBezTo>
                  <a:lnTo>
                    <a:pt x="1635" y="1419"/>
                  </a:lnTo>
                  <a:cubicBezTo>
                    <a:pt x="1447" y="1309"/>
                    <a:pt x="1232" y="1231"/>
                    <a:pt x="1001" y="1184"/>
                  </a:cubicBezTo>
                  <a:cubicBezTo>
                    <a:pt x="853" y="1121"/>
                    <a:pt x="705" y="1098"/>
                    <a:pt x="557" y="1098"/>
                  </a:cubicBezTo>
                  <a:cubicBezTo>
                    <a:pt x="471" y="1098"/>
                    <a:pt x="386" y="1105"/>
                    <a:pt x="300" y="1118"/>
                  </a:cubicBezTo>
                  <a:cubicBezTo>
                    <a:pt x="134" y="1151"/>
                    <a:pt x="0" y="1284"/>
                    <a:pt x="0" y="1451"/>
                  </a:cubicBezTo>
                  <a:cubicBezTo>
                    <a:pt x="0" y="1618"/>
                    <a:pt x="67" y="1785"/>
                    <a:pt x="200" y="1885"/>
                  </a:cubicBezTo>
                  <a:cubicBezTo>
                    <a:pt x="484" y="2112"/>
                    <a:pt x="833" y="2232"/>
                    <a:pt x="1185" y="2232"/>
                  </a:cubicBezTo>
                  <a:cubicBezTo>
                    <a:pt x="1415" y="2232"/>
                    <a:pt x="1646" y="2181"/>
                    <a:pt x="1862" y="2076"/>
                  </a:cubicBezTo>
                  <a:lnTo>
                    <a:pt x="1862" y="2076"/>
                  </a:lnTo>
                  <a:cubicBezTo>
                    <a:pt x="1864" y="2079"/>
                    <a:pt x="1866" y="2082"/>
                    <a:pt x="1868" y="2085"/>
                  </a:cubicBezTo>
                  <a:cubicBezTo>
                    <a:pt x="1867" y="2081"/>
                    <a:pt x="1866" y="2078"/>
                    <a:pt x="1865" y="2074"/>
                  </a:cubicBezTo>
                  <a:lnTo>
                    <a:pt x="1865" y="2074"/>
                  </a:lnTo>
                  <a:cubicBezTo>
                    <a:pt x="1900" y="2057"/>
                    <a:pt x="1934" y="2038"/>
                    <a:pt x="1968" y="2018"/>
                  </a:cubicBezTo>
                  <a:cubicBezTo>
                    <a:pt x="2535" y="1685"/>
                    <a:pt x="2769" y="984"/>
                    <a:pt x="2535" y="384"/>
                  </a:cubicBezTo>
                  <a:cubicBezTo>
                    <a:pt x="2469" y="250"/>
                    <a:pt x="2335" y="117"/>
                    <a:pt x="2202" y="50"/>
                  </a:cubicBezTo>
                  <a:cubicBezTo>
                    <a:pt x="2155" y="15"/>
                    <a:pt x="2105" y="1"/>
                    <a:pt x="20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5"/>
            <p:cNvSpPr/>
            <p:nvPr/>
          </p:nvSpPr>
          <p:spPr>
            <a:xfrm>
              <a:off x="3275000" y="2552275"/>
              <a:ext cx="998250" cy="1862175"/>
            </a:xfrm>
            <a:custGeom>
              <a:avLst/>
              <a:gdLst/>
              <a:ahLst/>
              <a:cxnLst/>
              <a:rect l="l" t="t" r="r" b="b"/>
              <a:pathLst>
                <a:path w="39930" h="74487" extrusionOk="0">
                  <a:moveTo>
                    <a:pt x="17280" y="22983"/>
                  </a:moveTo>
                  <a:lnTo>
                    <a:pt x="17280" y="22983"/>
                  </a:lnTo>
                  <a:cubicBezTo>
                    <a:pt x="17013" y="26686"/>
                    <a:pt x="16746" y="30522"/>
                    <a:pt x="16579" y="34191"/>
                  </a:cubicBezTo>
                  <a:cubicBezTo>
                    <a:pt x="15979" y="32457"/>
                    <a:pt x="15779" y="30589"/>
                    <a:pt x="16012" y="28788"/>
                  </a:cubicBezTo>
                  <a:lnTo>
                    <a:pt x="17280" y="22983"/>
                  </a:lnTo>
                  <a:close/>
                  <a:moveTo>
                    <a:pt x="12310" y="0"/>
                  </a:moveTo>
                  <a:cubicBezTo>
                    <a:pt x="12310" y="0"/>
                    <a:pt x="8240" y="8373"/>
                    <a:pt x="6472" y="13743"/>
                  </a:cubicBezTo>
                  <a:cubicBezTo>
                    <a:pt x="2669" y="25185"/>
                    <a:pt x="1" y="29288"/>
                    <a:pt x="568" y="37527"/>
                  </a:cubicBezTo>
                  <a:cubicBezTo>
                    <a:pt x="801" y="40162"/>
                    <a:pt x="10408" y="46700"/>
                    <a:pt x="16546" y="50336"/>
                  </a:cubicBezTo>
                  <a:cubicBezTo>
                    <a:pt x="16613" y="51070"/>
                    <a:pt x="16713" y="51771"/>
                    <a:pt x="16880" y="52505"/>
                  </a:cubicBezTo>
                  <a:cubicBezTo>
                    <a:pt x="18981" y="61911"/>
                    <a:pt x="25352" y="74487"/>
                    <a:pt x="25352" y="74487"/>
                  </a:cubicBezTo>
                  <a:lnTo>
                    <a:pt x="35026" y="69950"/>
                  </a:lnTo>
                  <a:lnTo>
                    <a:pt x="31890" y="59276"/>
                  </a:lnTo>
                  <a:lnTo>
                    <a:pt x="35159" y="61177"/>
                  </a:lnTo>
                  <a:lnTo>
                    <a:pt x="39929" y="52138"/>
                  </a:lnTo>
                  <a:lnTo>
                    <a:pt x="28821" y="44632"/>
                  </a:lnTo>
                  <a:lnTo>
                    <a:pt x="32491" y="8440"/>
                  </a:lnTo>
                  <a:lnTo>
                    <a:pt x="21917" y="2235"/>
                  </a:lnTo>
                  <a:lnTo>
                    <a:pt x="12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5"/>
            <p:cNvSpPr/>
            <p:nvPr/>
          </p:nvSpPr>
          <p:spPr>
            <a:xfrm>
              <a:off x="3672800" y="2817450"/>
              <a:ext cx="236025" cy="1597000"/>
            </a:xfrm>
            <a:custGeom>
              <a:avLst/>
              <a:gdLst/>
              <a:ahLst/>
              <a:cxnLst/>
              <a:rect l="l" t="t" r="r" b="b"/>
              <a:pathLst>
                <a:path w="9441" h="63880" extrusionOk="0">
                  <a:moveTo>
                    <a:pt x="2435" y="1"/>
                  </a:moveTo>
                  <a:lnTo>
                    <a:pt x="2369" y="501"/>
                  </a:lnTo>
                  <a:cubicBezTo>
                    <a:pt x="2369" y="968"/>
                    <a:pt x="2335" y="1602"/>
                    <a:pt x="2302" y="2436"/>
                  </a:cubicBezTo>
                  <a:cubicBezTo>
                    <a:pt x="2235" y="4104"/>
                    <a:pt x="2068" y="6506"/>
                    <a:pt x="1802" y="9474"/>
                  </a:cubicBezTo>
                  <a:cubicBezTo>
                    <a:pt x="1568" y="12443"/>
                    <a:pt x="1268" y="15979"/>
                    <a:pt x="934" y="19882"/>
                  </a:cubicBezTo>
                  <a:cubicBezTo>
                    <a:pt x="601" y="23818"/>
                    <a:pt x="234" y="28121"/>
                    <a:pt x="67" y="32658"/>
                  </a:cubicBezTo>
                  <a:cubicBezTo>
                    <a:pt x="0" y="33225"/>
                    <a:pt x="67" y="33825"/>
                    <a:pt x="67" y="34359"/>
                  </a:cubicBezTo>
                  <a:cubicBezTo>
                    <a:pt x="67" y="34893"/>
                    <a:pt x="100" y="35493"/>
                    <a:pt x="134" y="36027"/>
                  </a:cubicBezTo>
                  <a:cubicBezTo>
                    <a:pt x="200" y="37127"/>
                    <a:pt x="300" y="38195"/>
                    <a:pt x="434" y="39296"/>
                  </a:cubicBezTo>
                  <a:lnTo>
                    <a:pt x="501" y="40063"/>
                  </a:lnTo>
                  <a:lnTo>
                    <a:pt x="534" y="40497"/>
                  </a:lnTo>
                  <a:cubicBezTo>
                    <a:pt x="601" y="40630"/>
                    <a:pt x="601" y="40730"/>
                    <a:pt x="634" y="40863"/>
                  </a:cubicBezTo>
                  <a:cubicBezTo>
                    <a:pt x="701" y="41364"/>
                    <a:pt x="868" y="41864"/>
                    <a:pt x="1001" y="42365"/>
                  </a:cubicBezTo>
                  <a:cubicBezTo>
                    <a:pt x="1301" y="43365"/>
                    <a:pt x="1635" y="44333"/>
                    <a:pt x="1968" y="45233"/>
                  </a:cubicBezTo>
                  <a:cubicBezTo>
                    <a:pt x="3303" y="48969"/>
                    <a:pt x="4637" y="52238"/>
                    <a:pt x="5704" y="55007"/>
                  </a:cubicBezTo>
                  <a:cubicBezTo>
                    <a:pt x="6805" y="57742"/>
                    <a:pt x="7772" y="59977"/>
                    <a:pt x="8373" y="61512"/>
                  </a:cubicBezTo>
                  <a:lnTo>
                    <a:pt x="9140" y="63246"/>
                  </a:lnTo>
                  <a:lnTo>
                    <a:pt x="9298" y="63615"/>
                  </a:lnTo>
                  <a:lnTo>
                    <a:pt x="9298" y="63615"/>
                  </a:lnTo>
                  <a:cubicBezTo>
                    <a:pt x="9272" y="63534"/>
                    <a:pt x="9235" y="63436"/>
                    <a:pt x="9173" y="63313"/>
                  </a:cubicBezTo>
                  <a:cubicBezTo>
                    <a:pt x="9007" y="62879"/>
                    <a:pt x="8773" y="62245"/>
                    <a:pt x="8473" y="61512"/>
                  </a:cubicBezTo>
                  <a:cubicBezTo>
                    <a:pt x="7839" y="59977"/>
                    <a:pt x="6939" y="57742"/>
                    <a:pt x="5838" y="54974"/>
                  </a:cubicBezTo>
                  <a:cubicBezTo>
                    <a:pt x="4770" y="52172"/>
                    <a:pt x="3469" y="48869"/>
                    <a:pt x="2168" y="45167"/>
                  </a:cubicBezTo>
                  <a:cubicBezTo>
                    <a:pt x="1835" y="44199"/>
                    <a:pt x="1501" y="43299"/>
                    <a:pt x="1201" y="42298"/>
                  </a:cubicBezTo>
                  <a:cubicBezTo>
                    <a:pt x="1101" y="41797"/>
                    <a:pt x="934" y="41297"/>
                    <a:pt x="834" y="40797"/>
                  </a:cubicBezTo>
                  <a:cubicBezTo>
                    <a:pt x="801" y="40663"/>
                    <a:pt x="767" y="40530"/>
                    <a:pt x="767" y="40396"/>
                  </a:cubicBezTo>
                  <a:lnTo>
                    <a:pt x="701" y="40030"/>
                  </a:lnTo>
                  <a:lnTo>
                    <a:pt x="634" y="39229"/>
                  </a:lnTo>
                  <a:cubicBezTo>
                    <a:pt x="501" y="38195"/>
                    <a:pt x="434" y="37127"/>
                    <a:pt x="334" y="35993"/>
                  </a:cubicBezTo>
                  <a:cubicBezTo>
                    <a:pt x="300" y="35460"/>
                    <a:pt x="267" y="34859"/>
                    <a:pt x="267" y="34325"/>
                  </a:cubicBezTo>
                  <a:cubicBezTo>
                    <a:pt x="267" y="33792"/>
                    <a:pt x="200" y="33225"/>
                    <a:pt x="267" y="32658"/>
                  </a:cubicBezTo>
                  <a:cubicBezTo>
                    <a:pt x="434" y="28154"/>
                    <a:pt x="767" y="23818"/>
                    <a:pt x="1101" y="19882"/>
                  </a:cubicBezTo>
                  <a:cubicBezTo>
                    <a:pt x="1435" y="15979"/>
                    <a:pt x="1668" y="12443"/>
                    <a:pt x="1935" y="9474"/>
                  </a:cubicBezTo>
                  <a:cubicBezTo>
                    <a:pt x="2168" y="6506"/>
                    <a:pt x="2302" y="4104"/>
                    <a:pt x="2369" y="2436"/>
                  </a:cubicBezTo>
                  <a:cubicBezTo>
                    <a:pt x="2369" y="1602"/>
                    <a:pt x="2435" y="935"/>
                    <a:pt x="2435" y="501"/>
                  </a:cubicBezTo>
                  <a:lnTo>
                    <a:pt x="2435" y="1"/>
                  </a:lnTo>
                  <a:close/>
                  <a:moveTo>
                    <a:pt x="9298" y="63615"/>
                  </a:moveTo>
                  <a:lnTo>
                    <a:pt x="9298" y="63615"/>
                  </a:lnTo>
                  <a:cubicBezTo>
                    <a:pt x="9315" y="63665"/>
                    <a:pt x="9327" y="63708"/>
                    <a:pt x="9340" y="63746"/>
                  </a:cubicBezTo>
                  <a:cubicBezTo>
                    <a:pt x="9349" y="63763"/>
                    <a:pt x="9357" y="63778"/>
                    <a:pt x="9365" y="63791"/>
                  </a:cubicBezTo>
                  <a:lnTo>
                    <a:pt x="9365" y="63791"/>
                  </a:lnTo>
                  <a:cubicBezTo>
                    <a:pt x="9358" y="63770"/>
                    <a:pt x="9351" y="63745"/>
                    <a:pt x="9340" y="63713"/>
                  </a:cubicBezTo>
                  <a:lnTo>
                    <a:pt x="9298" y="63615"/>
                  </a:lnTo>
                  <a:close/>
                  <a:moveTo>
                    <a:pt x="9365" y="63791"/>
                  </a:moveTo>
                  <a:lnTo>
                    <a:pt x="9365" y="63791"/>
                  </a:lnTo>
                  <a:cubicBezTo>
                    <a:pt x="9380" y="63835"/>
                    <a:pt x="9395" y="63857"/>
                    <a:pt x="9440" y="63880"/>
                  </a:cubicBezTo>
                  <a:cubicBezTo>
                    <a:pt x="9415" y="63855"/>
                    <a:pt x="9390" y="63830"/>
                    <a:pt x="9365" y="6379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5"/>
            <p:cNvSpPr/>
            <p:nvPr/>
          </p:nvSpPr>
          <p:spPr>
            <a:xfrm>
              <a:off x="3692800" y="2583125"/>
              <a:ext cx="30900" cy="199325"/>
            </a:xfrm>
            <a:custGeom>
              <a:avLst/>
              <a:gdLst/>
              <a:ahLst/>
              <a:cxnLst/>
              <a:rect l="l" t="t" r="r" b="b"/>
              <a:pathLst>
                <a:path w="1236" h="7973" extrusionOk="0">
                  <a:moveTo>
                    <a:pt x="334" y="0"/>
                  </a:moveTo>
                  <a:cubicBezTo>
                    <a:pt x="234" y="401"/>
                    <a:pt x="201" y="801"/>
                    <a:pt x="168" y="1201"/>
                  </a:cubicBezTo>
                  <a:cubicBezTo>
                    <a:pt x="101" y="2169"/>
                    <a:pt x="68" y="3169"/>
                    <a:pt x="68" y="4137"/>
                  </a:cubicBezTo>
                  <a:cubicBezTo>
                    <a:pt x="1" y="5104"/>
                    <a:pt x="168" y="6071"/>
                    <a:pt x="501" y="7005"/>
                  </a:cubicBezTo>
                  <a:cubicBezTo>
                    <a:pt x="601" y="7272"/>
                    <a:pt x="768" y="7539"/>
                    <a:pt x="968" y="7739"/>
                  </a:cubicBezTo>
                  <a:cubicBezTo>
                    <a:pt x="1035" y="7839"/>
                    <a:pt x="1135" y="7906"/>
                    <a:pt x="1235" y="7973"/>
                  </a:cubicBezTo>
                  <a:cubicBezTo>
                    <a:pt x="1168" y="7873"/>
                    <a:pt x="1135" y="7773"/>
                    <a:pt x="1102" y="7673"/>
                  </a:cubicBezTo>
                  <a:cubicBezTo>
                    <a:pt x="901" y="7439"/>
                    <a:pt x="768" y="7206"/>
                    <a:pt x="668" y="6905"/>
                  </a:cubicBezTo>
                  <a:cubicBezTo>
                    <a:pt x="401" y="6005"/>
                    <a:pt x="268" y="5037"/>
                    <a:pt x="268" y="4070"/>
                  </a:cubicBezTo>
                  <a:cubicBezTo>
                    <a:pt x="268" y="2969"/>
                    <a:pt x="301" y="1969"/>
                    <a:pt x="334" y="1201"/>
                  </a:cubicBezTo>
                  <a:cubicBezTo>
                    <a:pt x="401" y="801"/>
                    <a:pt x="401" y="401"/>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5"/>
            <p:cNvSpPr/>
            <p:nvPr/>
          </p:nvSpPr>
          <p:spPr>
            <a:xfrm>
              <a:off x="3530200" y="2566450"/>
              <a:ext cx="91750" cy="130125"/>
            </a:xfrm>
            <a:custGeom>
              <a:avLst/>
              <a:gdLst/>
              <a:ahLst/>
              <a:cxnLst/>
              <a:rect l="l" t="t" r="r" b="b"/>
              <a:pathLst>
                <a:path w="3670" h="5205" extrusionOk="0">
                  <a:moveTo>
                    <a:pt x="3569" y="0"/>
                  </a:moveTo>
                  <a:cubicBezTo>
                    <a:pt x="3503" y="0"/>
                    <a:pt x="3569" y="401"/>
                    <a:pt x="3503" y="1001"/>
                  </a:cubicBezTo>
                  <a:cubicBezTo>
                    <a:pt x="3336" y="2602"/>
                    <a:pt x="2369" y="4037"/>
                    <a:pt x="934" y="4804"/>
                  </a:cubicBezTo>
                  <a:cubicBezTo>
                    <a:pt x="367" y="5071"/>
                    <a:pt x="0" y="5171"/>
                    <a:pt x="0" y="5204"/>
                  </a:cubicBezTo>
                  <a:cubicBezTo>
                    <a:pt x="334" y="5171"/>
                    <a:pt x="667" y="5071"/>
                    <a:pt x="968" y="4904"/>
                  </a:cubicBezTo>
                  <a:cubicBezTo>
                    <a:pt x="2502" y="4203"/>
                    <a:pt x="3503" y="2702"/>
                    <a:pt x="3636" y="1001"/>
                  </a:cubicBezTo>
                  <a:cubicBezTo>
                    <a:pt x="3669" y="667"/>
                    <a:pt x="3636" y="334"/>
                    <a:pt x="35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5"/>
            <p:cNvSpPr/>
            <p:nvPr/>
          </p:nvSpPr>
          <p:spPr>
            <a:xfrm>
              <a:off x="3981350" y="3092650"/>
              <a:ext cx="126775" cy="1043275"/>
            </a:xfrm>
            <a:custGeom>
              <a:avLst/>
              <a:gdLst/>
              <a:ahLst/>
              <a:cxnLst/>
              <a:rect l="l" t="t" r="r" b="b"/>
              <a:pathLst>
                <a:path w="5071" h="41731" extrusionOk="0">
                  <a:moveTo>
                    <a:pt x="2802" y="1"/>
                  </a:moveTo>
                  <a:cubicBezTo>
                    <a:pt x="2802" y="67"/>
                    <a:pt x="2769" y="1"/>
                    <a:pt x="2769" y="101"/>
                  </a:cubicBezTo>
                  <a:cubicBezTo>
                    <a:pt x="2769" y="168"/>
                    <a:pt x="2702" y="301"/>
                    <a:pt x="2702" y="434"/>
                  </a:cubicBezTo>
                  <a:cubicBezTo>
                    <a:pt x="2669" y="768"/>
                    <a:pt x="2636" y="1135"/>
                    <a:pt x="2536" y="1669"/>
                  </a:cubicBezTo>
                  <a:cubicBezTo>
                    <a:pt x="2369" y="2769"/>
                    <a:pt x="2235" y="4304"/>
                    <a:pt x="1968" y="6205"/>
                  </a:cubicBezTo>
                  <a:cubicBezTo>
                    <a:pt x="1501" y="10041"/>
                    <a:pt x="901" y="15345"/>
                    <a:pt x="201" y="21183"/>
                  </a:cubicBezTo>
                  <a:cubicBezTo>
                    <a:pt x="0" y="23951"/>
                    <a:pt x="201" y="26720"/>
                    <a:pt x="801" y="29455"/>
                  </a:cubicBezTo>
                  <a:cubicBezTo>
                    <a:pt x="1068" y="30623"/>
                    <a:pt x="1435" y="31790"/>
                    <a:pt x="1835" y="32958"/>
                  </a:cubicBezTo>
                  <a:cubicBezTo>
                    <a:pt x="2269" y="33992"/>
                    <a:pt x="2602" y="34992"/>
                    <a:pt x="2936" y="35893"/>
                  </a:cubicBezTo>
                  <a:lnTo>
                    <a:pt x="4470" y="40196"/>
                  </a:lnTo>
                  <a:cubicBezTo>
                    <a:pt x="4637" y="40697"/>
                    <a:pt x="4770" y="41063"/>
                    <a:pt x="4871" y="41364"/>
                  </a:cubicBezTo>
                  <a:cubicBezTo>
                    <a:pt x="4904" y="41464"/>
                    <a:pt x="4971" y="41564"/>
                    <a:pt x="5004" y="41664"/>
                  </a:cubicBezTo>
                  <a:lnTo>
                    <a:pt x="4937" y="41364"/>
                  </a:lnTo>
                  <a:cubicBezTo>
                    <a:pt x="4804" y="41063"/>
                    <a:pt x="4670" y="40697"/>
                    <a:pt x="4504" y="40196"/>
                  </a:cubicBezTo>
                  <a:cubicBezTo>
                    <a:pt x="4137" y="39162"/>
                    <a:pt x="3636" y="37661"/>
                    <a:pt x="3003" y="35860"/>
                  </a:cubicBezTo>
                  <a:cubicBezTo>
                    <a:pt x="2669" y="34992"/>
                    <a:pt x="2335" y="33992"/>
                    <a:pt x="1968" y="32891"/>
                  </a:cubicBezTo>
                  <a:cubicBezTo>
                    <a:pt x="1568" y="31790"/>
                    <a:pt x="1235" y="30623"/>
                    <a:pt x="968" y="29455"/>
                  </a:cubicBezTo>
                  <a:cubicBezTo>
                    <a:pt x="367" y="26753"/>
                    <a:pt x="201" y="23985"/>
                    <a:pt x="434" y="21216"/>
                  </a:cubicBezTo>
                  <a:cubicBezTo>
                    <a:pt x="1101" y="15378"/>
                    <a:pt x="1735" y="10108"/>
                    <a:pt x="2135" y="6272"/>
                  </a:cubicBezTo>
                  <a:cubicBezTo>
                    <a:pt x="2335" y="4337"/>
                    <a:pt x="2502" y="2803"/>
                    <a:pt x="2636" y="1702"/>
                  </a:cubicBezTo>
                  <a:cubicBezTo>
                    <a:pt x="2669" y="1168"/>
                    <a:pt x="2702" y="768"/>
                    <a:pt x="2769" y="468"/>
                  </a:cubicBezTo>
                  <a:cubicBezTo>
                    <a:pt x="2802" y="368"/>
                    <a:pt x="2802" y="234"/>
                    <a:pt x="2802" y="134"/>
                  </a:cubicBezTo>
                  <a:lnTo>
                    <a:pt x="2802" y="1"/>
                  </a:lnTo>
                  <a:close/>
                  <a:moveTo>
                    <a:pt x="5004" y="41664"/>
                  </a:moveTo>
                  <a:cubicBezTo>
                    <a:pt x="5004" y="41697"/>
                    <a:pt x="5037" y="41731"/>
                    <a:pt x="5071" y="41731"/>
                  </a:cubicBezTo>
                  <a:cubicBezTo>
                    <a:pt x="5037" y="41697"/>
                    <a:pt x="5037" y="41697"/>
                    <a:pt x="5004" y="4166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5"/>
            <p:cNvSpPr/>
            <p:nvPr/>
          </p:nvSpPr>
          <p:spPr>
            <a:xfrm>
              <a:off x="3582725" y="2442200"/>
              <a:ext cx="140125" cy="145125"/>
            </a:xfrm>
            <a:custGeom>
              <a:avLst/>
              <a:gdLst/>
              <a:ahLst/>
              <a:cxnLst/>
              <a:rect l="l" t="t" r="r" b="b"/>
              <a:pathLst>
                <a:path w="5605" h="5805" extrusionOk="0">
                  <a:moveTo>
                    <a:pt x="1702" y="0"/>
                  </a:moveTo>
                  <a:lnTo>
                    <a:pt x="1" y="4370"/>
                  </a:lnTo>
                  <a:lnTo>
                    <a:pt x="401" y="4503"/>
                  </a:lnTo>
                  <a:lnTo>
                    <a:pt x="5605" y="5804"/>
                  </a:lnTo>
                  <a:lnTo>
                    <a:pt x="1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5"/>
            <p:cNvSpPr/>
            <p:nvPr/>
          </p:nvSpPr>
          <p:spPr>
            <a:xfrm>
              <a:off x="3391750" y="1712950"/>
              <a:ext cx="1210075" cy="1122875"/>
            </a:xfrm>
            <a:custGeom>
              <a:avLst/>
              <a:gdLst/>
              <a:ahLst/>
              <a:cxnLst/>
              <a:rect l="l" t="t" r="r" b="b"/>
              <a:pathLst>
                <a:path w="48403" h="44915" extrusionOk="0">
                  <a:moveTo>
                    <a:pt x="26610" y="1"/>
                  </a:moveTo>
                  <a:cubicBezTo>
                    <a:pt x="20136" y="1"/>
                    <a:pt x="16679" y="8755"/>
                    <a:pt x="16679" y="8755"/>
                  </a:cubicBezTo>
                  <a:lnTo>
                    <a:pt x="9007" y="26268"/>
                  </a:lnTo>
                  <a:cubicBezTo>
                    <a:pt x="1" y="29270"/>
                    <a:pt x="6372" y="36208"/>
                    <a:pt x="6372" y="36208"/>
                  </a:cubicBezTo>
                  <a:cubicBezTo>
                    <a:pt x="6372" y="36208"/>
                    <a:pt x="3904" y="31939"/>
                    <a:pt x="6339" y="30404"/>
                  </a:cubicBezTo>
                  <a:cubicBezTo>
                    <a:pt x="6719" y="30159"/>
                    <a:pt x="7106" y="30047"/>
                    <a:pt x="7497" y="30047"/>
                  </a:cubicBezTo>
                  <a:cubicBezTo>
                    <a:pt x="9712" y="30047"/>
                    <a:pt x="12077" y="33646"/>
                    <a:pt x="14344" y="37076"/>
                  </a:cubicBezTo>
                  <a:cubicBezTo>
                    <a:pt x="17513" y="41846"/>
                    <a:pt x="27854" y="44915"/>
                    <a:pt x="27854" y="44915"/>
                  </a:cubicBezTo>
                  <a:cubicBezTo>
                    <a:pt x="29055" y="43614"/>
                    <a:pt x="28721" y="39177"/>
                    <a:pt x="29689" y="36776"/>
                  </a:cubicBezTo>
                  <a:cubicBezTo>
                    <a:pt x="29956" y="36042"/>
                    <a:pt x="37127" y="19430"/>
                    <a:pt x="37127" y="19430"/>
                  </a:cubicBezTo>
                  <a:lnTo>
                    <a:pt x="39896" y="26168"/>
                  </a:lnTo>
                  <a:cubicBezTo>
                    <a:pt x="39896" y="26168"/>
                    <a:pt x="43432" y="21998"/>
                    <a:pt x="45200" y="21331"/>
                  </a:cubicBezTo>
                  <a:cubicBezTo>
                    <a:pt x="46234" y="20964"/>
                    <a:pt x="47301" y="20664"/>
                    <a:pt x="48402" y="20431"/>
                  </a:cubicBezTo>
                  <a:lnTo>
                    <a:pt x="43765" y="10023"/>
                  </a:lnTo>
                  <a:cubicBezTo>
                    <a:pt x="43232" y="8355"/>
                    <a:pt x="42198" y="8122"/>
                    <a:pt x="41297" y="7154"/>
                  </a:cubicBezTo>
                  <a:lnTo>
                    <a:pt x="29722" y="650"/>
                  </a:lnTo>
                  <a:cubicBezTo>
                    <a:pt x="28618" y="198"/>
                    <a:pt x="27580" y="1"/>
                    <a:pt x="26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45"/>
            <p:cNvSpPr/>
            <p:nvPr/>
          </p:nvSpPr>
          <p:spPr>
            <a:xfrm>
              <a:off x="3843750" y="2370425"/>
              <a:ext cx="245200" cy="68100"/>
            </a:xfrm>
            <a:custGeom>
              <a:avLst/>
              <a:gdLst/>
              <a:ahLst/>
              <a:cxnLst/>
              <a:rect l="l" t="t" r="r" b="b"/>
              <a:pathLst>
                <a:path w="9808" h="2724" extrusionOk="0">
                  <a:moveTo>
                    <a:pt x="5" y="1"/>
                  </a:moveTo>
                  <a:cubicBezTo>
                    <a:pt x="3" y="1"/>
                    <a:pt x="2" y="1"/>
                    <a:pt x="0" y="2"/>
                  </a:cubicBezTo>
                  <a:cubicBezTo>
                    <a:pt x="67" y="136"/>
                    <a:pt x="167" y="236"/>
                    <a:pt x="267" y="336"/>
                  </a:cubicBezTo>
                  <a:cubicBezTo>
                    <a:pt x="501" y="603"/>
                    <a:pt x="801" y="870"/>
                    <a:pt x="1101" y="1137"/>
                  </a:cubicBezTo>
                  <a:cubicBezTo>
                    <a:pt x="2445" y="2177"/>
                    <a:pt x="4098" y="2724"/>
                    <a:pt x="5768" y="2724"/>
                  </a:cubicBezTo>
                  <a:cubicBezTo>
                    <a:pt x="6669" y="2724"/>
                    <a:pt x="7575" y="2565"/>
                    <a:pt x="8440" y="2237"/>
                  </a:cubicBezTo>
                  <a:cubicBezTo>
                    <a:pt x="8807" y="2104"/>
                    <a:pt x="9140" y="1937"/>
                    <a:pt x="9474" y="1737"/>
                  </a:cubicBezTo>
                  <a:cubicBezTo>
                    <a:pt x="9607" y="1670"/>
                    <a:pt x="9674" y="1570"/>
                    <a:pt x="9807" y="1503"/>
                  </a:cubicBezTo>
                  <a:cubicBezTo>
                    <a:pt x="9807" y="1502"/>
                    <a:pt x="9806" y="1501"/>
                    <a:pt x="9804" y="1501"/>
                  </a:cubicBezTo>
                  <a:cubicBezTo>
                    <a:pt x="9757" y="1501"/>
                    <a:pt x="9232" y="1819"/>
                    <a:pt x="8373" y="2137"/>
                  </a:cubicBezTo>
                  <a:cubicBezTo>
                    <a:pt x="7565" y="2418"/>
                    <a:pt x="6723" y="2555"/>
                    <a:pt x="5883" y="2555"/>
                  </a:cubicBezTo>
                  <a:cubicBezTo>
                    <a:pt x="4225" y="2555"/>
                    <a:pt x="2574" y="2021"/>
                    <a:pt x="1201" y="1003"/>
                  </a:cubicBezTo>
                  <a:cubicBezTo>
                    <a:pt x="458" y="486"/>
                    <a:pt x="60"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5"/>
            <p:cNvSpPr/>
            <p:nvPr/>
          </p:nvSpPr>
          <p:spPr>
            <a:xfrm>
              <a:off x="3606075" y="1704150"/>
              <a:ext cx="467025" cy="308600"/>
            </a:xfrm>
            <a:custGeom>
              <a:avLst/>
              <a:gdLst/>
              <a:ahLst/>
              <a:cxnLst/>
              <a:rect l="l" t="t" r="r" b="b"/>
              <a:pathLst>
                <a:path w="18681" h="12344" extrusionOk="0">
                  <a:moveTo>
                    <a:pt x="11976" y="1"/>
                  </a:moveTo>
                  <a:lnTo>
                    <a:pt x="1" y="1168"/>
                  </a:lnTo>
                  <a:cubicBezTo>
                    <a:pt x="634" y="4638"/>
                    <a:pt x="668" y="8207"/>
                    <a:pt x="134" y="11676"/>
                  </a:cubicBezTo>
                  <a:lnTo>
                    <a:pt x="7273" y="12343"/>
                  </a:lnTo>
                  <a:lnTo>
                    <a:pt x="18681" y="268"/>
                  </a:lnTo>
                  <a:lnTo>
                    <a:pt x="119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5"/>
            <p:cNvSpPr/>
            <p:nvPr/>
          </p:nvSpPr>
          <p:spPr>
            <a:xfrm>
              <a:off x="3618600" y="1836750"/>
              <a:ext cx="239350" cy="531250"/>
            </a:xfrm>
            <a:custGeom>
              <a:avLst/>
              <a:gdLst/>
              <a:ahLst/>
              <a:cxnLst/>
              <a:rect l="l" t="t" r="r" b="b"/>
              <a:pathLst>
                <a:path w="9574" h="21250" extrusionOk="0">
                  <a:moveTo>
                    <a:pt x="9574" y="1"/>
                  </a:moveTo>
                  <a:lnTo>
                    <a:pt x="9574" y="1"/>
                  </a:lnTo>
                  <a:cubicBezTo>
                    <a:pt x="9507" y="67"/>
                    <a:pt x="9473" y="134"/>
                    <a:pt x="9473" y="201"/>
                  </a:cubicBezTo>
                  <a:cubicBezTo>
                    <a:pt x="9540" y="134"/>
                    <a:pt x="9540" y="67"/>
                    <a:pt x="9574" y="1"/>
                  </a:cubicBezTo>
                  <a:close/>
                  <a:moveTo>
                    <a:pt x="9473" y="201"/>
                  </a:moveTo>
                  <a:lnTo>
                    <a:pt x="9473" y="201"/>
                  </a:lnTo>
                  <a:cubicBezTo>
                    <a:pt x="9340" y="401"/>
                    <a:pt x="9240" y="601"/>
                    <a:pt x="9140" y="801"/>
                  </a:cubicBezTo>
                  <a:cubicBezTo>
                    <a:pt x="8840" y="1335"/>
                    <a:pt x="8473" y="2069"/>
                    <a:pt x="8006" y="3036"/>
                  </a:cubicBezTo>
                  <a:cubicBezTo>
                    <a:pt x="7105" y="4904"/>
                    <a:pt x="5838" y="7573"/>
                    <a:pt x="4603" y="10542"/>
                  </a:cubicBezTo>
                  <a:cubicBezTo>
                    <a:pt x="3336" y="13510"/>
                    <a:pt x="2168" y="16179"/>
                    <a:pt x="1334" y="18147"/>
                  </a:cubicBezTo>
                  <a:lnTo>
                    <a:pt x="334" y="20415"/>
                  </a:lnTo>
                  <a:lnTo>
                    <a:pt x="100" y="21049"/>
                  </a:lnTo>
                  <a:cubicBezTo>
                    <a:pt x="67" y="21083"/>
                    <a:pt x="67" y="21183"/>
                    <a:pt x="0" y="21249"/>
                  </a:cubicBezTo>
                  <a:cubicBezTo>
                    <a:pt x="67" y="21183"/>
                    <a:pt x="100" y="21149"/>
                    <a:pt x="133" y="21049"/>
                  </a:cubicBezTo>
                  <a:lnTo>
                    <a:pt x="434" y="20415"/>
                  </a:lnTo>
                  <a:cubicBezTo>
                    <a:pt x="667" y="19915"/>
                    <a:pt x="1001" y="19148"/>
                    <a:pt x="1468" y="18180"/>
                  </a:cubicBezTo>
                  <a:cubicBezTo>
                    <a:pt x="2335" y="16246"/>
                    <a:pt x="3569" y="13577"/>
                    <a:pt x="4803" y="10642"/>
                  </a:cubicBezTo>
                  <a:cubicBezTo>
                    <a:pt x="6071" y="7673"/>
                    <a:pt x="7272" y="5004"/>
                    <a:pt x="8139" y="3070"/>
                  </a:cubicBezTo>
                  <a:cubicBezTo>
                    <a:pt x="8573" y="2169"/>
                    <a:pt x="8940" y="1368"/>
                    <a:pt x="9173" y="835"/>
                  </a:cubicBezTo>
                  <a:lnTo>
                    <a:pt x="9473" y="20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5"/>
            <p:cNvSpPr/>
            <p:nvPr/>
          </p:nvSpPr>
          <p:spPr>
            <a:xfrm>
              <a:off x="4306575" y="1925150"/>
              <a:ext cx="95925" cy="187675"/>
            </a:xfrm>
            <a:custGeom>
              <a:avLst/>
              <a:gdLst/>
              <a:ahLst/>
              <a:cxnLst/>
              <a:rect l="l" t="t" r="r" b="b"/>
              <a:pathLst>
                <a:path w="3837" h="7507" extrusionOk="0">
                  <a:moveTo>
                    <a:pt x="3837" y="1"/>
                  </a:moveTo>
                  <a:cubicBezTo>
                    <a:pt x="3737" y="1"/>
                    <a:pt x="3637" y="34"/>
                    <a:pt x="3603" y="134"/>
                  </a:cubicBezTo>
                  <a:cubicBezTo>
                    <a:pt x="3470" y="167"/>
                    <a:pt x="3336" y="267"/>
                    <a:pt x="3236" y="334"/>
                  </a:cubicBezTo>
                  <a:cubicBezTo>
                    <a:pt x="3070" y="434"/>
                    <a:pt x="2903" y="534"/>
                    <a:pt x="2769" y="668"/>
                  </a:cubicBezTo>
                  <a:cubicBezTo>
                    <a:pt x="2369" y="968"/>
                    <a:pt x="2035" y="1302"/>
                    <a:pt x="1735" y="1669"/>
                  </a:cubicBezTo>
                  <a:cubicBezTo>
                    <a:pt x="1335" y="2102"/>
                    <a:pt x="1001" y="2603"/>
                    <a:pt x="768" y="3136"/>
                  </a:cubicBezTo>
                  <a:cubicBezTo>
                    <a:pt x="501" y="3670"/>
                    <a:pt x="301" y="4237"/>
                    <a:pt x="167" y="4804"/>
                  </a:cubicBezTo>
                  <a:cubicBezTo>
                    <a:pt x="67" y="5271"/>
                    <a:pt x="1" y="5738"/>
                    <a:pt x="1" y="6205"/>
                  </a:cubicBezTo>
                  <a:cubicBezTo>
                    <a:pt x="1" y="6405"/>
                    <a:pt x="1" y="6572"/>
                    <a:pt x="67" y="6772"/>
                  </a:cubicBezTo>
                  <a:cubicBezTo>
                    <a:pt x="34" y="6906"/>
                    <a:pt x="67" y="7039"/>
                    <a:pt x="101" y="7172"/>
                  </a:cubicBezTo>
                  <a:cubicBezTo>
                    <a:pt x="101" y="7306"/>
                    <a:pt x="134" y="7406"/>
                    <a:pt x="167" y="7506"/>
                  </a:cubicBezTo>
                  <a:cubicBezTo>
                    <a:pt x="234" y="7506"/>
                    <a:pt x="134" y="7006"/>
                    <a:pt x="167" y="6205"/>
                  </a:cubicBezTo>
                  <a:cubicBezTo>
                    <a:pt x="167" y="5738"/>
                    <a:pt x="234" y="5304"/>
                    <a:pt x="334" y="4837"/>
                  </a:cubicBezTo>
                  <a:cubicBezTo>
                    <a:pt x="501" y="4304"/>
                    <a:pt x="701" y="3770"/>
                    <a:pt x="935" y="3270"/>
                  </a:cubicBezTo>
                  <a:cubicBezTo>
                    <a:pt x="1168" y="2736"/>
                    <a:pt x="1502" y="2269"/>
                    <a:pt x="1835" y="1802"/>
                  </a:cubicBezTo>
                  <a:cubicBezTo>
                    <a:pt x="2136" y="1435"/>
                    <a:pt x="2436" y="1101"/>
                    <a:pt x="2803" y="801"/>
                  </a:cubicBezTo>
                  <a:cubicBezTo>
                    <a:pt x="3436" y="267"/>
                    <a:pt x="3837" y="34"/>
                    <a:pt x="38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5"/>
            <p:cNvSpPr/>
            <p:nvPr/>
          </p:nvSpPr>
          <p:spPr>
            <a:xfrm>
              <a:off x="4046400" y="1229650"/>
              <a:ext cx="450350" cy="652875"/>
            </a:xfrm>
            <a:custGeom>
              <a:avLst/>
              <a:gdLst/>
              <a:ahLst/>
              <a:cxnLst/>
              <a:rect l="l" t="t" r="r" b="b"/>
              <a:pathLst>
                <a:path w="18014" h="26115" extrusionOk="0">
                  <a:moveTo>
                    <a:pt x="8006" y="1"/>
                  </a:moveTo>
                  <a:cubicBezTo>
                    <a:pt x="7039" y="1669"/>
                    <a:pt x="2602" y="9641"/>
                    <a:pt x="1368" y="12410"/>
                  </a:cubicBezTo>
                  <a:cubicBezTo>
                    <a:pt x="0" y="15579"/>
                    <a:pt x="2936" y="17480"/>
                    <a:pt x="2936" y="17480"/>
                  </a:cubicBezTo>
                  <a:lnTo>
                    <a:pt x="1768" y="19615"/>
                  </a:lnTo>
                  <a:lnTo>
                    <a:pt x="1635" y="19882"/>
                  </a:lnTo>
                  <a:cubicBezTo>
                    <a:pt x="634" y="22117"/>
                    <a:pt x="1635" y="24718"/>
                    <a:pt x="3836" y="25719"/>
                  </a:cubicBezTo>
                  <a:cubicBezTo>
                    <a:pt x="4427" y="25987"/>
                    <a:pt x="5047" y="26114"/>
                    <a:pt x="5656" y="26114"/>
                  </a:cubicBezTo>
                  <a:cubicBezTo>
                    <a:pt x="7247" y="26114"/>
                    <a:pt x="8769" y="25247"/>
                    <a:pt x="9540" y="23751"/>
                  </a:cubicBezTo>
                  <a:lnTo>
                    <a:pt x="16279" y="11209"/>
                  </a:lnTo>
                  <a:cubicBezTo>
                    <a:pt x="16312" y="11142"/>
                    <a:pt x="16312" y="11109"/>
                    <a:pt x="16379" y="11075"/>
                  </a:cubicBezTo>
                  <a:cubicBezTo>
                    <a:pt x="18013" y="7973"/>
                    <a:pt x="16779" y="4137"/>
                    <a:pt x="13677" y="2536"/>
                  </a:cubicBezTo>
                  <a:lnTo>
                    <a:pt x="80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5"/>
            <p:cNvSpPr/>
            <p:nvPr/>
          </p:nvSpPr>
          <p:spPr>
            <a:xfrm>
              <a:off x="4109775" y="1663300"/>
              <a:ext cx="124275" cy="38125"/>
            </a:xfrm>
            <a:custGeom>
              <a:avLst/>
              <a:gdLst/>
              <a:ahLst/>
              <a:cxnLst/>
              <a:rect l="l" t="t" r="r" b="b"/>
              <a:pathLst>
                <a:path w="4971" h="1525" extrusionOk="0">
                  <a:moveTo>
                    <a:pt x="401" y="0"/>
                  </a:moveTo>
                  <a:lnTo>
                    <a:pt x="0" y="801"/>
                  </a:lnTo>
                  <a:cubicBezTo>
                    <a:pt x="951" y="1340"/>
                    <a:pt x="1799" y="1524"/>
                    <a:pt x="2512" y="1524"/>
                  </a:cubicBezTo>
                  <a:cubicBezTo>
                    <a:pt x="4052" y="1524"/>
                    <a:pt x="4971" y="668"/>
                    <a:pt x="4971" y="668"/>
                  </a:cubicBezTo>
                  <a:lnTo>
                    <a:pt x="4971" y="668"/>
                  </a:lnTo>
                  <a:cubicBezTo>
                    <a:pt x="4549" y="739"/>
                    <a:pt x="4124" y="775"/>
                    <a:pt x="3702" y="775"/>
                  </a:cubicBezTo>
                  <a:cubicBezTo>
                    <a:pt x="2556" y="775"/>
                    <a:pt x="1425" y="512"/>
                    <a:pt x="40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5"/>
            <p:cNvSpPr/>
            <p:nvPr/>
          </p:nvSpPr>
          <p:spPr>
            <a:xfrm>
              <a:off x="4170650" y="1406625"/>
              <a:ext cx="26700" cy="23850"/>
            </a:xfrm>
            <a:custGeom>
              <a:avLst/>
              <a:gdLst/>
              <a:ahLst/>
              <a:cxnLst/>
              <a:rect l="l" t="t" r="r" b="b"/>
              <a:pathLst>
                <a:path w="1068" h="954" extrusionOk="0">
                  <a:moveTo>
                    <a:pt x="516" y="0"/>
                  </a:moveTo>
                  <a:cubicBezTo>
                    <a:pt x="350" y="0"/>
                    <a:pt x="193" y="98"/>
                    <a:pt x="101" y="260"/>
                  </a:cubicBezTo>
                  <a:cubicBezTo>
                    <a:pt x="0" y="494"/>
                    <a:pt x="67" y="794"/>
                    <a:pt x="334" y="894"/>
                  </a:cubicBezTo>
                  <a:cubicBezTo>
                    <a:pt x="395" y="935"/>
                    <a:pt x="466" y="954"/>
                    <a:pt x="537" y="954"/>
                  </a:cubicBezTo>
                  <a:cubicBezTo>
                    <a:pt x="699" y="954"/>
                    <a:pt x="865" y="856"/>
                    <a:pt x="934" y="694"/>
                  </a:cubicBezTo>
                  <a:cubicBezTo>
                    <a:pt x="1068" y="460"/>
                    <a:pt x="968" y="160"/>
                    <a:pt x="734" y="60"/>
                  </a:cubicBezTo>
                  <a:cubicBezTo>
                    <a:pt x="663" y="19"/>
                    <a:pt x="588" y="0"/>
                    <a:pt x="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5"/>
            <p:cNvSpPr/>
            <p:nvPr/>
          </p:nvSpPr>
          <p:spPr>
            <a:xfrm>
              <a:off x="4173150" y="1398075"/>
              <a:ext cx="45900" cy="25125"/>
            </a:xfrm>
            <a:custGeom>
              <a:avLst/>
              <a:gdLst/>
              <a:ahLst/>
              <a:cxnLst/>
              <a:rect l="l" t="t" r="r" b="b"/>
              <a:pathLst>
                <a:path w="1836" h="1005" extrusionOk="0">
                  <a:moveTo>
                    <a:pt x="551" y="1"/>
                  </a:moveTo>
                  <a:cubicBezTo>
                    <a:pt x="456" y="1"/>
                    <a:pt x="362" y="12"/>
                    <a:pt x="267" y="35"/>
                  </a:cubicBezTo>
                  <a:cubicBezTo>
                    <a:pt x="101" y="69"/>
                    <a:pt x="1" y="169"/>
                    <a:pt x="1" y="202"/>
                  </a:cubicBezTo>
                  <a:cubicBezTo>
                    <a:pt x="67" y="269"/>
                    <a:pt x="468" y="202"/>
                    <a:pt x="968" y="402"/>
                  </a:cubicBezTo>
                  <a:cubicBezTo>
                    <a:pt x="1450" y="595"/>
                    <a:pt x="1653" y="1004"/>
                    <a:pt x="1757" y="1004"/>
                  </a:cubicBezTo>
                  <a:cubicBezTo>
                    <a:pt x="1761" y="1004"/>
                    <a:pt x="1765" y="1004"/>
                    <a:pt x="1768" y="1003"/>
                  </a:cubicBezTo>
                  <a:cubicBezTo>
                    <a:pt x="1835" y="936"/>
                    <a:pt x="1802" y="869"/>
                    <a:pt x="1668" y="669"/>
                  </a:cubicBezTo>
                  <a:cubicBezTo>
                    <a:pt x="1535" y="402"/>
                    <a:pt x="1301" y="235"/>
                    <a:pt x="1068" y="102"/>
                  </a:cubicBezTo>
                  <a:cubicBezTo>
                    <a:pt x="896" y="37"/>
                    <a:pt x="723"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5"/>
            <p:cNvSpPr/>
            <p:nvPr/>
          </p:nvSpPr>
          <p:spPr>
            <a:xfrm>
              <a:off x="4283225" y="1462050"/>
              <a:ext cx="26725" cy="23475"/>
            </a:xfrm>
            <a:custGeom>
              <a:avLst/>
              <a:gdLst/>
              <a:ahLst/>
              <a:cxnLst/>
              <a:rect l="l" t="t" r="r" b="b"/>
              <a:pathLst>
                <a:path w="1069" h="939" extrusionOk="0">
                  <a:moveTo>
                    <a:pt x="527" y="1"/>
                  </a:moveTo>
                  <a:cubicBezTo>
                    <a:pt x="360" y="1"/>
                    <a:pt x="205" y="89"/>
                    <a:pt x="134" y="278"/>
                  </a:cubicBezTo>
                  <a:cubicBezTo>
                    <a:pt x="1" y="512"/>
                    <a:pt x="101" y="779"/>
                    <a:pt x="334" y="879"/>
                  </a:cubicBezTo>
                  <a:cubicBezTo>
                    <a:pt x="406" y="919"/>
                    <a:pt x="480" y="938"/>
                    <a:pt x="553" y="938"/>
                  </a:cubicBezTo>
                  <a:cubicBezTo>
                    <a:pt x="718" y="938"/>
                    <a:pt x="875" y="841"/>
                    <a:pt x="968" y="679"/>
                  </a:cubicBezTo>
                  <a:cubicBezTo>
                    <a:pt x="1068" y="445"/>
                    <a:pt x="968" y="178"/>
                    <a:pt x="735" y="45"/>
                  </a:cubicBezTo>
                  <a:cubicBezTo>
                    <a:pt x="666" y="16"/>
                    <a:pt x="596"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5"/>
            <p:cNvSpPr/>
            <p:nvPr/>
          </p:nvSpPr>
          <p:spPr>
            <a:xfrm>
              <a:off x="4291575" y="1453150"/>
              <a:ext cx="45875" cy="25100"/>
            </a:xfrm>
            <a:custGeom>
              <a:avLst/>
              <a:gdLst/>
              <a:ahLst/>
              <a:cxnLst/>
              <a:rect l="l" t="t" r="r" b="b"/>
              <a:pathLst>
                <a:path w="1835" h="1004" extrusionOk="0">
                  <a:moveTo>
                    <a:pt x="501" y="0"/>
                  </a:moveTo>
                  <a:cubicBezTo>
                    <a:pt x="412" y="0"/>
                    <a:pt x="323" y="12"/>
                    <a:pt x="234" y="34"/>
                  </a:cubicBezTo>
                  <a:cubicBezTo>
                    <a:pt x="67" y="67"/>
                    <a:pt x="0" y="201"/>
                    <a:pt x="0" y="201"/>
                  </a:cubicBezTo>
                  <a:cubicBezTo>
                    <a:pt x="34" y="301"/>
                    <a:pt x="434" y="201"/>
                    <a:pt x="934" y="401"/>
                  </a:cubicBezTo>
                  <a:cubicBezTo>
                    <a:pt x="1415" y="625"/>
                    <a:pt x="1649" y="1003"/>
                    <a:pt x="1726" y="1003"/>
                  </a:cubicBezTo>
                  <a:cubicBezTo>
                    <a:pt x="1729" y="1003"/>
                    <a:pt x="1732" y="1002"/>
                    <a:pt x="1735" y="1001"/>
                  </a:cubicBezTo>
                  <a:cubicBezTo>
                    <a:pt x="1835" y="968"/>
                    <a:pt x="1768" y="834"/>
                    <a:pt x="1668" y="668"/>
                  </a:cubicBezTo>
                  <a:cubicBezTo>
                    <a:pt x="1501" y="434"/>
                    <a:pt x="1301" y="234"/>
                    <a:pt x="1034" y="134"/>
                  </a:cubicBezTo>
                  <a:cubicBezTo>
                    <a:pt x="856" y="45"/>
                    <a:pt x="679" y="0"/>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5"/>
            <p:cNvSpPr/>
            <p:nvPr/>
          </p:nvSpPr>
          <p:spPr>
            <a:xfrm>
              <a:off x="4179825" y="1428975"/>
              <a:ext cx="79250" cy="99250"/>
            </a:xfrm>
            <a:custGeom>
              <a:avLst/>
              <a:gdLst/>
              <a:ahLst/>
              <a:cxnLst/>
              <a:rect l="l" t="t" r="r" b="b"/>
              <a:pathLst>
                <a:path w="3170" h="3970" extrusionOk="0">
                  <a:moveTo>
                    <a:pt x="3169" y="0"/>
                  </a:moveTo>
                  <a:lnTo>
                    <a:pt x="3169" y="0"/>
                  </a:lnTo>
                  <a:cubicBezTo>
                    <a:pt x="2402" y="567"/>
                    <a:pt x="1702" y="1234"/>
                    <a:pt x="1068" y="1935"/>
                  </a:cubicBezTo>
                  <a:lnTo>
                    <a:pt x="301" y="2702"/>
                  </a:lnTo>
                  <a:cubicBezTo>
                    <a:pt x="134" y="2835"/>
                    <a:pt x="34" y="3002"/>
                    <a:pt x="0" y="3169"/>
                  </a:cubicBezTo>
                  <a:cubicBezTo>
                    <a:pt x="0" y="3269"/>
                    <a:pt x="34" y="3403"/>
                    <a:pt x="134" y="3469"/>
                  </a:cubicBezTo>
                  <a:cubicBezTo>
                    <a:pt x="167" y="3503"/>
                    <a:pt x="267" y="3569"/>
                    <a:pt x="334" y="3603"/>
                  </a:cubicBezTo>
                  <a:cubicBezTo>
                    <a:pt x="567" y="3769"/>
                    <a:pt x="834" y="3903"/>
                    <a:pt x="1135" y="3970"/>
                  </a:cubicBezTo>
                  <a:cubicBezTo>
                    <a:pt x="901" y="3769"/>
                    <a:pt x="668" y="3603"/>
                    <a:pt x="401" y="3469"/>
                  </a:cubicBezTo>
                  <a:cubicBezTo>
                    <a:pt x="301" y="3369"/>
                    <a:pt x="201" y="3336"/>
                    <a:pt x="201" y="3202"/>
                  </a:cubicBezTo>
                  <a:cubicBezTo>
                    <a:pt x="201" y="3102"/>
                    <a:pt x="334" y="3002"/>
                    <a:pt x="467" y="2869"/>
                  </a:cubicBezTo>
                  <a:lnTo>
                    <a:pt x="1235" y="2102"/>
                  </a:lnTo>
                  <a:cubicBezTo>
                    <a:pt x="1935" y="1468"/>
                    <a:pt x="2602" y="767"/>
                    <a:pt x="3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5"/>
            <p:cNvSpPr/>
            <p:nvPr/>
          </p:nvSpPr>
          <p:spPr>
            <a:xfrm>
              <a:off x="4187325" y="1552250"/>
              <a:ext cx="52575" cy="24975"/>
            </a:xfrm>
            <a:custGeom>
              <a:avLst/>
              <a:gdLst/>
              <a:ahLst/>
              <a:cxnLst/>
              <a:rect l="l" t="t" r="r" b="b"/>
              <a:pathLst>
                <a:path w="2103" h="999" extrusionOk="0">
                  <a:moveTo>
                    <a:pt x="2056" y="1"/>
                  </a:moveTo>
                  <a:cubicBezTo>
                    <a:pt x="1975" y="1"/>
                    <a:pt x="1735" y="516"/>
                    <a:pt x="1168" y="673"/>
                  </a:cubicBezTo>
                  <a:cubicBezTo>
                    <a:pt x="1027" y="710"/>
                    <a:pt x="890" y="724"/>
                    <a:pt x="764" y="724"/>
                  </a:cubicBezTo>
                  <a:cubicBezTo>
                    <a:pt x="381" y="724"/>
                    <a:pt x="88" y="597"/>
                    <a:pt x="17" y="597"/>
                  </a:cubicBezTo>
                  <a:cubicBezTo>
                    <a:pt x="6" y="597"/>
                    <a:pt x="1" y="600"/>
                    <a:pt x="1" y="606"/>
                  </a:cubicBezTo>
                  <a:cubicBezTo>
                    <a:pt x="1" y="706"/>
                    <a:pt x="67" y="773"/>
                    <a:pt x="334" y="873"/>
                  </a:cubicBezTo>
                  <a:cubicBezTo>
                    <a:pt x="516" y="954"/>
                    <a:pt x="710" y="998"/>
                    <a:pt x="901" y="998"/>
                  </a:cubicBezTo>
                  <a:cubicBezTo>
                    <a:pt x="1026" y="998"/>
                    <a:pt x="1150" y="979"/>
                    <a:pt x="1268" y="940"/>
                  </a:cubicBezTo>
                  <a:cubicBezTo>
                    <a:pt x="1602" y="873"/>
                    <a:pt x="1869" y="640"/>
                    <a:pt x="2035" y="373"/>
                  </a:cubicBezTo>
                  <a:cubicBezTo>
                    <a:pt x="2102" y="173"/>
                    <a:pt x="2102" y="39"/>
                    <a:pt x="2069" y="6"/>
                  </a:cubicBezTo>
                  <a:cubicBezTo>
                    <a:pt x="2065" y="2"/>
                    <a:pt x="2061" y="1"/>
                    <a:pt x="20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5"/>
            <p:cNvSpPr/>
            <p:nvPr/>
          </p:nvSpPr>
          <p:spPr>
            <a:xfrm>
              <a:off x="4309075" y="1407275"/>
              <a:ext cx="53400" cy="33600"/>
            </a:xfrm>
            <a:custGeom>
              <a:avLst/>
              <a:gdLst/>
              <a:ahLst/>
              <a:cxnLst/>
              <a:rect l="l" t="t" r="r" b="b"/>
              <a:pathLst>
                <a:path w="2136" h="1344" extrusionOk="0">
                  <a:moveTo>
                    <a:pt x="401" y="1"/>
                  </a:moveTo>
                  <a:cubicBezTo>
                    <a:pt x="168" y="1"/>
                    <a:pt x="1" y="34"/>
                    <a:pt x="1" y="134"/>
                  </a:cubicBezTo>
                  <a:cubicBezTo>
                    <a:pt x="1" y="301"/>
                    <a:pt x="501" y="401"/>
                    <a:pt x="1035" y="735"/>
                  </a:cubicBezTo>
                  <a:cubicBezTo>
                    <a:pt x="1522" y="1039"/>
                    <a:pt x="1898" y="1344"/>
                    <a:pt x="2036" y="1344"/>
                  </a:cubicBezTo>
                  <a:cubicBezTo>
                    <a:pt x="2049" y="1344"/>
                    <a:pt x="2060" y="1341"/>
                    <a:pt x="2069" y="1335"/>
                  </a:cubicBezTo>
                  <a:cubicBezTo>
                    <a:pt x="2136" y="1302"/>
                    <a:pt x="2136" y="1135"/>
                    <a:pt x="2002" y="901"/>
                  </a:cubicBezTo>
                  <a:cubicBezTo>
                    <a:pt x="1635" y="368"/>
                    <a:pt x="1035"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5"/>
            <p:cNvSpPr/>
            <p:nvPr/>
          </p:nvSpPr>
          <p:spPr>
            <a:xfrm>
              <a:off x="4193175" y="1366100"/>
              <a:ext cx="45050" cy="22700"/>
            </a:xfrm>
            <a:custGeom>
              <a:avLst/>
              <a:gdLst/>
              <a:ahLst/>
              <a:cxnLst/>
              <a:rect l="l" t="t" r="r" b="b"/>
              <a:pathLst>
                <a:path w="1802" h="908" extrusionOk="0">
                  <a:moveTo>
                    <a:pt x="481" y="1"/>
                  </a:moveTo>
                  <a:cubicBezTo>
                    <a:pt x="419" y="1"/>
                    <a:pt x="359" y="5"/>
                    <a:pt x="300" y="13"/>
                  </a:cubicBezTo>
                  <a:cubicBezTo>
                    <a:pt x="67" y="13"/>
                    <a:pt x="0" y="113"/>
                    <a:pt x="0" y="180"/>
                  </a:cubicBezTo>
                  <a:cubicBezTo>
                    <a:pt x="33" y="347"/>
                    <a:pt x="434" y="347"/>
                    <a:pt x="834" y="547"/>
                  </a:cubicBezTo>
                  <a:cubicBezTo>
                    <a:pt x="1189" y="738"/>
                    <a:pt x="1432" y="907"/>
                    <a:pt x="1582" y="907"/>
                  </a:cubicBezTo>
                  <a:cubicBezTo>
                    <a:pt x="1615" y="907"/>
                    <a:pt x="1644" y="899"/>
                    <a:pt x="1668" y="881"/>
                  </a:cubicBezTo>
                  <a:cubicBezTo>
                    <a:pt x="1801" y="814"/>
                    <a:pt x="1701" y="714"/>
                    <a:pt x="1635" y="547"/>
                  </a:cubicBezTo>
                  <a:cubicBezTo>
                    <a:pt x="1501" y="347"/>
                    <a:pt x="1301" y="180"/>
                    <a:pt x="1034" y="113"/>
                  </a:cubicBezTo>
                  <a:cubicBezTo>
                    <a:pt x="859" y="38"/>
                    <a:pt x="665"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5"/>
            <p:cNvSpPr/>
            <p:nvPr/>
          </p:nvSpPr>
          <p:spPr>
            <a:xfrm>
              <a:off x="4363275" y="1557400"/>
              <a:ext cx="99275" cy="90175"/>
            </a:xfrm>
            <a:custGeom>
              <a:avLst/>
              <a:gdLst/>
              <a:ahLst/>
              <a:cxnLst/>
              <a:rect l="l" t="t" r="r" b="b"/>
              <a:pathLst>
                <a:path w="3971" h="3607" extrusionOk="0">
                  <a:moveTo>
                    <a:pt x="1502" y="0"/>
                  </a:moveTo>
                  <a:cubicBezTo>
                    <a:pt x="1502" y="0"/>
                    <a:pt x="1" y="2969"/>
                    <a:pt x="1" y="3036"/>
                  </a:cubicBezTo>
                  <a:cubicBezTo>
                    <a:pt x="1" y="3094"/>
                    <a:pt x="636" y="3606"/>
                    <a:pt x="1371" y="3606"/>
                  </a:cubicBezTo>
                  <a:cubicBezTo>
                    <a:pt x="1896" y="3606"/>
                    <a:pt x="2472" y="3344"/>
                    <a:pt x="2903" y="2469"/>
                  </a:cubicBezTo>
                  <a:cubicBezTo>
                    <a:pt x="3970" y="334"/>
                    <a:pt x="1602" y="0"/>
                    <a:pt x="150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5"/>
            <p:cNvSpPr/>
            <p:nvPr/>
          </p:nvSpPr>
          <p:spPr>
            <a:xfrm>
              <a:off x="4388300" y="1581225"/>
              <a:ext cx="39225" cy="47075"/>
            </a:xfrm>
            <a:custGeom>
              <a:avLst/>
              <a:gdLst/>
              <a:ahLst/>
              <a:cxnLst/>
              <a:rect l="l" t="t" r="r" b="b"/>
              <a:pathLst>
                <a:path w="1569" h="1883" extrusionOk="0">
                  <a:moveTo>
                    <a:pt x="1182" y="1"/>
                  </a:moveTo>
                  <a:cubicBezTo>
                    <a:pt x="1157" y="1"/>
                    <a:pt x="1131" y="5"/>
                    <a:pt x="1101" y="14"/>
                  </a:cubicBezTo>
                  <a:cubicBezTo>
                    <a:pt x="1068" y="14"/>
                    <a:pt x="1001" y="48"/>
                    <a:pt x="935" y="81"/>
                  </a:cubicBezTo>
                  <a:cubicBezTo>
                    <a:pt x="868" y="181"/>
                    <a:pt x="868" y="215"/>
                    <a:pt x="901" y="215"/>
                  </a:cubicBezTo>
                  <a:cubicBezTo>
                    <a:pt x="935" y="215"/>
                    <a:pt x="935" y="215"/>
                    <a:pt x="1001" y="115"/>
                  </a:cubicBezTo>
                  <a:cubicBezTo>
                    <a:pt x="1018" y="81"/>
                    <a:pt x="1060" y="65"/>
                    <a:pt x="1106" y="65"/>
                  </a:cubicBezTo>
                  <a:cubicBezTo>
                    <a:pt x="1152" y="65"/>
                    <a:pt x="1202" y="81"/>
                    <a:pt x="1235" y="115"/>
                  </a:cubicBezTo>
                  <a:cubicBezTo>
                    <a:pt x="1335" y="248"/>
                    <a:pt x="1402" y="381"/>
                    <a:pt x="1368" y="548"/>
                  </a:cubicBezTo>
                  <a:cubicBezTo>
                    <a:pt x="1335" y="748"/>
                    <a:pt x="1268" y="948"/>
                    <a:pt x="1202" y="1115"/>
                  </a:cubicBezTo>
                  <a:cubicBezTo>
                    <a:pt x="1068" y="1482"/>
                    <a:pt x="735" y="1716"/>
                    <a:pt x="368" y="1749"/>
                  </a:cubicBezTo>
                  <a:cubicBezTo>
                    <a:pt x="268" y="1749"/>
                    <a:pt x="134" y="1716"/>
                    <a:pt x="67" y="1616"/>
                  </a:cubicBezTo>
                  <a:lnTo>
                    <a:pt x="1" y="1549"/>
                  </a:lnTo>
                  <a:lnTo>
                    <a:pt x="1" y="1549"/>
                  </a:lnTo>
                  <a:cubicBezTo>
                    <a:pt x="1" y="1582"/>
                    <a:pt x="1" y="1649"/>
                    <a:pt x="34" y="1682"/>
                  </a:cubicBezTo>
                  <a:cubicBezTo>
                    <a:pt x="134" y="1749"/>
                    <a:pt x="234" y="1849"/>
                    <a:pt x="368" y="1882"/>
                  </a:cubicBezTo>
                  <a:cubicBezTo>
                    <a:pt x="801" y="1882"/>
                    <a:pt x="1202" y="1616"/>
                    <a:pt x="1368" y="1215"/>
                  </a:cubicBezTo>
                  <a:cubicBezTo>
                    <a:pt x="1468" y="1015"/>
                    <a:pt x="1535" y="782"/>
                    <a:pt x="1535" y="548"/>
                  </a:cubicBezTo>
                  <a:cubicBezTo>
                    <a:pt x="1568" y="348"/>
                    <a:pt x="1502" y="148"/>
                    <a:pt x="1335" y="48"/>
                  </a:cubicBezTo>
                  <a:cubicBezTo>
                    <a:pt x="1288" y="24"/>
                    <a:pt x="1241" y="1"/>
                    <a:pt x="118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5"/>
            <p:cNvSpPr/>
            <p:nvPr/>
          </p:nvSpPr>
          <p:spPr>
            <a:xfrm>
              <a:off x="4263225" y="1263750"/>
              <a:ext cx="226850" cy="334300"/>
            </a:xfrm>
            <a:custGeom>
              <a:avLst/>
              <a:gdLst/>
              <a:ahLst/>
              <a:cxnLst/>
              <a:rect l="l" t="t" r="r" b="b"/>
              <a:pathLst>
                <a:path w="9074" h="13372" extrusionOk="0">
                  <a:moveTo>
                    <a:pt x="2041" y="0"/>
                  </a:moveTo>
                  <a:cubicBezTo>
                    <a:pt x="1504" y="0"/>
                    <a:pt x="981" y="75"/>
                    <a:pt x="500" y="238"/>
                  </a:cubicBezTo>
                  <a:cubicBezTo>
                    <a:pt x="300" y="305"/>
                    <a:pt x="33" y="738"/>
                    <a:pt x="0" y="772"/>
                  </a:cubicBezTo>
                  <a:cubicBezTo>
                    <a:pt x="100" y="905"/>
                    <a:pt x="200" y="1072"/>
                    <a:pt x="300" y="1239"/>
                  </a:cubicBezTo>
                  <a:cubicBezTo>
                    <a:pt x="601" y="2073"/>
                    <a:pt x="1268" y="2706"/>
                    <a:pt x="2135" y="2940"/>
                  </a:cubicBezTo>
                  <a:cubicBezTo>
                    <a:pt x="2835" y="3140"/>
                    <a:pt x="3636" y="3073"/>
                    <a:pt x="4303" y="3307"/>
                  </a:cubicBezTo>
                  <a:cubicBezTo>
                    <a:pt x="5337" y="3774"/>
                    <a:pt x="6038" y="4741"/>
                    <a:pt x="6171" y="5875"/>
                  </a:cubicBezTo>
                  <a:cubicBezTo>
                    <a:pt x="6271" y="6976"/>
                    <a:pt x="6038" y="8077"/>
                    <a:pt x="5504" y="9078"/>
                  </a:cubicBezTo>
                  <a:cubicBezTo>
                    <a:pt x="5004" y="10078"/>
                    <a:pt x="4370" y="10946"/>
                    <a:pt x="3803" y="11913"/>
                  </a:cubicBezTo>
                  <a:cubicBezTo>
                    <a:pt x="3636" y="12113"/>
                    <a:pt x="3536" y="12380"/>
                    <a:pt x="3503" y="12613"/>
                  </a:cubicBezTo>
                  <a:cubicBezTo>
                    <a:pt x="3403" y="12847"/>
                    <a:pt x="3503" y="13147"/>
                    <a:pt x="3703" y="13281"/>
                  </a:cubicBezTo>
                  <a:cubicBezTo>
                    <a:pt x="3825" y="13342"/>
                    <a:pt x="3956" y="13371"/>
                    <a:pt x="4087" y="13371"/>
                  </a:cubicBezTo>
                  <a:cubicBezTo>
                    <a:pt x="4312" y="13371"/>
                    <a:pt x="4534" y="13283"/>
                    <a:pt x="4703" y="13114"/>
                  </a:cubicBezTo>
                  <a:cubicBezTo>
                    <a:pt x="5004" y="12880"/>
                    <a:pt x="5170" y="12547"/>
                    <a:pt x="5471" y="12280"/>
                  </a:cubicBezTo>
                  <a:cubicBezTo>
                    <a:pt x="5667" y="12137"/>
                    <a:pt x="5893" y="12070"/>
                    <a:pt x="6121" y="12070"/>
                  </a:cubicBezTo>
                  <a:cubicBezTo>
                    <a:pt x="6319" y="12070"/>
                    <a:pt x="6519" y="12120"/>
                    <a:pt x="6705" y="12213"/>
                  </a:cubicBezTo>
                  <a:cubicBezTo>
                    <a:pt x="7872" y="10745"/>
                    <a:pt x="9073" y="8611"/>
                    <a:pt x="9040" y="6642"/>
                  </a:cubicBezTo>
                  <a:cubicBezTo>
                    <a:pt x="8940" y="4641"/>
                    <a:pt x="8006" y="2773"/>
                    <a:pt x="6405" y="1539"/>
                  </a:cubicBezTo>
                  <a:cubicBezTo>
                    <a:pt x="5265" y="622"/>
                    <a:pt x="3592" y="0"/>
                    <a:pt x="20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5"/>
            <p:cNvSpPr/>
            <p:nvPr/>
          </p:nvSpPr>
          <p:spPr>
            <a:xfrm>
              <a:off x="4213175" y="1204100"/>
              <a:ext cx="305250" cy="359150"/>
            </a:xfrm>
            <a:custGeom>
              <a:avLst/>
              <a:gdLst/>
              <a:ahLst/>
              <a:cxnLst/>
              <a:rect l="l" t="t" r="r" b="b"/>
              <a:pathLst>
                <a:path w="12210" h="14366" extrusionOk="0">
                  <a:moveTo>
                    <a:pt x="1511" y="1183"/>
                  </a:moveTo>
                  <a:cubicBezTo>
                    <a:pt x="1521" y="1197"/>
                    <a:pt x="1535" y="1213"/>
                    <a:pt x="1535" y="1256"/>
                  </a:cubicBezTo>
                  <a:cubicBezTo>
                    <a:pt x="1528" y="1231"/>
                    <a:pt x="1520" y="1207"/>
                    <a:pt x="1511" y="1183"/>
                  </a:cubicBezTo>
                  <a:close/>
                  <a:moveTo>
                    <a:pt x="2488" y="1"/>
                  </a:moveTo>
                  <a:cubicBezTo>
                    <a:pt x="2274" y="1"/>
                    <a:pt x="2060" y="42"/>
                    <a:pt x="1869" y="122"/>
                  </a:cubicBezTo>
                  <a:cubicBezTo>
                    <a:pt x="1502" y="322"/>
                    <a:pt x="1335" y="756"/>
                    <a:pt x="1502" y="1156"/>
                  </a:cubicBezTo>
                  <a:cubicBezTo>
                    <a:pt x="1502" y="1158"/>
                    <a:pt x="1502" y="1159"/>
                    <a:pt x="1502" y="1161"/>
                  </a:cubicBezTo>
                  <a:lnTo>
                    <a:pt x="1502" y="1161"/>
                  </a:lnTo>
                  <a:cubicBezTo>
                    <a:pt x="1392" y="904"/>
                    <a:pt x="1145" y="733"/>
                    <a:pt x="873" y="733"/>
                  </a:cubicBezTo>
                  <a:cubicBezTo>
                    <a:pt x="817" y="733"/>
                    <a:pt x="759" y="740"/>
                    <a:pt x="701" y="756"/>
                  </a:cubicBezTo>
                  <a:cubicBezTo>
                    <a:pt x="668" y="756"/>
                    <a:pt x="601" y="789"/>
                    <a:pt x="568" y="789"/>
                  </a:cubicBezTo>
                  <a:cubicBezTo>
                    <a:pt x="201" y="989"/>
                    <a:pt x="1" y="1356"/>
                    <a:pt x="34" y="1790"/>
                  </a:cubicBezTo>
                  <a:cubicBezTo>
                    <a:pt x="67" y="2190"/>
                    <a:pt x="234" y="2557"/>
                    <a:pt x="501" y="2857"/>
                  </a:cubicBezTo>
                  <a:cubicBezTo>
                    <a:pt x="1268" y="3958"/>
                    <a:pt x="2402" y="4725"/>
                    <a:pt x="3703" y="5092"/>
                  </a:cubicBezTo>
                  <a:lnTo>
                    <a:pt x="6572" y="4859"/>
                  </a:lnTo>
                  <a:lnTo>
                    <a:pt x="8940" y="6627"/>
                  </a:lnTo>
                  <a:lnTo>
                    <a:pt x="10708" y="9429"/>
                  </a:lnTo>
                  <a:lnTo>
                    <a:pt x="7539" y="13532"/>
                  </a:lnTo>
                  <a:lnTo>
                    <a:pt x="8707" y="14366"/>
                  </a:lnTo>
                  <a:cubicBezTo>
                    <a:pt x="9274" y="13365"/>
                    <a:pt x="10241" y="12664"/>
                    <a:pt x="10942" y="11764"/>
                  </a:cubicBezTo>
                  <a:cubicBezTo>
                    <a:pt x="11676" y="10830"/>
                    <a:pt x="12209" y="9596"/>
                    <a:pt x="11676" y="8528"/>
                  </a:cubicBezTo>
                  <a:cubicBezTo>
                    <a:pt x="11509" y="8161"/>
                    <a:pt x="11209" y="7861"/>
                    <a:pt x="11042" y="7527"/>
                  </a:cubicBezTo>
                  <a:cubicBezTo>
                    <a:pt x="10942" y="7160"/>
                    <a:pt x="10875" y="6760"/>
                    <a:pt x="10842" y="6360"/>
                  </a:cubicBezTo>
                  <a:cubicBezTo>
                    <a:pt x="10642" y="5159"/>
                    <a:pt x="9908" y="4058"/>
                    <a:pt x="8840" y="3458"/>
                  </a:cubicBezTo>
                  <a:cubicBezTo>
                    <a:pt x="8073" y="3024"/>
                    <a:pt x="7239" y="2857"/>
                    <a:pt x="6505" y="2457"/>
                  </a:cubicBezTo>
                  <a:cubicBezTo>
                    <a:pt x="5271" y="1823"/>
                    <a:pt x="4437" y="656"/>
                    <a:pt x="3170" y="155"/>
                  </a:cubicBezTo>
                  <a:cubicBezTo>
                    <a:pt x="2960" y="51"/>
                    <a:pt x="2724" y="1"/>
                    <a:pt x="2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5"/>
            <p:cNvSpPr/>
            <p:nvPr/>
          </p:nvSpPr>
          <p:spPr>
            <a:xfrm>
              <a:off x="3415100" y="913700"/>
              <a:ext cx="572100" cy="555325"/>
            </a:xfrm>
            <a:custGeom>
              <a:avLst/>
              <a:gdLst/>
              <a:ahLst/>
              <a:cxnLst/>
              <a:rect l="l" t="t" r="r" b="b"/>
              <a:pathLst>
                <a:path w="22884" h="22213" extrusionOk="0">
                  <a:moveTo>
                    <a:pt x="12420" y="0"/>
                  </a:moveTo>
                  <a:cubicBezTo>
                    <a:pt x="10398" y="0"/>
                    <a:pt x="8328" y="613"/>
                    <a:pt x="6472" y="1964"/>
                  </a:cubicBezTo>
                  <a:cubicBezTo>
                    <a:pt x="1" y="6668"/>
                    <a:pt x="1268" y="16708"/>
                    <a:pt x="8740" y="19644"/>
                  </a:cubicBezTo>
                  <a:cubicBezTo>
                    <a:pt x="8807" y="20878"/>
                    <a:pt x="8907" y="22212"/>
                    <a:pt x="8907" y="22212"/>
                  </a:cubicBezTo>
                  <a:lnTo>
                    <a:pt x="17780" y="21612"/>
                  </a:lnTo>
                  <a:cubicBezTo>
                    <a:pt x="17780" y="21612"/>
                    <a:pt x="17747" y="20144"/>
                    <a:pt x="17714" y="18910"/>
                  </a:cubicBezTo>
                  <a:cubicBezTo>
                    <a:pt x="20983" y="16975"/>
                    <a:pt x="22884" y="13373"/>
                    <a:pt x="22617" y="9570"/>
                  </a:cubicBezTo>
                  <a:cubicBezTo>
                    <a:pt x="22259" y="3848"/>
                    <a:pt x="17488" y="0"/>
                    <a:pt x="1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5"/>
            <p:cNvSpPr/>
            <p:nvPr/>
          </p:nvSpPr>
          <p:spPr>
            <a:xfrm>
              <a:off x="3596075" y="1172375"/>
              <a:ext cx="281050" cy="292475"/>
            </a:xfrm>
            <a:custGeom>
              <a:avLst/>
              <a:gdLst/>
              <a:ahLst/>
              <a:cxnLst/>
              <a:rect l="l" t="t" r="r" b="b"/>
              <a:pathLst>
                <a:path w="11242" h="11699" extrusionOk="0">
                  <a:moveTo>
                    <a:pt x="7539" y="490"/>
                  </a:moveTo>
                  <a:cubicBezTo>
                    <a:pt x="7739" y="490"/>
                    <a:pt x="7873" y="591"/>
                    <a:pt x="7973" y="757"/>
                  </a:cubicBezTo>
                  <a:cubicBezTo>
                    <a:pt x="8039" y="891"/>
                    <a:pt x="8073" y="1091"/>
                    <a:pt x="8039" y="1291"/>
                  </a:cubicBezTo>
                  <a:cubicBezTo>
                    <a:pt x="7939" y="1658"/>
                    <a:pt x="7706" y="1992"/>
                    <a:pt x="7406" y="2258"/>
                  </a:cubicBezTo>
                  <a:cubicBezTo>
                    <a:pt x="7292" y="2365"/>
                    <a:pt x="7170" y="2462"/>
                    <a:pt x="7039" y="2549"/>
                  </a:cubicBezTo>
                  <a:lnTo>
                    <a:pt x="7039" y="2549"/>
                  </a:lnTo>
                  <a:cubicBezTo>
                    <a:pt x="6989" y="2456"/>
                    <a:pt x="6945" y="2359"/>
                    <a:pt x="6905" y="2258"/>
                  </a:cubicBezTo>
                  <a:cubicBezTo>
                    <a:pt x="6805" y="1891"/>
                    <a:pt x="6739" y="1525"/>
                    <a:pt x="6805" y="1158"/>
                  </a:cubicBezTo>
                  <a:cubicBezTo>
                    <a:pt x="6839" y="991"/>
                    <a:pt x="6939" y="824"/>
                    <a:pt x="7039" y="691"/>
                  </a:cubicBezTo>
                  <a:cubicBezTo>
                    <a:pt x="7172" y="557"/>
                    <a:pt x="7372" y="490"/>
                    <a:pt x="7539" y="490"/>
                  </a:cubicBezTo>
                  <a:close/>
                  <a:moveTo>
                    <a:pt x="3736" y="182"/>
                  </a:moveTo>
                  <a:cubicBezTo>
                    <a:pt x="3828" y="182"/>
                    <a:pt x="3920" y="207"/>
                    <a:pt x="4003" y="257"/>
                  </a:cubicBezTo>
                  <a:cubicBezTo>
                    <a:pt x="4337" y="457"/>
                    <a:pt x="4537" y="791"/>
                    <a:pt x="4570" y="1158"/>
                  </a:cubicBezTo>
                  <a:cubicBezTo>
                    <a:pt x="4637" y="1525"/>
                    <a:pt x="4604" y="1925"/>
                    <a:pt x="4504" y="2292"/>
                  </a:cubicBezTo>
                  <a:cubicBezTo>
                    <a:pt x="4463" y="2462"/>
                    <a:pt x="4405" y="2627"/>
                    <a:pt x="4330" y="2784"/>
                  </a:cubicBezTo>
                  <a:lnTo>
                    <a:pt x="4330" y="2784"/>
                  </a:lnTo>
                  <a:cubicBezTo>
                    <a:pt x="3888" y="2569"/>
                    <a:pt x="3504" y="2225"/>
                    <a:pt x="3236" y="1791"/>
                  </a:cubicBezTo>
                  <a:cubicBezTo>
                    <a:pt x="3036" y="1458"/>
                    <a:pt x="3003" y="1024"/>
                    <a:pt x="3136" y="657"/>
                  </a:cubicBezTo>
                  <a:cubicBezTo>
                    <a:pt x="3169" y="490"/>
                    <a:pt x="3303" y="324"/>
                    <a:pt x="3470" y="257"/>
                  </a:cubicBezTo>
                  <a:cubicBezTo>
                    <a:pt x="3553" y="207"/>
                    <a:pt x="3645" y="182"/>
                    <a:pt x="3736" y="182"/>
                  </a:cubicBezTo>
                  <a:close/>
                  <a:moveTo>
                    <a:pt x="10373" y="2062"/>
                  </a:moveTo>
                  <a:cubicBezTo>
                    <a:pt x="10200" y="2062"/>
                    <a:pt x="10033" y="2104"/>
                    <a:pt x="9874" y="2192"/>
                  </a:cubicBezTo>
                  <a:cubicBezTo>
                    <a:pt x="9607" y="2358"/>
                    <a:pt x="9374" y="2592"/>
                    <a:pt x="9207" y="2859"/>
                  </a:cubicBezTo>
                  <a:cubicBezTo>
                    <a:pt x="9012" y="3184"/>
                    <a:pt x="8845" y="3523"/>
                    <a:pt x="8697" y="3877"/>
                  </a:cubicBezTo>
                  <a:lnTo>
                    <a:pt x="8697" y="3877"/>
                  </a:lnTo>
                  <a:cubicBezTo>
                    <a:pt x="8594" y="3849"/>
                    <a:pt x="8492" y="3816"/>
                    <a:pt x="8393" y="3777"/>
                  </a:cubicBezTo>
                  <a:lnTo>
                    <a:pt x="8393" y="3777"/>
                  </a:lnTo>
                  <a:cubicBezTo>
                    <a:pt x="8491" y="3818"/>
                    <a:pt x="8592" y="3853"/>
                    <a:pt x="8695" y="3882"/>
                  </a:cubicBezTo>
                  <a:lnTo>
                    <a:pt x="8695" y="3882"/>
                  </a:lnTo>
                  <a:cubicBezTo>
                    <a:pt x="8695" y="3880"/>
                    <a:pt x="8696" y="3878"/>
                    <a:pt x="8697" y="3877"/>
                  </a:cubicBezTo>
                  <a:lnTo>
                    <a:pt x="8697" y="3877"/>
                  </a:lnTo>
                  <a:cubicBezTo>
                    <a:pt x="8740" y="3888"/>
                    <a:pt x="8783" y="3898"/>
                    <a:pt x="8826" y="3908"/>
                  </a:cubicBezTo>
                  <a:lnTo>
                    <a:pt x="8826" y="3908"/>
                  </a:lnTo>
                  <a:cubicBezTo>
                    <a:pt x="8971" y="3605"/>
                    <a:pt x="9133" y="3315"/>
                    <a:pt x="9307" y="3026"/>
                  </a:cubicBezTo>
                  <a:cubicBezTo>
                    <a:pt x="9474" y="2792"/>
                    <a:pt x="9674" y="2559"/>
                    <a:pt x="9941" y="2425"/>
                  </a:cubicBezTo>
                  <a:cubicBezTo>
                    <a:pt x="10077" y="2328"/>
                    <a:pt x="10247" y="2276"/>
                    <a:pt x="10424" y="2276"/>
                  </a:cubicBezTo>
                  <a:cubicBezTo>
                    <a:pt x="10552" y="2276"/>
                    <a:pt x="10683" y="2303"/>
                    <a:pt x="10808" y="2358"/>
                  </a:cubicBezTo>
                  <a:cubicBezTo>
                    <a:pt x="11075" y="2525"/>
                    <a:pt x="11208" y="2859"/>
                    <a:pt x="11075" y="3159"/>
                  </a:cubicBezTo>
                  <a:cubicBezTo>
                    <a:pt x="11043" y="3255"/>
                    <a:pt x="10994" y="3345"/>
                    <a:pt x="10933" y="3426"/>
                  </a:cubicBezTo>
                  <a:lnTo>
                    <a:pt x="10933" y="3426"/>
                  </a:lnTo>
                  <a:cubicBezTo>
                    <a:pt x="11028" y="3324"/>
                    <a:pt x="11109" y="3211"/>
                    <a:pt x="11175" y="3092"/>
                  </a:cubicBezTo>
                  <a:cubicBezTo>
                    <a:pt x="11242" y="2892"/>
                    <a:pt x="11242" y="2692"/>
                    <a:pt x="11175" y="2525"/>
                  </a:cubicBezTo>
                  <a:cubicBezTo>
                    <a:pt x="11108" y="2358"/>
                    <a:pt x="11008" y="2225"/>
                    <a:pt x="10841" y="2158"/>
                  </a:cubicBezTo>
                  <a:cubicBezTo>
                    <a:pt x="10684" y="2095"/>
                    <a:pt x="10526" y="2062"/>
                    <a:pt x="10373" y="2062"/>
                  </a:cubicBezTo>
                  <a:close/>
                  <a:moveTo>
                    <a:pt x="744" y="2958"/>
                  </a:moveTo>
                  <a:cubicBezTo>
                    <a:pt x="843" y="2958"/>
                    <a:pt x="943" y="2980"/>
                    <a:pt x="1034" y="3026"/>
                  </a:cubicBezTo>
                  <a:cubicBezTo>
                    <a:pt x="1301" y="3159"/>
                    <a:pt x="1535" y="3393"/>
                    <a:pt x="1668" y="3659"/>
                  </a:cubicBezTo>
                  <a:cubicBezTo>
                    <a:pt x="1815" y="3904"/>
                    <a:pt x="1946" y="4157"/>
                    <a:pt x="2072" y="4409"/>
                  </a:cubicBezTo>
                  <a:lnTo>
                    <a:pt x="2072" y="4409"/>
                  </a:lnTo>
                  <a:cubicBezTo>
                    <a:pt x="1911" y="4432"/>
                    <a:pt x="1746" y="4443"/>
                    <a:pt x="1582" y="4443"/>
                  </a:cubicBezTo>
                  <a:cubicBezTo>
                    <a:pt x="1466" y="4443"/>
                    <a:pt x="1350" y="4438"/>
                    <a:pt x="1235" y="4427"/>
                  </a:cubicBezTo>
                  <a:cubicBezTo>
                    <a:pt x="934" y="4393"/>
                    <a:pt x="601" y="4260"/>
                    <a:pt x="367" y="4026"/>
                  </a:cubicBezTo>
                  <a:cubicBezTo>
                    <a:pt x="134" y="3826"/>
                    <a:pt x="67" y="3459"/>
                    <a:pt x="234" y="3192"/>
                  </a:cubicBezTo>
                  <a:cubicBezTo>
                    <a:pt x="365" y="3039"/>
                    <a:pt x="554" y="2958"/>
                    <a:pt x="744" y="2958"/>
                  </a:cubicBezTo>
                  <a:close/>
                  <a:moveTo>
                    <a:pt x="10933" y="3426"/>
                  </a:moveTo>
                  <a:lnTo>
                    <a:pt x="10933" y="3426"/>
                  </a:lnTo>
                  <a:cubicBezTo>
                    <a:pt x="10787" y="3582"/>
                    <a:pt x="10610" y="3712"/>
                    <a:pt x="10408" y="3793"/>
                  </a:cubicBezTo>
                  <a:cubicBezTo>
                    <a:pt x="10083" y="3914"/>
                    <a:pt x="9749" y="3971"/>
                    <a:pt x="9421" y="3971"/>
                  </a:cubicBezTo>
                  <a:cubicBezTo>
                    <a:pt x="9219" y="3971"/>
                    <a:pt x="9020" y="3950"/>
                    <a:pt x="8826" y="3908"/>
                  </a:cubicBezTo>
                  <a:lnTo>
                    <a:pt x="8826" y="3908"/>
                  </a:lnTo>
                  <a:cubicBezTo>
                    <a:pt x="8824" y="3910"/>
                    <a:pt x="8823" y="3913"/>
                    <a:pt x="8822" y="3915"/>
                  </a:cubicBezTo>
                  <a:lnTo>
                    <a:pt x="8822" y="3915"/>
                  </a:lnTo>
                  <a:cubicBezTo>
                    <a:pt x="8779" y="3905"/>
                    <a:pt x="8737" y="3894"/>
                    <a:pt x="8695" y="3882"/>
                  </a:cubicBezTo>
                  <a:lnTo>
                    <a:pt x="8695" y="3882"/>
                  </a:lnTo>
                  <a:cubicBezTo>
                    <a:pt x="8616" y="4071"/>
                    <a:pt x="8542" y="4263"/>
                    <a:pt x="8473" y="4460"/>
                  </a:cubicBezTo>
                  <a:cubicBezTo>
                    <a:pt x="8106" y="5394"/>
                    <a:pt x="7873" y="6361"/>
                    <a:pt x="7706" y="7329"/>
                  </a:cubicBezTo>
                  <a:cubicBezTo>
                    <a:pt x="7572" y="8196"/>
                    <a:pt x="7506" y="8963"/>
                    <a:pt x="7439" y="9597"/>
                  </a:cubicBezTo>
                  <a:cubicBezTo>
                    <a:pt x="7406" y="10197"/>
                    <a:pt x="7372" y="10664"/>
                    <a:pt x="7372" y="10998"/>
                  </a:cubicBezTo>
                  <a:lnTo>
                    <a:pt x="7372" y="11098"/>
                  </a:lnTo>
                  <a:cubicBezTo>
                    <a:pt x="7439" y="10764"/>
                    <a:pt x="7439" y="10264"/>
                    <a:pt x="7506" y="9664"/>
                  </a:cubicBezTo>
                  <a:cubicBezTo>
                    <a:pt x="7572" y="9097"/>
                    <a:pt x="7639" y="8329"/>
                    <a:pt x="7806" y="7462"/>
                  </a:cubicBezTo>
                  <a:cubicBezTo>
                    <a:pt x="7973" y="6461"/>
                    <a:pt x="8206" y="5494"/>
                    <a:pt x="8540" y="4593"/>
                  </a:cubicBezTo>
                  <a:cubicBezTo>
                    <a:pt x="8623" y="4357"/>
                    <a:pt x="8718" y="4133"/>
                    <a:pt x="8822" y="3915"/>
                  </a:cubicBezTo>
                  <a:lnTo>
                    <a:pt x="8822" y="3915"/>
                  </a:lnTo>
                  <a:cubicBezTo>
                    <a:pt x="9025" y="3963"/>
                    <a:pt x="9235" y="3988"/>
                    <a:pt x="9447" y="3988"/>
                  </a:cubicBezTo>
                  <a:cubicBezTo>
                    <a:pt x="9754" y="3988"/>
                    <a:pt x="10068" y="3936"/>
                    <a:pt x="10374" y="3826"/>
                  </a:cubicBezTo>
                  <a:lnTo>
                    <a:pt x="10441" y="3826"/>
                  </a:lnTo>
                  <a:cubicBezTo>
                    <a:pt x="10622" y="3736"/>
                    <a:pt x="10804" y="3599"/>
                    <a:pt x="10933" y="3426"/>
                  </a:cubicBezTo>
                  <a:close/>
                  <a:moveTo>
                    <a:pt x="3782" y="0"/>
                  </a:moveTo>
                  <a:cubicBezTo>
                    <a:pt x="3450" y="0"/>
                    <a:pt x="3148" y="215"/>
                    <a:pt x="3036" y="524"/>
                  </a:cubicBezTo>
                  <a:cubicBezTo>
                    <a:pt x="2969" y="957"/>
                    <a:pt x="3003" y="1358"/>
                    <a:pt x="3203" y="1758"/>
                  </a:cubicBezTo>
                  <a:cubicBezTo>
                    <a:pt x="3468" y="2207"/>
                    <a:pt x="3859" y="2569"/>
                    <a:pt x="4320" y="2805"/>
                  </a:cubicBezTo>
                  <a:lnTo>
                    <a:pt x="4320" y="2805"/>
                  </a:lnTo>
                  <a:cubicBezTo>
                    <a:pt x="4089" y="3285"/>
                    <a:pt x="3709" y="3694"/>
                    <a:pt x="3236" y="3993"/>
                  </a:cubicBezTo>
                  <a:cubicBezTo>
                    <a:pt x="2929" y="4191"/>
                    <a:pt x="2574" y="4321"/>
                    <a:pt x="2202" y="4389"/>
                  </a:cubicBezTo>
                  <a:lnTo>
                    <a:pt x="2202" y="4389"/>
                  </a:lnTo>
                  <a:cubicBezTo>
                    <a:pt x="2074" y="4129"/>
                    <a:pt x="1938" y="3865"/>
                    <a:pt x="1802" y="3593"/>
                  </a:cubicBezTo>
                  <a:cubicBezTo>
                    <a:pt x="1635" y="3292"/>
                    <a:pt x="1401" y="3059"/>
                    <a:pt x="1135" y="2926"/>
                  </a:cubicBezTo>
                  <a:cubicBezTo>
                    <a:pt x="1009" y="2850"/>
                    <a:pt x="884" y="2813"/>
                    <a:pt x="759" y="2813"/>
                  </a:cubicBezTo>
                  <a:cubicBezTo>
                    <a:pt x="718" y="2813"/>
                    <a:pt x="676" y="2817"/>
                    <a:pt x="634" y="2825"/>
                  </a:cubicBezTo>
                  <a:cubicBezTo>
                    <a:pt x="434" y="2825"/>
                    <a:pt x="267" y="2926"/>
                    <a:pt x="167" y="3092"/>
                  </a:cubicBezTo>
                  <a:cubicBezTo>
                    <a:pt x="0" y="3393"/>
                    <a:pt x="67" y="3759"/>
                    <a:pt x="301" y="4026"/>
                  </a:cubicBezTo>
                  <a:cubicBezTo>
                    <a:pt x="567" y="4260"/>
                    <a:pt x="901" y="4427"/>
                    <a:pt x="1268" y="4460"/>
                  </a:cubicBezTo>
                  <a:cubicBezTo>
                    <a:pt x="1426" y="4484"/>
                    <a:pt x="1582" y="4496"/>
                    <a:pt x="1738" y="4496"/>
                  </a:cubicBezTo>
                  <a:cubicBezTo>
                    <a:pt x="1861" y="4496"/>
                    <a:pt x="1984" y="4488"/>
                    <a:pt x="2105" y="4474"/>
                  </a:cubicBezTo>
                  <a:lnTo>
                    <a:pt x="2105" y="4474"/>
                  </a:lnTo>
                  <a:cubicBezTo>
                    <a:pt x="2226" y="4716"/>
                    <a:pt x="2344" y="4959"/>
                    <a:pt x="2469" y="5194"/>
                  </a:cubicBezTo>
                  <a:cubicBezTo>
                    <a:pt x="3403" y="7162"/>
                    <a:pt x="4137" y="8830"/>
                    <a:pt x="4570" y="9964"/>
                  </a:cubicBezTo>
                  <a:lnTo>
                    <a:pt x="5137" y="11265"/>
                  </a:lnTo>
                  <a:cubicBezTo>
                    <a:pt x="5004" y="10798"/>
                    <a:pt x="4837" y="10331"/>
                    <a:pt x="4637" y="9931"/>
                  </a:cubicBezTo>
                  <a:cubicBezTo>
                    <a:pt x="4170" y="8763"/>
                    <a:pt x="3503" y="7129"/>
                    <a:pt x="2536" y="5127"/>
                  </a:cubicBezTo>
                  <a:cubicBezTo>
                    <a:pt x="2446" y="4904"/>
                    <a:pt x="2344" y="4681"/>
                    <a:pt x="2234" y="4455"/>
                  </a:cubicBezTo>
                  <a:lnTo>
                    <a:pt x="2234" y="4455"/>
                  </a:lnTo>
                  <a:cubicBezTo>
                    <a:pt x="3174" y="4302"/>
                    <a:pt x="3998" y="3717"/>
                    <a:pt x="4438" y="2862"/>
                  </a:cubicBezTo>
                  <a:lnTo>
                    <a:pt x="4438" y="2862"/>
                  </a:lnTo>
                  <a:cubicBezTo>
                    <a:pt x="4699" y="2980"/>
                    <a:pt x="4979" y="3059"/>
                    <a:pt x="5271" y="3092"/>
                  </a:cubicBezTo>
                  <a:cubicBezTo>
                    <a:pt x="5347" y="3098"/>
                    <a:pt x="5424" y="3101"/>
                    <a:pt x="5501" y="3101"/>
                  </a:cubicBezTo>
                  <a:cubicBezTo>
                    <a:pt x="6037" y="3101"/>
                    <a:pt x="6578" y="2953"/>
                    <a:pt x="7052" y="2675"/>
                  </a:cubicBezTo>
                  <a:lnTo>
                    <a:pt x="7052" y="2675"/>
                  </a:lnTo>
                  <a:cubicBezTo>
                    <a:pt x="7377" y="3186"/>
                    <a:pt x="7852" y="3565"/>
                    <a:pt x="8393" y="3777"/>
                  </a:cubicBezTo>
                  <a:lnTo>
                    <a:pt x="8393" y="3777"/>
                  </a:lnTo>
                  <a:cubicBezTo>
                    <a:pt x="7860" y="3555"/>
                    <a:pt x="7399" y="3166"/>
                    <a:pt x="7095" y="2649"/>
                  </a:cubicBezTo>
                  <a:lnTo>
                    <a:pt x="7095" y="2649"/>
                  </a:lnTo>
                  <a:cubicBezTo>
                    <a:pt x="7277" y="2538"/>
                    <a:pt x="7449" y="2407"/>
                    <a:pt x="7606" y="2258"/>
                  </a:cubicBezTo>
                  <a:cubicBezTo>
                    <a:pt x="7906" y="1958"/>
                    <a:pt x="8106" y="1591"/>
                    <a:pt x="8206" y="1191"/>
                  </a:cubicBezTo>
                  <a:cubicBezTo>
                    <a:pt x="8240" y="991"/>
                    <a:pt x="8206" y="757"/>
                    <a:pt x="8073" y="591"/>
                  </a:cubicBezTo>
                  <a:cubicBezTo>
                    <a:pt x="7973" y="390"/>
                    <a:pt x="7773" y="257"/>
                    <a:pt x="7539" y="257"/>
                  </a:cubicBezTo>
                  <a:cubicBezTo>
                    <a:pt x="7105" y="257"/>
                    <a:pt x="6739" y="557"/>
                    <a:pt x="6672" y="991"/>
                  </a:cubicBezTo>
                  <a:cubicBezTo>
                    <a:pt x="6572" y="1391"/>
                    <a:pt x="6638" y="1791"/>
                    <a:pt x="6805" y="2158"/>
                  </a:cubicBezTo>
                  <a:lnTo>
                    <a:pt x="6805" y="2192"/>
                  </a:lnTo>
                  <a:cubicBezTo>
                    <a:pt x="6859" y="2328"/>
                    <a:pt x="6922" y="2457"/>
                    <a:pt x="6993" y="2579"/>
                  </a:cubicBezTo>
                  <a:lnTo>
                    <a:pt x="6993" y="2579"/>
                  </a:lnTo>
                  <a:cubicBezTo>
                    <a:pt x="6541" y="2869"/>
                    <a:pt x="6000" y="3035"/>
                    <a:pt x="5434" y="3035"/>
                  </a:cubicBezTo>
                  <a:cubicBezTo>
                    <a:pt x="5358" y="3035"/>
                    <a:pt x="5281" y="3032"/>
                    <a:pt x="5204" y="3026"/>
                  </a:cubicBezTo>
                  <a:cubicBezTo>
                    <a:pt x="4943" y="3004"/>
                    <a:pt x="4689" y="2939"/>
                    <a:pt x="4450" y="2838"/>
                  </a:cubicBezTo>
                  <a:lnTo>
                    <a:pt x="4450" y="2838"/>
                  </a:lnTo>
                  <a:cubicBezTo>
                    <a:pt x="4542" y="2657"/>
                    <a:pt x="4616" y="2463"/>
                    <a:pt x="4670" y="2258"/>
                  </a:cubicBezTo>
                  <a:cubicBezTo>
                    <a:pt x="4770" y="1858"/>
                    <a:pt x="4804" y="1458"/>
                    <a:pt x="4770" y="1058"/>
                  </a:cubicBezTo>
                  <a:cubicBezTo>
                    <a:pt x="4704" y="857"/>
                    <a:pt x="4637" y="691"/>
                    <a:pt x="4537" y="490"/>
                  </a:cubicBezTo>
                  <a:cubicBezTo>
                    <a:pt x="4437" y="324"/>
                    <a:pt x="4270" y="157"/>
                    <a:pt x="4103" y="57"/>
                  </a:cubicBezTo>
                  <a:cubicBezTo>
                    <a:pt x="4037" y="57"/>
                    <a:pt x="4003" y="23"/>
                    <a:pt x="3970" y="23"/>
                  </a:cubicBezTo>
                  <a:cubicBezTo>
                    <a:pt x="3907" y="8"/>
                    <a:pt x="3844" y="0"/>
                    <a:pt x="3782" y="0"/>
                  </a:cubicBezTo>
                  <a:close/>
                  <a:moveTo>
                    <a:pt x="7372" y="11098"/>
                  </a:moveTo>
                  <a:cubicBezTo>
                    <a:pt x="7372" y="11265"/>
                    <a:pt x="7339" y="11365"/>
                    <a:pt x="7339" y="11465"/>
                  </a:cubicBezTo>
                  <a:cubicBezTo>
                    <a:pt x="7339" y="11487"/>
                    <a:pt x="7343" y="11495"/>
                    <a:pt x="7348" y="11495"/>
                  </a:cubicBezTo>
                  <a:cubicBezTo>
                    <a:pt x="7358" y="11495"/>
                    <a:pt x="7372" y="11465"/>
                    <a:pt x="7372" y="11465"/>
                  </a:cubicBezTo>
                  <a:lnTo>
                    <a:pt x="7372" y="11098"/>
                  </a:lnTo>
                  <a:close/>
                  <a:moveTo>
                    <a:pt x="5137" y="11265"/>
                  </a:moveTo>
                  <a:lnTo>
                    <a:pt x="5237" y="11598"/>
                  </a:lnTo>
                  <a:cubicBezTo>
                    <a:pt x="5204" y="11465"/>
                    <a:pt x="5171" y="11365"/>
                    <a:pt x="5137" y="11265"/>
                  </a:cubicBezTo>
                  <a:close/>
                  <a:moveTo>
                    <a:pt x="5237" y="11598"/>
                  </a:moveTo>
                  <a:cubicBezTo>
                    <a:pt x="5237" y="11615"/>
                    <a:pt x="5254" y="11632"/>
                    <a:pt x="5271" y="11648"/>
                  </a:cubicBezTo>
                  <a:lnTo>
                    <a:pt x="5237" y="11598"/>
                  </a:lnTo>
                  <a:close/>
                  <a:moveTo>
                    <a:pt x="5271" y="11648"/>
                  </a:moveTo>
                  <a:lnTo>
                    <a:pt x="5304" y="11698"/>
                  </a:lnTo>
                  <a:cubicBezTo>
                    <a:pt x="5304" y="11682"/>
                    <a:pt x="5288" y="11665"/>
                    <a:pt x="5271" y="1164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5"/>
            <p:cNvSpPr/>
            <p:nvPr/>
          </p:nvSpPr>
          <p:spPr>
            <a:xfrm>
              <a:off x="3639425" y="1468925"/>
              <a:ext cx="221025" cy="41800"/>
            </a:xfrm>
            <a:custGeom>
              <a:avLst/>
              <a:gdLst/>
              <a:ahLst/>
              <a:cxnLst/>
              <a:rect l="l" t="t" r="r" b="b"/>
              <a:pathLst>
                <a:path w="8841" h="1672" extrusionOk="0">
                  <a:moveTo>
                    <a:pt x="8237" y="0"/>
                  </a:moveTo>
                  <a:cubicBezTo>
                    <a:pt x="8216" y="0"/>
                    <a:pt x="8195" y="1"/>
                    <a:pt x="8173" y="3"/>
                  </a:cubicBezTo>
                  <a:lnTo>
                    <a:pt x="568" y="504"/>
                  </a:lnTo>
                  <a:cubicBezTo>
                    <a:pt x="234" y="504"/>
                    <a:pt x="1" y="804"/>
                    <a:pt x="1" y="1104"/>
                  </a:cubicBezTo>
                  <a:cubicBezTo>
                    <a:pt x="34" y="1438"/>
                    <a:pt x="301" y="1671"/>
                    <a:pt x="635" y="1671"/>
                  </a:cubicBezTo>
                  <a:lnTo>
                    <a:pt x="8274" y="1171"/>
                  </a:lnTo>
                  <a:cubicBezTo>
                    <a:pt x="8574" y="1137"/>
                    <a:pt x="8841" y="837"/>
                    <a:pt x="8807" y="537"/>
                  </a:cubicBezTo>
                  <a:cubicBezTo>
                    <a:pt x="8807" y="225"/>
                    <a:pt x="8544" y="0"/>
                    <a:pt x="8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5"/>
            <p:cNvSpPr/>
            <p:nvPr/>
          </p:nvSpPr>
          <p:spPr>
            <a:xfrm>
              <a:off x="3637200" y="1510700"/>
              <a:ext cx="225750" cy="100225"/>
            </a:xfrm>
            <a:custGeom>
              <a:avLst/>
              <a:gdLst/>
              <a:ahLst/>
              <a:cxnLst/>
              <a:rect l="l" t="t" r="r" b="b"/>
              <a:pathLst>
                <a:path w="9030" h="4009" extrusionOk="0">
                  <a:moveTo>
                    <a:pt x="8396" y="0"/>
                  </a:moveTo>
                  <a:lnTo>
                    <a:pt x="757" y="500"/>
                  </a:lnTo>
                  <a:cubicBezTo>
                    <a:pt x="1" y="533"/>
                    <a:pt x="55" y="1669"/>
                    <a:pt x="824" y="1669"/>
                  </a:cubicBezTo>
                  <a:cubicBezTo>
                    <a:pt x="835" y="1669"/>
                    <a:pt x="846" y="1668"/>
                    <a:pt x="857" y="1668"/>
                  </a:cubicBezTo>
                  <a:lnTo>
                    <a:pt x="1691" y="1601"/>
                  </a:lnTo>
                  <a:lnTo>
                    <a:pt x="2925" y="3669"/>
                  </a:lnTo>
                  <a:cubicBezTo>
                    <a:pt x="3045" y="3879"/>
                    <a:pt x="3273" y="4008"/>
                    <a:pt x="3511" y="4008"/>
                  </a:cubicBezTo>
                  <a:cubicBezTo>
                    <a:pt x="3538" y="4008"/>
                    <a:pt x="3565" y="4006"/>
                    <a:pt x="3592" y="4003"/>
                  </a:cubicBezTo>
                  <a:lnTo>
                    <a:pt x="6294" y="3836"/>
                  </a:lnTo>
                  <a:cubicBezTo>
                    <a:pt x="6595" y="3803"/>
                    <a:pt x="6828" y="3603"/>
                    <a:pt x="6928" y="3369"/>
                  </a:cubicBezTo>
                  <a:lnTo>
                    <a:pt x="7896" y="1201"/>
                  </a:lnTo>
                  <a:lnTo>
                    <a:pt x="8496" y="1168"/>
                  </a:lnTo>
                  <a:cubicBezTo>
                    <a:pt x="8796" y="1134"/>
                    <a:pt x="9030" y="834"/>
                    <a:pt x="8963" y="534"/>
                  </a:cubicBezTo>
                  <a:cubicBezTo>
                    <a:pt x="8963" y="234"/>
                    <a:pt x="8696" y="0"/>
                    <a:pt x="8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5"/>
            <p:cNvSpPr/>
            <p:nvPr/>
          </p:nvSpPr>
          <p:spPr>
            <a:xfrm>
              <a:off x="3501000" y="966475"/>
              <a:ext cx="155975" cy="295875"/>
            </a:xfrm>
            <a:custGeom>
              <a:avLst/>
              <a:gdLst/>
              <a:ahLst/>
              <a:cxnLst/>
              <a:rect l="l" t="t" r="r" b="b"/>
              <a:pathLst>
                <a:path w="6239" h="11835" extrusionOk="0">
                  <a:moveTo>
                    <a:pt x="5949" y="0"/>
                  </a:moveTo>
                  <a:cubicBezTo>
                    <a:pt x="5855" y="0"/>
                    <a:pt x="5739" y="8"/>
                    <a:pt x="5605" y="20"/>
                  </a:cubicBezTo>
                  <a:cubicBezTo>
                    <a:pt x="5071" y="120"/>
                    <a:pt x="4571" y="320"/>
                    <a:pt x="4104" y="587"/>
                  </a:cubicBezTo>
                  <a:cubicBezTo>
                    <a:pt x="3370" y="954"/>
                    <a:pt x="2703" y="1488"/>
                    <a:pt x="2136" y="2088"/>
                  </a:cubicBezTo>
                  <a:lnTo>
                    <a:pt x="501" y="4590"/>
                  </a:lnTo>
                  <a:cubicBezTo>
                    <a:pt x="167" y="5558"/>
                    <a:pt x="1" y="6558"/>
                    <a:pt x="1" y="7592"/>
                  </a:cubicBezTo>
                  <a:cubicBezTo>
                    <a:pt x="1" y="8393"/>
                    <a:pt x="167" y="9227"/>
                    <a:pt x="401" y="9994"/>
                  </a:cubicBezTo>
                  <a:cubicBezTo>
                    <a:pt x="568" y="10528"/>
                    <a:pt x="835" y="11028"/>
                    <a:pt x="1168" y="11462"/>
                  </a:cubicBezTo>
                  <a:cubicBezTo>
                    <a:pt x="1403" y="11726"/>
                    <a:pt x="1534" y="11835"/>
                    <a:pt x="1630" y="11835"/>
                  </a:cubicBezTo>
                  <a:cubicBezTo>
                    <a:pt x="1644" y="11835"/>
                    <a:pt x="1656" y="11833"/>
                    <a:pt x="1669" y="11829"/>
                  </a:cubicBezTo>
                  <a:cubicBezTo>
                    <a:pt x="1802" y="11695"/>
                    <a:pt x="1468" y="10995"/>
                    <a:pt x="1235" y="9761"/>
                  </a:cubicBezTo>
                  <a:cubicBezTo>
                    <a:pt x="601" y="6525"/>
                    <a:pt x="1902" y="3256"/>
                    <a:pt x="4537" y="1321"/>
                  </a:cubicBezTo>
                  <a:cubicBezTo>
                    <a:pt x="5505" y="587"/>
                    <a:pt x="6238" y="254"/>
                    <a:pt x="6205" y="87"/>
                  </a:cubicBezTo>
                  <a:cubicBezTo>
                    <a:pt x="6205" y="23"/>
                    <a:pt x="6111" y="0"/>
                    <a:pt x="5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5"/>
            <p:cNvSpPr/>
            <p:nvPr/>
          </p:nvSpPr>
          <p:spPr>
            <a:xfrm>
              <a:off x="3685300" y="944250"/>
              <a:ext cx="65900" cy="31500"/>
            </a:xfrm>
            <a:custGeom>
              <a:avLst/>
              <a:gdLst/>
              <a:ahLst/>
              <a:cxnLst/>
              <a:rect l="l" t="t" r="r" b="b"/>
              <a:pathLst>
                <a:path w="2636" h="1260" extrusionOk="0">
                  <a:moveTo>
                    <a:pt x="1420" y="0"/>
                  </a:moveTo>
                  <a:cubicBezTo>
                    <a:pt x="1046" y="0"/>
                    <a:pt x="674" y="101"/>
                    <a:pt x="334" y="309"/>
                  </a:cubicBezTo>
                  <a:cubicBezTo>
                    <a:pt x="134" y="476"/>
                    <a:pt x="1" y="642"/>
                    <a:pt x="67" y="809"/>
                  </a:cubicBezTo>
                  <a:cubicBezTo>
                    <a:pt x="123" y="1116"/>
                    <a:pt x="551" y="1259"/>
                    <a:pt x="1041" y="1259"/>
                  </a:cubicBezTo>
                  <a:cubicBezTo>
                    <a:pt x="1137" y="1259"/>
                    <a:pt x="1236" y="1254"/>
                    <a:pt x="1335" y="1243"/>
                  </a:cubicBezTo>
                  <a:lnTo>
                    <a:pt x="2602" y="642"/>
                  </a:lnTo>
                  <a:cubicBezTo>
                    <a:pt x="2636" y="476"/>
                    <a:pt x="2502" y="309"/>
                    <a:pt x="2269" y="175"/>
                  </a:cubicBezTo>
                  <a:cubicBezTo>
                    <a:pt x="1994" y="60"/>
                    <a:pt x="1706"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p:nvPr/>
          </p:nvSpPr>
          <p:spPr>
            <a:xfrm>
              <a:off x="3717825" y="1590350"/>
              <a:ext cx="90100" cy="17225"/>
            </a:xfrm>
            <a:custGeom>
              <a:avLst/>
              <a:gdLst/>
              <a:ahLst/>
              <a:cxnLst/>
              <a:rect l="l" t="t" r="r" b="b"/>
              <a:pathLst>
                <a:path w="3604" h="689" extrusionOk="0">
                  <a:moveTo>
                    <a:pt x="2080" y="1"/>
                  </a:moveTo>
                  <a:cubicBezTo>
                    <a:pt x="1518" y="1"/>
                    <a:pt x="967" y="134"/>
                    <a:pt x="468" y="383"/>
                  </a:cubicBezTo>
                  <a:cubicBezTo>
                    <a:pt x="267" y="450"/>
                    <a:pt x="134" y="550"/>
                    <a:pt x="1" y="684"/>
                  </a:cubicBezTo>
                  <a:cubicBezTo>
                    <a:pt x="1" y="687"/>
                    <a:pt x="3" y="689"/>
                    <a:pt x="7" y="689"/>
                  </a:cubicBezTo>
                  <a:cubicBezTo>
                    <a:pt x="44" y="689"/>
                    <a:pt x="233" y="573"/>
                    <a:pt x="501" y="483"/>
                  </a:cubicBezTo>
                  <a:cubicBezTo>
                    <a:pt x="901" y="317"/>
                    <a:pt x="1335" y="183"/>
                    <a:pt x="1768" y="150"/>
                  </a:cubicBezTo>
                  <a:cubicBezTo>
                    <a:pt x="1915" y="138"/>
                    <a:pt x="2070" y="130"/>
                    <a:pt x="2228" y="130"/>
                  </a:cubicBezTo>
                  <a:cubicBezTo>
                    <a:pt x="2502" y="130"/>
                    <a:pt x="2782" y="153"/>
                    <a:pt x="3036" y="217"/>
                  </a:cubicBezTo>
                  <a:lnTo>
                    <a:pt x="3603" y="350"/>
                  </a:lnTo>
                  <a:cubicBezTo>
                    <a:pt x="3436" y="250"/>
                    <a:pt x="3270" y="183"/>
                    <a:pt x="3103" y="150"/>
                  </a:cubicBezTo>
                  <a:cubicBezTo>
                    <a:pt x="2764" y="49"/>
                    <a:pt x="2420" y="1"/>
                    <a:pt x="20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5"/>
            <p:cNvSpPr/>
            <p:nvPr/>
          </p:nvSpPr>
          <p:spPr>
            <a:xfrm>
              <a:off x="3680300" y="1541225"/>
              <a:ext cx="154300" cy="9525"/>
            </a:xfrm>
            <a:custGeom>
              <a:avLst/>
              <a:gdLst/>
              <a:ahLst/>
              <a:cxnLst/>
              <a:rect l="l" t="t" r="r" b="b"/>
              <a:pathLst>
                <a:path w="6172" h="381" extrusionOk="0">
                  <a:moveTo>
                    <a:pt x="5397" y="1"/>
                  </a:moveTo>
                  <a:cubicBezTo>
                    <a:pt x="4623" y="1"/>
                    <a:pt x="3853" y="38"/>
                    <a:pt x="3103" y="113"/>
                  </a:cubicBezTo>
                  <a:cubicBezTo>
                    <a:pt x="2069" y="147"/>
                    <a:pt x="1035" y="247"/>
                    <a:pt x="0" y="380"/>
                  </a:cubicBezTo>
                  <a:cubicBezTo>
                    <a:pt x="1035" y="380"/>
                    <a:pt x="2069" y="347"/>
                    <a:pt x="3103" y="247"/>
                  </a:cubicBezTo>
                  <a:cubicBezTo>
                    <a:pt x="4103" y="213"/>
                    <a:pt x="5137" y="147"/>
                    <a:pt x="6172" y="13"/>
                  </a:cubicBezTo>
                  <a:cubicBezTo>
                    <a:pt x="5913" y="5"/>
                    <a:pt x="5655" y="1"/>
                    <a:pt x="539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5"/>
            <p:cNvSpPr/>
            <p:nvPr/>
          </p:nvSpPr>
          <p:spPr>
            <a:xfrm>
              <a:off x="3694475" y="1563225"/>
              <a:ext cx="130125" cy="11500"/>
            </a:xfrm>
            <a:custGeom>
              <a:avLst/>
              <a:gdLst/>
              <a:ahLst/>
              <a:cxnLst/>
              <a:rect l="l" t="t" r="r" b="b"/>
              <a:pathLst>
                <a:path w="5205" h="460" extrusionOk="0">
                  <a:moveTo>
                    <a:pt x="5204" y="1"/>
                  </a:moveTo>
                  <a:cubicBezTo>
                    <a:pt x="4937" y="1"/>
                    <a:pt x="4671" y="34"/>
                    <a:pt x="4437" y="67"/>
                  </a:cubicBezTo>
                  <a:lnTo>
                    <a:pt x="2602" y="234"/>
                  </a:lnTo>
                  <a:lnTo>
                    <a:pt x="768" y="334"/>
                  </a:lnTo>
                  <a:cubicBezTo>
                    <a:pt x="501" y="368"/>
                    <a:pt x="267" y="368"/>
                    <a:pt x="1" y="434"/>
                  </a:cubicBezTo>
                  <a:cubicBezTo>
                    <a:pt x="134" y="451"/>
                    <a:pt x="267" y="459"/>
                    <a:pt x="397" y="459"/>
                  </a:cubicBezTo>
                  <a:cubicBezTo>
                    <a:pt x="526" y="459"/>
                    <a:pt x="651" y="451"/>
                    <a:pt x="768" y="434"/>
                  </a:cubicBezTo>
                  <a:cubicBezTo>
                    <a:pt x="1268" y="434"/>
                    <a:pt x="1835" y="434"/>
                    <a:pt x="2602" y="334"/>
                  </a:cubicBezTo>
                  <a:cubicBezTo>
                    <a:pt x="3370" y="267"/>
                    <a:pt x="3970" y="167"/>
                    <a:pt x="4437" y="134"/>
                  </a:cubicBezTo>
                  <a:lnTo>
                    <a:pt x="520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5"/>
            <p:cNvSpPr/>
            <p:nvPr/>
          </p:nvSpPr>
          <p:spPr>
            <a:xfrm>
              <a:off x="2450250" y="2743550"/>
              <a:ext cx="394475" cy="164000"/>
            </a:xfrm>
            <a:custGeom>
              <a:avLst/>
              <a:gdLst/>
              <a:ahLst/>
              <a:cxnLst/>
              <a:rect l="l" t="t" r="r" b="b"/>
              <a:pathLst>
                <a:path w="15779" h="6560" extrusionOk="0">
                  <a:moveTo>
                    <a:pt x="9753" y="1"/>
                  </a:moveTo>
                  <a:cubicBezTo>
                    <a:pt x="7155" y="1"/>
                    <a:pt x="3829" y="890"/>
                    <a:pt x="1" y="3891"/>
                  </a:cubicBezTo>
                  <a:lnTo>
                    <a:pt x="1669" y="6559"/>
                  </a:lnTo>
                  <a:cubicBezTo>
                    <a:pt x="1669" y="6559"/>
                    <a:pt x="7126" y="1563"/>
                    <a:pt x="13190" y="1563"/>
                  </a:cubicBezTo>
                  <a:cubicBezTo>
                    <a:pt x="14045" y="1563"/>
                    <a:pt x="14913" y="1663"/>
                    <a:pt x="15779" y="1889"/>
                  </a:cubicBezTo>
                  <a:cubicBezTo>
                    <a:pt x="15779" y="1889"/>
                    <a:pt x="13538" y="1"/>
                    <a:pt x="9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2844700" y="2632925"/>
              <a:ext cx="371950" cy="157875"/>
            </a:xfrm>
            <a:custGeom>
              <a:avLst/>
              <a:gdLst/>
              <a:ahLst/>
              <a:cxnLst/>
              <a:rect l="l" t="t" r="r" b="b"/>
              <a:pathLst>
                <a:path w="14878" h="6315" extrusionOk="0">
                  <a:moveTo>
                    <a:pt x="7848" y="1"/>
                  </a:moveTo>
                  <a:cubicBezTo>
                    <a:pt x="4303" y="1"/>
                    <a:pt x="502" y="1230"/>
                    <a:pt x="1" y="6314"/>
                  </a:cubicBezTo>
                  <a:cubicBezTo>
                    <a:pt x="1" y="6314"/>
                    <a:pt x="4183" y="1783"/>
                    <a:pt x="10506" y="1783"/>
                  </a:cubicBezTo>
                  <a:cubicBezTo>
                    <a:pt x="11235" y="1783"/>
                    <a:pt x="11993" y="1843"/>
                    <a:pt x="12776" y="1978"/>
                  </a:cubicBezTo>
                  <a:lnTo>
                    <a:pt x="14878" y="2312"/>
                  </a:lnTo>
                  <a:lnTo>
                    <a:pt x="14211" y="1077"/>
                  </a:lnTo>
                  <a:cubicBezTo>
                    <a:pt x="14211" y="1061"/>
                    <a:pt x="11140" y="1"/>
                    <a:pt x="7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5"/>
            <p:cNvSpPr/>
            <p:nvPr/>
          </p:nvSpPr>
          <p:spPr>
            <a:xfrm>
              <a:off x="2140025" y="2304475"/>
              <a:ext cx="704700" cy="568050"/>
            </a:xfrm>
            <a:custGeom>
              <a:avLst/>
              <a:gdLst/>
              <a:ahLst/>
              <a:cxnLst/>
              <a:rect l="l" t="t" r="r" b="b"/>
              <a:pathLst>
                <a:path w="28188" h="22722" extrusionOk="0">
                  <a:moveTo>
                    <a:pt x="11300" y="1"/>
                  </a:moveTo>
                  <a:cubicBezTo>
                    <a:pt x="7824" y="1"/>
                    <a:pt x="3450" y="463"/>
                    <a:pt x="1" y="2340"/>
                  </a:cubicBezTo>
                  <a:lnTo>
                    <a:pt x="10842" y="22721"/>
                  </a:lnTo>
                  <a:cubicBezTo>
                    <a:pt x="10842" y="22721"/>
                    <a:pt x="16023" y="17735"/>
                    <a:pt x="22248" y="17735"/>
                  </a:cubicBezTo>
                  <a:cubicBezTo>
                    <a:pt x="24169" y="17735"/>
                    <a:pt x="26190" y="18210"/>
                    <a:pt x="28188" y="19452"/>
                  </a:cubicBezTo>
                  <a:lnTo>
                    <a:pt x="17213" y="439"/>
                  </a:lnTo>
                  <a:cubicBezTo>
                    <a:pt x="17213" y="439"/>
                    <a:pt x="14682" y="1"/>
                    <a:pt x="1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5"/>
            <p:cNvSpPr/>
            <p:nvPr/>
          </p:nvSpPr>
          <p:spPr>
            <a:xfrm>
              <a:off x="2136700" y="2302400"/>
              <a:ext cx="709700" cy="572425"/>
            </a:xfrm>
            <a:custGeom>
              <a:avLst/>
              <a:gdLst/>
              <a:ahLst/>
              <a:cxnLst/>
              <a:rect l="l" t="t" r="r" b="b"/>
              <a:pathLst>
                <a:path w="28388" h="22897" extrusionOk="0">
                  <a:moveTo>
                    <a:pt x="11377" y="1"/>
                  </a:moveTo>
                  <a:cubicBezTo>
                    <a:pt x="9909" y="1"/>
                    <a:pt x="8457" y="97"/>
                    <a:pt x="7005" y="255"/>
                  </a:cubicBezTo>
                  <a:cubicBezTo>
                    <a:pt x="4604" y="555"/>
                    <a:pt x="2235" y="1256"/>
                    <a:pt x="67" y="2356"/>
                  </a:cubicBezTo>
                  <a:cubicBezTo>
                    <a:pt x="34" y="2390"/>
                    <a:pt x="0" y="2423"/>
                    <a:pt x="34" y="2457"/>
                  </a:cubicBezTo>
                  <a:lnTo>
                    <a:pt x="10875" y="22871"/>
                  </a:lnTo>
                  <a:cubicBezTo>
                    <a:pt x="10891" y="22888"/>
                    <a:pt x="10917" y="22896"/>
                    <a:pt x="10942" y="22896"/>
                  </a:cubicBezTo>
                  <a:cubicBezTo>
                    <a:pt x="10967" y="22896"/>
                    <a:pt x="10992" y="22888"/>
                    <a:pt x="11008" y="22871"/>
                  </a:cubicBezTo>
                  <a:lnTo>
                    <a:pt x="11075" y="22771"/>
                  </a:lnTo>
                  <a:cubicBezTo>
                    <a:pt x="13510" y="20570"/>
                    <a:pt x="16479" y="18968"/>
                    <a:pt x="19681" y="18201"/>
                  </a:cubicBezTo>
                  <a:cubicBezTo>
                    <a:pt x="20415" y="18034"/>
                    <a:pt x="21182" y="17934"/>
                    <a:pt x="21983" y="17901"/>
                  </a:cubicBezTo>
                  <a:cubicBezTo>
                    <a:pt x="22717" y="17901"/>
                    <a:pt x="23484" y="17934"/>
                    <a:pt x="24218" y="18068"/>
                  </a:cubicBezTo>
                  <a:cubicBezTo>
                    <a:pt x="25652" y="18335"/>
                    <a:pt x="26986" y="18835"/>
                    <a:pt x="28221" y="19602"/>
                  </a:cubicBezTo>
                  <a:lnTo>
                    <a:pt x="28321" y="19602"/>
                  </a:lnTo>
                  <a:cubicBezTo>
                    <a:pt x="28354" y="19569"/>
                    <a:pt x="28387" y="19535"/>
                    <a:pt x="28354" y="19469"/>
                  </a:cubicBezTo>
                  <a:lnTo>
                    <a:pt x="20382" y="5726"/>
                  </a:lnTo>
                  <a:lnTo>
                    <a:pt x="18147" y="1856"/>
                  </a:lnTo>
                  <a:lnTo>
                    <a:pt x="17546" y="855"/>
                  </a:lnTo>
                  <a:lnTo>
                    <a:pt x="17379" y="589"/>
                  </a:lnTo>
                  <a:cubicBezTo>
                    <a:pt x="17379" y="555"/>
                    <a:pt x="17379" y="555"/>
                    <a:pt x="17346" y="522"/>
                  </a:cubicBezTo>
                  <a:lnTo>
                    <a:pt x="17346" y="522"/>
                  </a:lnTo>
                  <a:cubicBezTo>
                    <a:pt x="17346" y="555"/>
                    <a:pt x="17346" y="589"/>
                    <a:pt x="17379" y="622"/>
                  </a:cubicBezTo>
                  <a:cubicBezTo>
                    <a:pt x="17379" y="689"/>
                    <a:pt x="17446" y="755"/>
                    <a:pt x="17513" y="889"/>
                  </a:cubicBezTo>
                  <a:lnTo>
                    <a:pt x="18080" y="1923"/>
                  </a:lnTo>
                  <a:lnTo>
                    <a:pt x="20282" y="5792"/>
                  </a:lnTo>
                  <a:lnTo>
                    <a:pt x="28013" y="19266"/>
                  </a:lnTo>
                  <a:lnTo>
                    <a:pt x="28013" y="19266"/>
                  </a:lnTo>
                  <a:cubicBezTo>
                    <a:pt x="26876" y="18585"/>
                    <a:pt x="25578" y="18084"/>
                    <a:pt x="24251" y="17868"/>
                  </a:cubicBezTo>
                  <a:cubicBezTo>
                    <a:pt x="23643" y="17757"/>
                    <a:pt x="23012" y="17692"/>
                    <a:pt x="22359" y="17692"/>
                  </a:cubicBezTo>
                  <a:cubicBezTo>
                    <a:pt x="22223" y="17692"/>
                    <a:pt x="22087" y="17695"/>
                    <a:pt x="21949" y="17701"/>
                  </a:cubicBezTo>
                  <a:cubicBezTo>
                    <a:pt x="21182" y="17734"/>
                    <a:pt x="20415" y="17834"/>
                    <a:pt x="19648" y="17968"/>
                  </a:cubicBezTo>
                  <a:cubicBezTo>
                    <a:pt x="18047" y="18335"/>
                    <a:pt x="16512" y="18902"/>
                    <a:pt x="15078" y="19702"/>
                  </a:cubicBezTo>
                  <a:cubicBezTo>
                    <a:pt x="13618" y="20499"/>
                    <a:pt x="12224" y="21460"/>
                    <a:pt x="10961" y="22587"/>
                  </a:cubicBezTo>
                  <a:lnTo>
                    <a:pt x="10961" y="22587"/>
                  </a:lnTo>
                  <a:lnTo>
                    <a:pt x="236" y="2422"/>
                  </a:lnTo>
                  <a:lnTo>
                    <a:pt x="236" y="2422"/>
                  </a:lnTo>
                  <a:cubicBezTo>
                    <a:pt x="2352" y="1374"/>
                    <a:pt x="4663" y="685"/>
                    <a:pt x="7039" y="388"/>
                  </a:cubicBezTo>
                  <a:cubicBezTo>
                    <a:pt x="8644" y="184"/>
                    <a:pt x="10249" y="82"/>
                    <a:pt x="11855" y="82"/>
                  </a:cubicBezTo>
                  <a:cubicBezTo>
                    <a:pt x="12084" y="82"/>
                    <a:pt x="12313" y="84"/>
                    <a:pt x="12543" y="88"/>
                  </a:cubicBezTo>
                  <a:cubicBezTo>
                    <a:pt x="14077" y="122"/>
                    <a:pt x="15245" y="222"/>
                    <a:pt x="16079" y="288"/>
                  </a:cubicBezTo>
                  <a:cubicBezTo>
                    <a:pt x="14911" y="122"/>
                    <a:pt x="13744" y="21"/>
                    <a:pt x="12543" y="21"/>
                  </a:cubicBezTo>
                  <a:cubicBezTo>
                    <a:pt x="12153" y="8"/>
                    <a:pt x="11764" y="1"/>
                    <a:pt x="113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5"/>
            <p:cNvSpPr/>
            <p:nvPr/>
          </p:nvSpPr>
          <p:spPr>
            <a:xfrm>
              <a:off x="2573675" y="2175475"/>
              <a:ext cx="656325" cy="613650"/>
            </a:xfrm>
            <a:custGeom>
              <a:avLst/>
              <a:gdLst/>
              <a:ahLst/>
              <a:cxnLst/>
              <a:rect l="l" t="t" r="r" b="b"/>
              <a:pathLst>
                <a:path w="26253" h="24546" extrusionOk="0">
                  <a:moveTo>
                    <a:pt x="10835" y="0"/>
                  </a:moveTo>
                  <a:cubicBezTo>
                    <a:pt x="7870" y="0"/>
                    <a:pt x="3989" y="1145"/>
                    <a:pt x="1" y="5532"/>
                  </a:cubicBezTo>
                  <a:lnTo>
                    <a:pt x="10942" y="24546"/>
                  </a:lnTo>
                  <a:cubicBezTo>
                    <a:pt x="10942" y="24546"/>
                    <a:pt x="12590" y="18947"/>
                    <a:pt x="21154" y="18947"/>
                  </a:cubicBezTo>
                  <a:cubicBezTo>
                    <a:pt x="22637" y="18947"/>
                    <a:pt x="24327" y="19115"/>
                    <a:pt x="26253" y="19509"/>
                  </a:cubicBezTo>
                  <a:lnTo>
                    <a:pt x="16212" y="1362"/>
                  </a:lnTo>
                  <a:cubicBezTo>
                    <a:pt x="16212" y="1362"/>
                    <a:pt x="14069" y="0"/>
                    <a:pt x="10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5"/>
            <p:cNvSpPr/>
            <p:nvPr/>
          </p:nvSpPr>
          <p:spPr>
            <a:xfrm>
              <a:off x="2570350" y="2171600"/>
              <a:ext cx="662150" cy="617525"/>
            </a:xfrm>
            <a:custGeom>
              <a:avLst/>
              <a:gdLst/>
              <a:ahLst/>
              <a:cxnLst/>
              <a:rect l="l" t="t" r="r" b="b"/>
              <a:pathLst>
                <a:path w="26486" h="24701" extrusionOk="0">
                  <a:moveTo>
                    <a:pt x="10885" y="0"/>
                  </a:moveTo>
                  <a:cubicBezTo>
                    <a:pt x="9167" y="0"/>
                    <a:pt x="7486" y="369"/>
                    <a:pt x="5938" y="1084"/>
                  </a:cubicBezTo>
                  <a:cubicBezTo>
                    <a:pt x="3669" y="2151"/>
                    <a:pt x="1668" y="3652"/>
                    <a:pt x="0" y="5520"/>
                  </a:cubicBezTo>
                  <a:lnTo>
                    <a:pt x="0" y="5620"/>
                  </a:lnTo>
                  <a:cubicBezTo>
                    <a:pt x="3002" y="10857"/>
                    <a:pt x="6638" y="17162"/>
                    <a:pt x="10508" y="23867"/>
                  </a:cubicBezTo>
                  <a:lnTo>
                    <a:pt x="10975" y="24634"/>
                  </a:lnTo>
                  <a:cubicBezTo>
                    <a:pt x="10975" y="24658"/>
                    <a:pt x="10975" y="24665"/>
                    <a:pt x="10987" y="24667"/>
                  </a:cubicBezTo>
                  <a:lnTo>
                    <a:pt x="10987" y="24667"/>
                  </a:lnTo>
                  <a:cubicBezTo>
                    <a:pt x="10983" y="24678"/>
                    <a:pt x="10979" y="24689"/>
                    <a:pt x="10975" y="24701"/>
                  </a:cubicBezTo>
                  <a:lnTo>
                    <a:pt x="11049" y="24688"/>
                  </a:lnTo>
                  <a:lnTo>
                    <a:pt x="11049" y="24688"/>
                  </a:lnTo>
                  <a:cubicBezTo>
                    <a:pt x="11053" y="24689"/>
                    <a:pt x="11058" y="24689"/>
                    <a:pt x="11062" y="24689"/>
                  </a:cubicBezTo>
                  <a:cubicBezTo>
                    <a:pt x="11074" y="24689"/>
                    <a:pt x="11087" y="24686"/>
                    <a:pt x="11099" y="24680"/>
                  </a:cubicBezTo>
                  <a:lnTo>
                    <a:pt x="11099" y="24680"/>
                  </a:lnTo>
                  <a:lnTo>
                    <a:pt x="11175" y="24667"/>
                  </a:lnTo>
                  <a:lnTo>
                    <a:pt x="11145" y="24621"/>
                  </a:lnTo>
                  <a:lnTo>
                    <a:pt x="11145" y="24621"/>
                  </a:lnTo>
                  <a:cubicBezTo>
                    <a:pt x="11380" y="23892"/>
                    <a:pt x="11778" y="23196"/>
                    <a:pt x="12309" y="22633"/>
                  </a:cubicBezTo>
                  <a:cubicBezTo>
                    <a:pt x="12542" y="22332"/>
                    <a:pt x="12809" y="22065"/>
                    <a:pt x="13109" y="21799"/>
                  </a:cubicBezTo>
                  <a:cubicBezTo>
                    <a:pt x="13376" y="21532"/>
                    <a:pt x="13643" y="21298"/>
                    <a:pt x="13977" y="21098"/>
                  </a:cubicBezTo>
                  <a:lnTo>
                    <a:pt x="14477" y="20798"/>
                  </a:lnTo>
                  <a:cubicBezTo>
                    <a:pt x="14611" y="20664"/>
                    <a:pt x="14777" y="20598"/>
                    <a:pt x="14977" y="20498"/>
                  </a:cubicBezTo>
                  <a:cubicBezTo>
                    <a:pt x="15311" y="20331"/>
                    <a:pt x="15645" y="20164"/>
                    <a:pt x="15978" y="20031"/>
                  </a:cubicBezTo>
                  <a:lnTo>
                    <a:pt x="17012" y="19664"/>
                  </a:lnTo>
                  <a:lnTo>
                    <a:pt x="18113" y="19430"/>
                  </a:lnTo>
                  <a:cubicBezTo>
                    <a:pt x="18447" y="19330"/>
                    <a:pt x="18814" y="19297"/>
                    <a:pt x="19180" y="19263"/>
                  </a:cubicBezTo>
                  <a:cubicBezTo>
                    <a:pt x="19547" y="19263"/>
                    <a:pt x="19881" y="19163"/>
                    <a:pt x="20281" y="19163"/>
                  </a:cubicBezTo>
                  <a:lnTo>
                    <a:pt x="21315" y="19163"/>
                  </a:lnTo>
                  <a:cubicBezTo>
                    <a:pt x="21649" y="19163"/>
                    <a:pt x="21982" y="19163"/>
                    <a:pt x="22349" y="19197"/>
                  </a:cubicBezTo>
                  <a:lnTo>
                    <a:pt x="23383" y="19297"/>
                  </a:lnTo>
                  <a:lnTo>
                    <a:pt x="24384" y="19430"/>
                  </a:lnTo>
                  <a:lnTo>
                    <a:pt x="26315" y="19758"/>
                  </a:lnTo>
                  <a:lnTo>
                    <a:pt x="26315" y="19758"/>
                  </a:lnTo>
                  <a:cubicBezTo>
                    <a:pt x="26317" y="19760"/>
                    <a:pt x="26318" y="19762"/>
                    <a:pt x="26319" y="19764"/>
                  </a:cubicBezTo>
                  <a:lnTo>
                    <a:pt x="26321" y="19759"/>
                  </a:lnTo>
                  <a:lnTo>
                    <a:pt x="26321" y="19759"/>
                  </a:lnTo>
                  <a:lnTo>
                    <a:pt x="26352" y="19764"/>
                  </a:lnTo>
                  <a:lnTo>
                    <a:pt x="26386" y="19764"/>
                  </a:lnTo>
                  <a:cubicBezTo>
                    <a:pt x="26419" y="19697"/>
                    <a:pt x="26486" y="19664"/>
                    <a:pt x="26419" y="19630"/>
                  </a:cubicBezTo>
                  <a:lnTo>
                    <a:pt x="19147" y="6488"/>
                  </a:lnTo>
                  <a:lnTo>
                    <a:pt x="17046" y="2818"/>
                  </a:lnTo>
                  <a:lnTo>
                    <a:pt x="16512" y="1851"/>
                  </a:lnTo>
                  <a:cubicBezTo>
                    <a:pt x="16479" y="1784"/>
                    <a:pt x="16445" y="1684"/>
                    <a:pt x="16378" y="1618"/>
                  </a:cubicBezTo>
                  <a:cubicBezTo>
                    <a:pt x="16378" y="1584"/>
                    <a:pt x="16378" y="1584"/>
                    <a:pt x="16345" y="1517"/>
                  </a:cubicBezTo>
                  <a:lnTo>
                    <a:pt x="16345" y="1618"/>
                  </a:lnTo>
                  <a:cubicBezTo>
                    <a:pt x="16412" y="1684"/>
                    <a:pt x="16445" y="1784"/>
                    <a:pt x="16479" y="1851"/>
                  </a:cubicBezTo>
                  <a:lnTo>
                    <a:pt x="17012" y="2852"/>
                  </a:lnTo>
                  <a:cubicBezTo>
                    <a:pt x="17513" y="3752"/>
                    <a:pt x="18180" y="4987"/>
                    <a:pt x="19047" y="6588"/>
                  </a:cubicBezTo>
                  <a:cubicBezTo>
                    <a:pt x="20798" y="9759"/>
                    <a:pt x="23268" y="14238"/>
                    <a:pt x="26231" y="19604"/>
                  </a:cubicBezTo>
                  <a:lnTo>
                    <a:pt x="26231" y="19604"/>
                  </a:lnTo>
                  <a:lnTo>
                    <a:pt x="24418" y="19297"/>
                  </a:lnTo>
                  <a:cubicBezTo>
                    <a:pt x="24117" y="19197"/>
                    <a:pt x="23784" y="19163"/>
                    <a:pt x="23417" y="19163"/>
                  </a:cubicBezTo>
                  <a:lnTo>
                    <a:pt x="22383" y="19097"/>
                  </a:lnTo>
                  <a:cubicBezTo>
                    <a:pt x="22049" y="19063"/>
                    <a:pt x="21682" y="19030"/>
                    <a:pt x="21349" y="19030"/>
                  </a:cubicBezTo>
                  <a:lnTo>
                    <a:pt x="20248" y="19030"/>
                  </a:lnTo>
                  <a:cubicBezTo>
                    <a:pt x="19914" y="19063"/>
                    <a:pt x="19547" y="19063"/>
                    <a:pt x="19180" y="19130"/>
                  </a:cubicBezTo>
                  <a:cubicBezTo>
                    <a:pt x="18814" y="19163"/>
                    <a:pt x="18447" y="19230"/>
                    <a:pt x="18113" y="19297"/>
                  </a:cubicBezTo>
                  <a:lnTo>
                    <a:pt x="17012" y="19530"/>
                  </a:lnTo>
                  <a:lnTo>
                    <a:pt x="15945" y="19931"/>
                  </a:lnTo>
                  <a:cubicBezTo>
                    <a:pt x="15578" y="20064"/>
                    <a:pt x="15211" y="20231"/>
                    <a:pt x="14877" y="20431"/>
                  </a:cubicBezTo>
                  <a:cubicBezTo>
                    <a:pt x="14711" y="20498"/>
                    <a:pt x="14544" y="20598"/>
                    <a:pt x="14377" y="20698"/>
                  </a:cubicBezTo>
                  <a:lnTo>
                    <a:pt x="13877" y="21031"/>
                  </a:lnTo>
                  <a:cubicBezTo>
                    <a:pt x="13576" y="21265"/>
                    <a:pt x="13243" y="21498"/>
                    <a:pt x="12976" y="21765"/>
                  </a:cubicBezTo>
                  <a:cubicBezTo>
                    <a:pt x="12709" y="22032"/>
                    <a:pt x="12442" y="22332"/>
                    <a:pt x="12175" y="22633"/>
                  </a:cubicBezTo>
                  <a:cubicBezTo>
                    <a:pt x="11694" y="23174"/>
                    <a:pt x="11322" y="23823"/>
                    <a:pt x="11058" y="24483"/>
                  </a:cubicBezTo>
                  <a:lnTo>
                    <a:pt x="11058" y="24483"/>
                  </a:lnTo>
                  <a:lnTo>
                    <a:pt x="10708" y="23933"/>
                  </a:lnTo>
                  <a:lnTo>
                    <a:pt x="235" y="5714"/>
                  </a:lnTo>
                  <a:lnTo>
                    <a:pt x="235" y="5714"/>
                  </a:lnTo>
                  <a:cubicBezTo>
                    <a:pt x="1863" y="3864"/>
                    <a:pt x="3852" y="2344"/>
                    <a:pt x="6104" y="1284"/>
                  </a:cubicBezTo>
                  <a:cubicBezTo>
                    <a:pt x="7656" y="554"/>
                    <a:pt x="9348" y="183"/>
                    <a:pt x="11042" y="183"/>
                  </a:cubicBezTo>
                  <a:cubicBezTo>
                    <a:pt x="12444" y="183"/>
                    <a:pt x="13849" y="437"/>
                    <a:pt x="15178" y="950"/>
                  </a:cubicBezTo>
                  <a:cubicBezTo>
                    <a:pt x="15545" y="1084"/>
                    <a:pt x="15845" y="1251"/>
                    <a:pt x="16045" y="1317"/>
                  </a:cubicBezTo>
                  <a:lnTo>
                    <a:pt x="16278" y="1451"/>
                  </a:lnTo>
                  <a:lnTo>
                    <a:pt x="16178" y="1351"/>
                  </a:lnTo>
                  <a:lnTo>
                    <a:pt x="15978" y="1251"/>
                  </a:lnTo>
                  <a:cubicBezTo>
                    <a:pt x="15678" y="1084"/>
                    <a:pt x="15378" y="950"/>
                    <a:pt x="15111" y="817"/>
                  </a:cubicBezTo>
                  <a:cubicBezTo>
                    <a:pt x="13943" y="383"/>
                    <a:pt x="12743" y="116"/>
                    <a:pt x="11508" y="16"/>
                  </a:cubicBezTo>
                  <a:cubicBezTo>
                    <a:pt x="11300" y="6"/>
                    <a:pt x="11093" y="0"/>
                    <a:pt x="108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5"/>
            <p:cNvSpPr/>
            <p:nvPr/>
          </p:nvSpPr>
          <p:spPr>
            <a:xfrm>
              <a:off x="2212575" y="2116950"/>
              <a:ext cx="632150" cy="669675"/>
            </a:xfrm>
            <a:custGeom>
              <a:avLst/>
              <a:gdLst/>
              <a:ahLst/>
              <a:cxnLst/>
              <a:rect l="l" t="t" r="r" b="b"/>
              <a:pathLst>
                <a:path w="25286" h="26787" extrusionOk="0">
                  <a:moveTo>
                    <a:pt x="14378" y="7840"/>
                  </a:moveTo>
                  <a:lnTo>
                    <a:pt x="14378" y="7841"/>
                  </a:lnTo>
                  <a:lnTo>
                    <a:pt x="14378" y="7841"/>
                  </a:lnTo>
                  <a:cubicBezTo>
                    <a:pt x="14378" y="7841"/>
                    <a:pt x="14378" y="7840"/>
                    <a:pt x="14378" y="7840"/>
                  </a:cubicBezTo>
                  <a:close/>
                  <a:moveTo>
                    <a:pt x="1" y="1"/>
                  </a:moveTo>
                  <a:lnTo>
                    <a:pt x="11709" y="22550"/>
                  </a:lnTo>
                  <a:cubicBezTo>
                    <a:pt x="11709" y="22550"/>
                    <a:pt x="11915" y="22542"/>
                    <a:pt x="12280" y="22542"/>
                  </a:cubicBezTo>
                  <a:cubicBezTo>
                    <a:pt x="14391" y="22542"/>
                    <a:pt x="21815" y="22833"/>
                    <a:pt x="25286" y="26787"/>
                  </a:cubicBezTo>
                  <a:lnTo>
                    <a:pt x="14378" y="7841"/>
                  </a:lnTo>
                  <a:lnTo>
                    <a:pt x="14378" y="7841"/>
                  </a:lnTo>
                  <a:cubicBezTo>
                    <a:pt x="14378" y="7841"/>
                    <a:pt x="14378" y="7841"/>
                    <a:pt x="14378" y="7841"/>
                  </a:cubicBezTo>
                  <a:cubicBezTo>
                    <a:pt x="14364" y="7841"/>
                    <a:pt x="7990"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2212575" y="2116950"/>
              <a:ext cx="634650" cy="672175"/>
            </a:xfrm>
            <a:custGeom>
              <a:avLst/>
              <a:gdLst/>
              <a:ahLst/>
              <a:cxnLst/>
              <a:rect l="l" t="t" r="r" b="b"/>
              <a:pathLst>
                <a:path w="25386" h="26887" extrusionOk="0">
                  <a:moveTo>
                    <a:pt x="1" y="1"/>
                  </a:moveTo>
                  <a:lnTo>
                    <a:pt x="33" y="64"/>
                  </a:lnTo>
                  <a:lnTo>
                    <a:pt x="33" y="64"/>
                  </a:lnTo>
                  <a:cubicBezTo>
                    <a:pt x="30" y="43"/>
                    <a:pt x="22" y="22"/>
                    <a:pt x="1" y="1"/>
                  </a:cubicBezTo>
                  <a:close/>
                  <a:moveTo>
                    <a:pt x="33" y="64"/>
                  </a:moveTo>
                  <a:cubicBezTo>
                    <a:pt x="34" y="76"/>
                    <a:pt x="34" y="89"/>
                    <a:pt x="34" y="101"/>
                  </a:cubicBezTo>
                  <a:lnTo>
                    <a:pt x="201" y="434"/>
                  </a:lnTo>
                  <a:lnTo>
                    <a:pt x="412" y="824"/>
                  </a:lnTo>
                  <a:lnTo>
                    <a:pt x="412" y="824"/>
                  </a:lnTo>
                  <a:cubicBezTo>
                    <a:pt x="313" y="635"/>
                    <a:pt x="230" y="474"/>
                    <a:pt x="168" y="334"/>
                  </a:cubicBezTo>
                  <a:lnTo>
                    <a:pt x="33" y="64"/>
                  </a:lnTo>
                  <a:close/>
                  <a:moveTo>
                    <a:pt x="1" y="1"/>
                  </a:moveTo>
                  <a:lnTo>
                    <a:pt x="1" y="1"/>
                  </a:lnTo>
                  <a:lnTo>
                    <a:pt x="1" y="1"/>
                  </a:lnTo>
                  <a:lnTo>
                    <a:pt x="1168" y="168"/>
                  </a:lnTo>
                  <a:lnTo>
                    <a:pt x="1469" y="201"/>
                  </a:lnTo>
                  <a:lnTo>
                    <a:pt x="1802" y="268"/>
                  </a:lnTo>
                  <a:lnTo>
                    <a:pt x="2603" y="368"/>
                  </a:lnTo>
                  <a:cubicBezTo>
                    <a:pt x="2870" y="434"/>
                    <a:pt x="3170" y="501"/>
                    <a:pt x="3470" y="601"/>
                  </a:cubicBezTo>
                  <a:cubicBezTo>
                    <a:pt x="3804" y="668"/>
                    <a:pt x="4137" y="768"/>
                    <a:pt x="4471" y="868"/>
                  </a:cubicBezTo>
                  <a:cubicBezTo>
                    <a:pt x="6139" y="1502"/>
                    <a:pt x="7706" y="2302"/>
                    <a:pt x="9174" y="3337"/>
                  </a:cubicBezTo>
                  <a:cubicBezTo>
                    <a:pt x="11075" y="4671"/>
                    <a:pt x="12810" y="6205"/>
                    <a:pt x="14311" y="7973"/>
                  </a:cubicBezTo>
                  <a:cubicBezTo>
                    <a:pt x="17289" y="13184"/>
                    <a:pt x="20895" y="19464"/>
                    <a:pt x="24794" y="26262"/>
                  </a:cubicBezTo>
                  <a:lnTo>
                    <a:pt x="24794" y="26262"/>
                  </a:lnTo>
                  <a:cubicBezTo>
                    <a:pt x="23939" y="25421"/>
                    <a:pt x="22925" y="24741"/>
                    <a:pt x="21816" y="24285"/>
                  </a:cubicBezTo>
                  <a:cubicBezTo>
                    <a:pt x="20716" y="23784"/>
                    <a:pt x="19582" y="23384"/>
                    <a:pt x="18447" y="23151"/>
                  </a:cubicBezTo>
                  <a:cubicBezTo>
                    <a:pt x="16462" y="22706"/>
                    <a:pt x="14477" y="22472"/>
                    <a:pt x="12469" y="22472"/>
                  </a:cubicBezTo>
                  <a:cubicBezTo>
                    <a:pt x="12243" y="22472"/>
                    <a:pt x="12017" y="22475"/>
                    <a:pt x="11791" y="22481"/>
                  </a:cubicBezTo>
                  <a:lnTo>
                    <a:pt x="11791" y="22481"/>
                  </a:lnTo>
                  <a:lnTo>
                    <a:pt x="3337" y="6339"/>
                  </a:lnTo>
                  <a:lnTo>
                    <a:pt x="868" y="1669"/>
                  </a:lnTo>
                  <a:lnTo>
                    <a:pt x="412" y="824"/>
                  </a:lnTo>
                  <a:lnTo>
                    <a:pt x="412" y="824"/>
                  </a:lnTo>
                  <a:cubicBezTo>
                    <a:pt x="525" y="1042"/>
                    <a:pt x="658" y="1298"/>
                    <a:pt x="801" y="1602"/>
                  </a:cubicBezTo>
                  <a:cubicBezTo>
                    <a:pt x="1335" y="2703"/>
                    <a:pt x="2169" y="4271"/>
                    <a:pt x="3170" y="6272"/>
                  </a:cubicBezTo>
                  <a:cubicBezTo>
                    <a:pt x="5271" y="10275"/>
                    <a:pt x="8173" y="15946"/>
                    <a:pt x="11609" y="22550"/>
                  </a:cubicBezTo>
                  <a:cubicBezTo>
                    <a:pt x="11609" y="22617"/>
                    <a:pt x="11643" y="22617"/>
                    <a:pt x="11676" y="22617"/>
                  </a:cubicBezTo>
                  <a:cubicBezTo>
                    <a:pt x="11926" y="22610"/>
                    <a:pt x="12176" y="22606"/>
                    <a:pt x="12425" y="22606"/>
                  </a:cubicBezTo>
                  <a:cubicBezTo>
                    <a:pt x="14410" y="22606"/>
                    <a:pt x="16392" y="22840"/>
                    <a:pt x="18347" y="23284"/>
                  </a:cubicBezTo>
                  <a:cubicBezTo>
                    <a:pt x="19515" y="23518"/>
                    <a:pt x="20649" y="23885"/>
                    <a:pt x="21716" y="24352"/>
                  </a:cubicBezTo>
                  <a:cubicBezTo>
                    <a:pt x="22817" y="24852"/>
                    <a:pt x="23851" y="25519"/>
                    <a:pt x="24719" y="26353"/>
                  </a:cubicBezTo>
                  <a:lnTo>
                    <a:pt x="25018" y="26652"/>
                  </a:lnTo>
                  <a:lnTo>
                    <a:pt x="25018" y="26652"/>
                  </a:lnTo>
                  <a:cubicBezTo>
                    <a:pt x="25062" y="26730"/>
                    <a:pt x="25107" y="26808"/>
                    <a:pt x="25152" y="26887"/>
                  </a:cubicBezTo>
                  <a:lnTo>
                    <a:pt x="25227" y="26842"/>
                  </a:lnTo>
                  <a:lnTo>
                    <a:pt x="25227" y="26842"/>
                  </a:lnTo>
                  <a:cubicBezTo>
                    <a:pt x="25235" y="26844"/>
                    <a:pt x="25244" y="26845"/>
                    <a:pt x="25252" y="26845"/>
                  </a:cubicBezTo>
                  <a:cubicBezTo>
                    <a:pt x="25277" y="26845"/>
                    <a:pt x="25302" y="26837"/>
                    <a:pt x="25319" y="26820"/>
                  </a:cubicBezTo>
                  <a:cubicBezTo>
                    <a:pt x="25352" y="26787"/>
                    <a:pt x="25386" y="26720"/>
                    <a:pt x="25352" y="26687"/>
                  </a:cubicBezTo>
                  <a:lnTo>
                    <a:pt x="14478" y="7806"/>
                  </a:lnTo>
                  <a:cubicBezTo>
                    <a:pt x="11109" y="3937"/>
                    <a:pt x="7339" y="1635"/>
                    <a:pt x="4537" y="701"/>
                  </a:cubicBezTo>
                  <a:cubicBezTo>
                    <a:pt x="4204" y="601"/>
                    <a:pt x="3870" y="501"/>
                    <a:pt x="3537" y="434"/>
                  </a:cubicBezTo>
                  <a:cubicBezTo>
                    <a:pt x="3270" y="334"/>
                    <a:pt x="2970" y="268"/>
                    <a:pt x="2669" y="201"/>
                  </a:cubicBezTo>
                  <a:lnTo>
                    <a:pt x="1869" y="101"/>
                  </a:lnTo>
                  <a:lnTo>
                    <a:pt x="1535" y="34"/>
                  </a:lnTo>
                  <a:lnTo>
                    <a:pt x="1202" y="34"/>
                  </a:ln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3084050" y="3718100"/>
              <a:ext cx="90075" cy="88425"/>
            </a:xfrm>
            <a:custGeom>
              <a:avLst/>
              <a:gdLst/>
              <a:ahLst/>
              <a:cxnLst/>
              <a:rect l="l" t="t" r="r" b="b"/>
              <a:pathLst>
                <a:path w="3603" h="3537" extrusionOk="0">
                  <a:moveTo>
                    <a:pt x="1768" y="1"/>
                  </a:moveTo>
                  <a:lnTo>
                    <a:pt x="1501" y="434"/>
                  </a:lnTo>
                  <a:cubicBezTo>
                    <a:pt x="1234" y="901"/>
                    <a:pt x="867" y="1302"/>
                    <a:pt x="434" y="1602"/>
                  </a:cubicBezTo>
                  <a:lnTo>
                    <a:pt x="0" y="1835"/>
                  </a:lnTo>
                  <a:lnTo>
                    <a:pt x="467" y="2035"/>
                  </a:lnTo>
                  <a:cubicBezTo>
                    <a:pt x="934" y="2302"/>
                    <a:pt x="1334" y="2669"/>
                    <a:pt x="1635" y="3136"/>
                  </a:cubicBezTo>
                  <a:lnTo>
                    <a:pt x="1868" y="3537"/>
                  </a:lnTo>
                  <a:lnTo>
                    <a:pt x="2102" y="3136"/>
                  </a:lnTo>
                  <a:cubicBezTo>
                    <a:pt x="2335" y="2669"/>
                    <a:pt x="2702" y="2269"/>
                    <a:pt x="3169" y="1969"/>
                  </a:cubicBezTo>
                  <a:lnTo>
                    <a:pt x="3603" y="1702"/>
                  </a:lnTo>
                  <a:lnTo>
                    <a:pt x="3169" y="1502"/>
                  </a:lnTo>
                  <a:cubicBezTo>
                    <a:pt x="2702" y="1235"/>
                    <a:pt x="2302" y="868"/>
                    <a:pt x="2002" y="434"/>
                  </a:cubicBezTo>
                  <a:lnTo>
                    <a:pt x="1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5"/>
            <p:cNvSpPr/>
            <p:nvPr/>
          </p:nvSpPr>
          <p:spPr>
            <a:xfrm>
              <a:off x="2506950" y="1567400"/>
              <a:ext cx="89275" cy="89250"/>
            </a:xfrm>
            <a:custGeom>
              <a:avLst/>
              <a:gdLst/>
              <a:ahLst/>
              <a:cxnLst/>
              <a:rect l="l" t="t" r="r" b="b"/>
              <a:pathLst>
                <a:path w="3571" h="3570" extrusionOk="0">
                  <a:moveTo>
                    <a:pt x="1736" y="0"/>
                  </a:moveTo>
                  <a:lnTo>
                    <a:pt x="1502" y="401"/>
                  </a:lnTo>
                  <a:cubicBezTo>
                    <a:pt x="1235" y="868"/>
                    <a:pt x="868" y="1301"/>
                    <a:pt x="401" y="1602"/>
                  </a:cubicBezTo>
                  <a:lnTo>
                    <a:pt x="1" y="1835"/>
                  </a:lnTo>
                  <a:lnTo>
                    <a:pt x="401" y="2069"/>
                  </a:lnTo>
                  <a:cubicBezTo>
                    <a:pt x="902" y="2302"/>
                    <a:pt x="1302" y="2669"/>
                    <a:pt x="1602" y="3136"/>
                  </a:cubicBezTo>
                  <a:lnTo>
                    <a:pt x="1869" y="3570"/>
                  </a:lnTo>
                  <a:lnTo>
                    <a:pt x="2069" y="3136"/>
                  </a:lnTo>
                  <a:cubicBezTo>
                    <a:pt x="2336" y="2669"/>
                    <a:pt x="2703" y="2269"/>
                    <a:pt x="3170" y="1968"/>
                  </a:cubicBezTo>
                  <a:lnTo>
                    <a:pt x="3570" y="1735"/>
                  </a:lnTo>
                  <a:lnTo>
                    <a:pt x="3170" y="1501"/>
                  </a:lnTo>
                  <a:cubicBezTo>
                    <a:pt x="2670" y="1268"/>
                    <a:pt x="2269" y="868"/>
                    <a:pt x="1969" y="434"/>
                  </a:cubicBezTo>
                  <a:lnTo>
                    <a:pt x="1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5"/>
            <p:cNvSpPr/>
            <p:nvPr/>
          </p:nvSpPr>
          <p:spPr>
            <a:xfrm>
              <a:off x="5181375" y="1938500"/>
              <a:ext cx="90075" cy="90075"/>
            </a:xfrm>
            <a:custGeom>
              <a:avLst/>
              <a:gdLst/>
              <a:ahLst/>
              <a:cxnLst/>
              <a:rect l="l" t="t" r="r" b="b"/>
              <a:pathLst>
                <a:path w="3603" h="3603" extrusionOk="0">
                  <a:moveTo>
                    <a:pt x="1735" y="0"/>
                  </a:moveTo>
                  <a:lnTo>
                    <a:pt x="1501" y="467"/>
                  </a:lnTo>
                  <a:cubicBezTo>
                    <a:pt x="1268" y="934"/>
                    <a:pt x="868" y="1335"/>
                    <a:pt x="434" y="1635"/>
                  </a:cubicBezTo>
                  <a:lnTo>
                    <a:pt x="0" y="1902"/>
                  </a:lnTo>
                  <a:lnTo>
                    <a:pt x="467" y="2102"/>
                  </a:lnTo>
                  <a:cubicBezTo>
                    <a:pt x="934" y="2369"/>
                    <a:pt x="1335" y="2736"/>
                    <a:pt x="1635" y="3169"/>
                  </a:cubicBezTo>
                  <a:lnTo>
                    <a:pt x="1902" y="3603"/>
                  </a:lnTo>
                  <a:lnTo>
                    <a:pt x="2102" y="3169"/>
                  </a:lnTo>
                  <a:cubicBezTo>
                    <a:pt x="2335" y="2702"/>
                    <a:pt x="2702" y="2269"/>
                    <a:pt x="3169" y="1968"/>
                  </a:cubicBezTo>
                  <a:lnTo>
                    <a:pt x="3603" y="1735"/>
                  </a:lnTo>
                  <a:lnTo>
                    <a:pt x="3169" y="1501"/>
                  </a:lnTo>
                  <a:cubicBezTo>
                    <a:pt x="2669" y="1268"/>
                    <a:pt x="2269" y="901"/>
                    <a:pt x="1968" y="434"/>
                  </a:cubicBezTo>
                  <a:lnTo>
                    <a:pt x="1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5"/>
            <p:cNvSpPr/>
            <p:nvPr/>
          </p:nvSpPr>
          <p:spPr>
            <a:xfrm>
              <a:off x="4866150" y="3854025"/>
              <a:ext cx="89250" cy="88425"/>
            </a:xfrm>
            <a:custGeom>
              <a:avLst/>
              <a:gdLst/>
              <a:ahLst/>
              <a:cxnLst/>
              <a:rect l="l" t="t" r="r" b="b"/>
              <a:pathLst>
                <a:path w="3570" h="3537" extrusionOk="0">
                  <a:moveTo>
                    <a:pt x="1702" y="1"/>
                  </a:moveTo>
                  <a:lnTo>
                    <a:pt x="1535" y="368"/>
                  </a:lnTo>
                  <a:cubicBezTo>
                    <a:pt x="1268" y="868"/>
                    <a:pt x="901" y="1268"/>
                    <a:pt x="434" y="1569"/>
                  </a:cubicBezTo>
                  <a:lnTo>
                    <a:pt x="0" y="1836"/>
                  </a:lnTo>
                  <a:lnTo>
                    <a:pt x="434" y="2036"/>
                  </a:lnTo>
                  <a:cubicBezTo>
                    <a:pt x="901" y="2303"/>
                    <a:pt x="1301" y="2669"/>
                    <a:pt x="1601" y="3103"/>
                  </a:cubicBezTo>
                  <a:lnTo>
                    <a:pt x="1868" y="3537"/>
                  </a:lnTo>
                  <a:lnTo>
                    <a:pt x="2068" y="3103"/>
                  </a:lnTo>
                  <a:cubicBezTo>
                    <a:pt x="2302" y="2636"/>
                    <a:pt x="2702" y="2236"/>
                    <a:pt x="3136" y="1936"/>
                  </a:cubicBezTo>
                  <a:lnTo>
                    <a:pt x="3570" y="1702"/>
                  </a:lnTo>
                  <a:lnTo>
                    <a:pt x="3136" y="1502"/>
                  </a:lnTo>
                  <a:cubicBezTo>
                    <a:pt x="2636" y="1235"/>
                    <a:pt x="2235" y="868"/>
                    <a:pt x="1935" y="401"/>
                  </a:cubicBezTo>
                  <a:lnTo>
                    <a:pt x="17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5"/>
            <p:cNvSpPr/>
            <p:nvPr/>
          </p:nvSpPr>
          <p:spPr>
            <a:xfrm>
              <a:off x="4967875" y="4255150"/>
              <a:ext cx="17550" cy="17550"/>
            </a:xfrm>
            <a:custGeom>
              <a:avLst/>
              <a:gdLst/>
              <a:ahLst/>
              <a:cxnLst/>
              <a:rect l="l" t="t" r="r" b="b"/>
              <a:pathLst>
                <a:path w="702" h="702" extrusionOk="0">
                  <a:moveTo>
                    <a:pt x="34" y="1"/>
                  </a:moveTo>
                  <a:lnTo>
                    <a:pt x="68" y="134"/>
                  </a:lnTo>
                  <a:cubicBezTo>
                    <a:pt x="101" y="268"/>
                    <a:pt x="101" y="401"/>
                    <a:pt x="34" y="534"/>
                  </a:cubicBezTo>
                  <a:lnTo>
                    <a:pt x="1" y="668"/>
                  </a:lnTo>
                  <a:lnTo>
                    <a:pt x="1" y="668"/>
                  </a:lnTo>
                  <a:lnTo>
                    <a:pt x="134" y="634"/>
                  </a:lnTo>
                  <a:cubicBezTo>
                    <a:pt x="190" y="621"/>
                    <a:pt x="245" y="613"/>
                    <a:pt x="300" y="613"/>
                  </a:cubicBezTo>
                  <a:cubicBezTo>
                    <a:pt x="378" y="613"/>
                    <a:pt x="456" y="629"/>
                    <a:pt x="535" y="668"/>
                  </a:cubicBezTo>
                  <a:lnTo>
                    <a:pt x="668" y="701"/>
                  </a:lnTo>
                  <a:lnTo>
                    <a:pt x="635" y="568"/>
                  </a:lnTo>
                  <a:cubicBezTo>
                    <a:pt x="601" y="434"/>
                    <a:pt x="601" y="301"/>
                    <a:pt x="668" y="167"/>
                  </a:cubicBezTo>
                  <a:lnTo>
                    <a:pt x="701" y="34"/>
                  </a:lnTo>
                  <a:lnTo>
                    <a:pt x="701" y="34"/>
                  </a:lnTo>
                  <a:lnTo>
                    <a:pt x="568" y="67"/>
                  </a:lnTo>
                  <a:cubicBezTo>
                    <a:pt x="513" y="81"/>
                    <a:pt x="457" y="89"/>
                    <a:pt x="402" y="89"/>
                  </a:cubicBezTo>
                  <a:cubicBezTo>
                    <a:pt x="324" y="89"/>
                    <a:pt x="246" y="73"/>
                    <a:pt x="168" y="34"/>
                  </a:cubicBez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5150525" y="1535700"/>
              <a:ext cx="17525" cy="17550"/>
            </a:xfrm>
            <a:custGeom>
              <a:avLst/>
              <a:gdLst/>
              <a:ahLst/>
              <a:cxnLst/>
              <a:rect l="l" t="t" r="r" b="b"/>
              <a:pathLst>
                <a:path w="701" h="702" extrusionOk="0">
                  <a:moveTo>
                    <a:pt x="33" y="1"/>
                  </a:moveTo>
                  <a:lnTo>
                    <a:pt x="67" y="101"/>
                  </a:lnTo>
                  <a:cubicBezTo>
                    <a:pt x="100" y="268"/>
                    <a:pt x="100" y="401"/>
                    <a:pt x="33" y="535"/>
                  </a:cubicBezTo>
                  <a:lnTo>
                    <a:pt x="0" y="668"/>
                  </a:lnTo>
                  <a:lnTo>
                    <a:pt x="134" y="601"/>
                  </a:lnTo>
                  <a:cubicBezTo>
                    <a:pt x="267" y="601"/>
                    <a:pt x="400" y="601"/>
                    <a:pt x="534" y="668"/>
                  </a:cubicBezTo>
                  <a:lnTo>
                    <a:pt x="667" y="701"/>
                  </a:lnTo>
                  <a:lnTo>
                    <a:pt x="634" y="568"/>
                  </a:lnTo>
                  <a:cubicBezTo>
                    <a:pt x="601" y="434"/>
                    <a:pt x="601" y="301"/>
                    <a:pt x="667" y="168"/>
                  </a:cubicBezTo>
                  <a:lnTo>
                    <a:pt x="701" y="34"/>
                  </a:lnTo>
                  <a:lnTo>
                    <a:pt x="567" y="68"/>
                  </a:lnTo>
                  <a:cubicBezTo>
                    <a:pt x="512" y="81"/>
                    <a:pt x="457" y="89"/>
                    <a:pt x="401" y="89"/>
                  </a:cubicBezTo>
                  <a:cubicBezTo>
                    <a:pt x="323" y="89"/>
                    <a:pt x="245" y="73"/>
                    <a:pt x="167" y="34"/>
                  </a:cubicBez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5"/>
            <p:cNvSpPr/>
            <p:nvPr/>
          </p:nvSpPr>
          <p:spPr>
            <a:xfrm>
              <a:off x="2666250" y="1287200"/>
              <a:ext cx="17525" cy="19200"/>
            </a:xfrm>
            <a:custGeom>
              <a:avLst/>
              <a:gdLst/>
              <a:ahLst/>
              <a:cxnLst/>
              <a:rect l="l" t="t" r="r" b="b"/>
              <a:pathLst>
                <a:path w="701" h="768" extrusionOk="0">
                  <a:moveTo>
                    <a:pt x="34" y="0"/>
                  </a:moveTo>
                  <a:lnTo>
                    <a:pt x="67" y="134"/>
                  </a:lnTo>
                  <a:cubicBezTo>
                    <a:pt x="100" y="267"/>
                    <a:pt x="100" y="401"/>
                    <a:pt x="34" y="534"/>
                  </a:cubicBezTo>
                  <a:lnTo>
                    <a:pt x="0" y="668"/>
                  </a:lnTo>
                  <a:lnTo>
                    <a:pt x="134" y="668"/>
                  </a:lnTo>
                  <a:cubicBezTo>
                    <a:pt x="173" y="658"/>
                    <a:pt x="212" y="654"/>
                    <a:pt x="251" y="654"/>
                  </a:cubicBezTo>
                  <a:cubicBezTo>
                    <a:pt x="345" y="654"/>
                    <a:pt x="440" y="677"/>
                    <a:pt x="534" y="701"/>
                  </a:cubicBezTo>
                  <a:lnTo>
                    <a:pt x="667" y="768"/>
                  </a:lnTo>
                  <a:lnTo>
                    <a:pt x="634" y="634"/>
                  </a:lnTo>
                  <a:cubicBezTo>
                    <a:pt x="601" y="501"/>
                    <a:pt x="601" y="334"/>
                    <a:pt x="667" y="201"/>
                  </a:cubicBezTo>
                  <a:lnTo>
                    <a:pt x="701" y="100"/>
                  </a:lnTo>
                  <a:lnTo>
                    <a:pt x="567" y="100"/>
                  </a:lnTo>
                  <a:cubicBezTo>
                    <a:pt x="434" y="100"/>
                    <a:pt x="300" y="100"/>
                    <a:pt x="167" y="34"/>
                  </a:cubicBezTo>
                  <a:lnTo>
                    <a:pt x="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5"/>
            <p:cNvSpPr/>
            <p:nvPr/>
          </p:nvSpPr>
          <p:spPr>
            <a:xfrm>
              <a:off x="2972300" y="3405375"/>
              <a:ext cx="18375" cy="19200"/>
            </a:xfrm>
            <a:custGeom>
              <a:avLst/>
              <a:gdLst/>
              <a:ahLst/>
              <a:cxnLst/>
              <a:rect l="l" t="t" r="r" b="b"/>
              <a:pathLst>
                <a:path w="735" h="768" extrusionOk="0">
                  <a:moveTo>
                    <a:pt x="67" y="1"/>
                  </a:moveTo>
                  <a:lnTo>
                    <a:pt x="100" y="167"/>
                  </a:lnTo>
                  <a:cubicBezTo>
                    <a:pt x="134" y="301"/>
                    <a:pt x="100" y="468"/>
                    <a:pt x="67" y="601"/>
                  </a:cubicBezTo>
                  <a:lnTo>
                    <a:pt x="0" y="701"/>
                  </a:lnTo>
                  <a:lnTo>
                    <a:pt x="0" y="701"/>
                  </a:lnTo>
                  <a:lnTo>
                    <a:pt x="134" y="668"/>
                  </a:lnTo>
                  <a:cubicBezTo>
                    <a:pt x="173" y="658"/>
                    <a:pt x="215" y="654"/>
                    <a:pt x="258" y="654"/>
                  </a:cubicBezTo>
                  <a:cubicBezTo>
                    <a:pt x="362" y="654"/>
                    <a:pt x="473" y="678"/>
                    <a:pt x="567" y="701"/>
                  </a:cubicBezTo>
                  <a:lnTo>
                    <a:pt x="667" y="768"/>
                  </a:lnTo>
                  <a:lnTo>
                    <a:pt x="634" y="634"/>
                  </a:lnTo>
                  <a:cubicBezTo>
                    <a:pt x="601" y="501"/>
                    <a:pt x="634" y="334"/>
                    <a:pt x="667" y="201"/>
                  </a:cubicBezTo>
                  <a:lnTo>
                    <a:pt x="734" y="101"/>
                  </a:lnTo>
                  <a:lnTo>
                    <a:pt x="601" y="101"/>
                  </a:lnTo>
                  <a:cubicBezTo>
                    <a:pt x="467" y="101"/>
                    <a:pt x="300" y="101"/>
                    <a:pt x="167" y="34"/>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5"/>
            <p:cNvSpPr/>
            <p:nvPr/>
          </p:nvSpPr>
          <p:spPr>
            <a:xfrm>
              <a:off x="2681250" y="4226800"/>
              <a:ext cx="622150" cy="671350"/>
            </a:xfrm>
            <a:custGeom>
              <a:avLst/>
              <a:gdLst/>
              <a:ahLst/>
              <a:cxnLst/>
              <a:rect l="l" t="t" r="r" b="b"/>
              <a:pathLst>
                <a:path w="24886" h="26854" extrusionOk="0">
                  <a:moveTo>
                    <a:pt x="1" y="634"/>
                  </a:moveTo>
                  <a:cubicBezTo>
                    <a:pt x="1" y="651"/>
                    <a:pt x="9" y="659"/>
                    <a:pt x="17" y="668"/>
                  </a:cubicBezTo>
                  <a:lnTo>
                    <a:pt x="1" y="634"/>
                  </a:lnTo>
                  <a:close/>
                  <a:moveTo>
                    <a:pt x="17" y="668"/>
                  </a:moveTo>
                  <a:lnTo>
                    <a:pt x="34" y="701"/>
                  </a:lnTo>
                  <a:cubicBezTo>
                    <a:pt x="34" y="684"/>
                    <a:pt x="26" y="676"/>
                    <a:pt x="17" y="668"/>
                  </a:cubicBezTo>
                  <a:close/>
                  <a:moveTo>
                    <a:pt x="34" y="701"/>
                  </a:moveTo>
                  <a:lnTo>
                    <a:pt x="67" y="834"/>
                  </a:lnTo>
                  <a:cubicBezTo>
                    <a:pt x="59" y="793"/>
                    <a:pt x="51" y="751"/>
                    <a:pt x="34" y="701"/>
                  </a:cubicBezTo>
                  <a:close/>
                  <a:moveTo>
                    <a:pt x="67" y="834"/>
                  </a:moveTo>
                  <a:lnTo>
                    <a:pt x="67" y="834"/>
                  </a:lnTo>
                  <a:cubicBezTo>
                    <a:pt x="76" y="876"/>
                    <a:pt x="84" y="918"/>
                    <a:pt x="101" y="968"/>
                  </a:cubicBezTo>
                  <a:lnTo>
                    <a:pt x="67" y="834"/>
                  </a:lnTo>
                  <a:close/>
                  <a:moveTo>
                    <a:pt x="24885" y="1"/>
                  </a:moveTo>
                  <a:lnTo>
                    <a:pt x="24518" y="334"/>
                  </a:lnTo>
                  <a:lnTo>
                    <a:pt x="23117" y="1602"/>
                  </a:lnTo>
                  <a:lnTo>
                    <a:pt x="18080" y="6405"/>
                  </a:lnTo>
                  <a:lnTo>
                    <a:pt x="18080" y="6438"/>
                  </a:lnTo>
                  <a:cubicBezTo>
                    <a:pt x="18345" y="11640"/>
                    <a:pt x="18610" y="18683"/>
                    <a:pt x="18941" y="26523"/>
                  </a:cubicBezTo>
                  <a:lnTo>
                    <a:pt x="18941" y="26523"/>
                  </a:lnTo>
                  <a:lnTo>
                    <a:pt x="17280" y="25385"/>
                  </a:lnTo>
                  <a:lnTo>
                    <a:pt x="5867" y="17799"/>
                  </a:lnTo>
                  <a:lnTo>
                    <a:pt x="5867" y="17799"/>
                  </a:lnTo>
                  <a:cubicBezTo>
                    <a:pt x="4167" y="12702"/>
                    <a:pt x="2702" y="8437"/>
                    <a:pt x="1668" y="5371"/>
                  </a:cubicBezTo>
                  <a:lnTo>
                    <a:pt x="434" y="1869"/>
                  </a:lnTo>
                  <a:cubicBezTo>
                    <a:pt x="267" y="1502"/>
                    <a:pt x="201" y="1168"/>
                    <a:pt x="101" y="968"/>
                  </a:cubicBezTo>
                  <a:lnTo>
                    <a:pt x="101" y="968"/>
                  </a:lnTo>
                  <a:lnTo>
                    <a:pt x="401" y="1869"/>
                  </a:lnTo>
                  <a:cubicBezTo>
                    <a:pt x="701" y="2702"/>
                    <a:pt x="1068" y="3937"/>
                    <a:pt x="1568" y="5438"/>
                  </a:cubicBezTo>
                  <a:cubicBezTo>
                    <a:pt x="2569" y="8473"/>
                    <a:pt x="4037" y="12776"/>
                    <a:pt x="5738" y="17847"/>
                  </a:cubicBezTo>
                  <a:lnTo>
                    <a:pt x="5738" y="17880"/>
                  </a:lnTo>
                  <a:lnTo>
                    <a:pt x="5771" y="17880"/>
                  </a:lnTo>
                  <a:lnTo>
                    <a:pt x="17213" y="25552"/>
                  </a:lnTo>
                  <a:lnTo>
                    <a:pt x="19014" y="26786"/>
                  </a:lnTo>
                  <a:lnTo>
                    <a:pt x="19181" y="26853"/>
                  </a:lnTo>
                  <a:lnTo>
                    <a:pt x="19181" y="26686"/>
                  </a:lnTo>
                  <a:cubicBezTo>
                    <a:pt x="18781" y="18797"/>
                    <a:pt x="18448" y="11705"/>
                    <a:pt x="18215" y="6504"/>
                  </a:cubicBezTo>
                  <a:lnTo>
                    <a:pt x="18215" y="6504"/>
                  </a:lnTo>
                  <a:lnTo>
                    <a:pt x="23217" y="1668"/>
                  </a:lnTo>
                  <a:lnTo>
                    <a:pt x="24551" y="334"/>
                  </a:lnTo>
                  <a:lnTo>
                    <a:pt x="24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5"/>
            <p:cNvSpPr/>
            <p:nvPr/>
          </p:nvSpPr>
          <p:spPr>
            <a:xfrm>
              <a:off x="3112400" y="4834725"/>
              <a:ext cx="83400" cy="82600"/>
            </a:xfrm>
            <a:custGeom>
              <a:avLst/>
              <a:gdLst/>
              <a:ahLst/>
              <a:cxnLst/>
              <a:rect l="l" t="t" r="r" b="b"/>
              <a:pathLst>
                <a:path w="3336" h="3304" extrusionOk="0">
                  <a:moveTo>
                    <a:pt x="2402" y="1"/>
                  </a:moveTo>
                  <a:lnTo>
                    <a:pt x="1468" y="668"/>
                  </a:lnTo>
                  <a:lnTo>
                    <a:pt x="367" y="301"/>
                  </a:lnTo>
                  <a:lnTo>
                    <a:pt x="367" y="301"/>
                  </a:lnTo>
                  <a:lnTo>
                    <a:pt x="701" y="1402"/>
                  </a:lnTo>
                  <a:lnTo>
                    <a:pt x="0" y="2336"/>
                  </a:lnTo>
                  <a:lnTo>
                    <a:pt x="1168" y="2336"/>
                  </a:lnTo>
                  <a:lnTo>
                    <a:pt x="1835" y="3303"/>
                  </a:lnTo>
                  <a:lnTo>
                    <a:pt x="2202" y="2203"/>
                  </a:lnTo>
                  <a:lnTo>
                    <a:pt x="3336" y="1869"/>
                  </a:lnTo>
                  <a:lnTo>
                    <a:pt x="2369" y="1168"/>
                  </a:lnTo>
                  <a:lnTo>
                    <a:pt x="2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5"/>
            <p:cNvSpPr/>
            <p:nvPr/>
          </p:nvSpPr>
          <p:spPr>
            <a:xfrm>
              <a:off x="2791325" y="4633750"/>
              <a:ext cx="54225" cy="55075"/>
            </a:xfrm>
            <a:custGeom>
              <a:avLst/>
              <a:gdLst/>
              <a:ahLst/>
              <a:cxnLst/>
              <a:rect l="l" t="t" r="r" b="b"/>
              <a:pathLst>
                <a:path w="2169" h="2203" extrusionOk="0">
                  <a:moveTo>
                    <a:pt x="1502" y="1"/>
                  </a:moveTo>
                  <a:lnTo>
                    <a:pt x="868" y="501"/>
                  </a:lnTo>
                  <a:lnTo>
                    <a:pt x="168" y="268"/>
                  </a:lnTo>
                  <a:lnTo>
                    <a:pt x="401" y="1002"/>
                  </a:lnTo>
                  <a:lnTo>
                    <a:pt x="1" y="1602"/>
                  </a:lnTo>
                  <a:lnTo>
                    <a:pt x="768" y="1569"/>
                  </a:lnTo>
                  <a:lnTo>
                    <a:pt x="1235" y="2202"/>
                  </a:lnTo>
                  <a:lnTo>
                    <a:pt x="1402" y="1435"/>
                  </a:lnTo>
                  <a:lnTo>
                    <a:pt x="2169" y="1202"/>
                  </a:lnTo>
                  <a:lnTo>
                    <a:pt x="1502" y="768"/>
                  </a:lnTo>
                  <a:lnTo>
                    <a:pt x="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5"/>
            <p:cNvSpPr/>
            <p:nvPr/>
          </p:nvSpPr>
          <p:spPr>
            <a:xfrm>
              <a:off x="2651225" y="4206775"/>
              <a:ext cx="66750" cy="66750"/>
            </a:xfrm>
            <a:custGeom>
              <a:avLst/>
              <a:gdLst/>
              <a:ahLst/>
              <a:cxnLst/>
              <a:rect l="l" t="t" r="r" b="b"/>
              <a:pathLst>
                <a:path w="2670" h="2670" extrusionOk="0">
                  <a:moveTo>
                    <a:pt x="1135" y="1"/>
                  </a:moveTo>
                  <a:lnTo>
                    <a:pt x="935" y="935"/>
                  </a:lnTo>
                  <a:lnTo>
                    <a:pt x="1" y="1269"/>
                  </a:lnTo>
                  <a:lnTo>
                    <a:pt x="801" y="1769"/>
                  </a:lnTo>
                  <a:lnTo>
                    <a:pt x="835" y="2670"/>
                  </a:lnTo>
                  <a:lnTo>
                    <a:pt x="1602" y="2102"/>
                  </a:lnTo>
                  <a:lnTo>
                    <a:pt x="2469" y="2336"/>
                  </a:lnTo>
                  <a:lnTo>
                    <a:pt x="2469" y="2336"/>
                  </a:lnTo>
                  <a:lnTo>
                    <a:pt x="2136" y="1469"/>
                  </a:lnTo>
                  <a:lnTo>
                    <a:pt x="2669" y="735"/>
                  </a:lnTo>
                  <a:lnTo>
                    <a:pt x="1735" y="768"/>
                  </a:lnTo>
                  <a:lnTo>
                    <a:pt x="1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3263325" y="4188450"/>
              <a:ext cx="65925" cy="66725"/>
            </a:xfrm>
            <a:custGeom>
              <a:avLst/>
              <a:gdLst/>
              <a:ahLst/>
              <a:cxnLst/>
              <a:rect l="l" t="t" r="r" b="b"/>
              <a:pathLst>
                <a:path w="2637" h="2669" extrusionOk="0">
                  <a:moveTo>
                    <a:pt x="1135" y="0"/>
                  </a:moveTo>
                  <a:lnTo>
                    <a:pt x="935" y="901"/>
                  </a:lnTo>
                  <a:lnTo>
                    <a:pt x="1" y="1234"/>
                  </a:lnTo>
                  <a:lnTo>
                    <a:pt x="801" y="1735"/>
                  </a:lnTo>
                  <a:lnTo>
                    <a:pt x="835" y="2669"/>
                  </a:lnTo>
                  <a:lnTo>
                    <a:pt x="1535" y="2068"/>
                  </a:lnTo>
                  <a:lnTo>
                    <a:pt x="2469" y="2335"/>
                  </a:lnTo>
                  <a:lnTo>
                    <a:pt x="2136" y="1468"/>
                  </a:lnTo>
                  <a:lnTo>
                    <a:pt x="2636" y="701"/>
                  </a:lnTo>
                  <a:lnTo>
                    <a:pt x="1702" y="734"/>
                  </a:lnTo>
                  <a:lnTo>
                    <a:pt x="1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3113225" y="4367725"/>
              <a:ext cx="41725" cy="42575"/>
            </a:xfrm>
            <a:custGeom>
              <a:avLst/>
              <a:gdLst/>
              <a:ahLst/>
              <a:cxnLst/>
              <a:rect l="l" t="t" r="r" b="b"/>
              <a:pathLst>
                <a:path w="1669" h="1703" extrusionOk="0">
                  <a:moveTo>
                    <a:pt x="701" y="1"/>
                  </a:moveTo>
                  <a:lnTo>
                    <a:pt x="601" y="568"/>
                  </a:lnTo>
                  <a:lnTo>
                    <a:pt x="1" y="801"/>
                  </a:lnTo>
                  <a:lnTo>
                    <a:pt x="501" y="1068"/>
                  </a:lnTo>
                  <a:lnTo>
                    <a:pt x="534" y="1702"/>
                  </a:lnTo>
                  <a:lnTo>
                    <a:pt x="1001" y="1335"/>
                  </a:lnTo>
                  <a:lnTo>
                    <a:pt x="1535" y="1502"/>
                  </a:lnTo>
                  <a:lnTo>
                    <a:pt x="1335" y="902"/>
                  </a:lnTo>
                  <a:lnTo>
                    <a:pt x="1668" y="401"/>
                  </a:lnTo>
                  <a:lnTo>
                    <a:pt x="1101" y="468"/>
                  </a:lnTo>
                  <a:lnTo>
                    <a:pt x="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2371875" y="3163550"/>
              <a:ext cx="415300" cy="415300"/>
            </a:xfrm>
            <a:custGeom>
              <a:avLst/>
              <a:gdLst/>
              <a:ahLst/>
              <a:cxnLst/>
              <a:rect l="l" t="t" r="r" b="b"/>
              <a:pathLst>
                <a:path w="16612" h="16612" extrusionOk="0">
                  <a:moveTo>
                    <a:pt x="8306" y="0"/>
                  </a:moveTo>
                  <a:cubicBezTo>
                    <a:pt x="3736" y="0"/>
                    <a:pt x="0" y="3703"/>
                    <a:pt x="0" y="8306"/>
                  </a:cubicBezTo>
                  <a:cubicBezTo>
                    <a:pt x="0" y="12876"/>
                    <a:pt x="3736" y="16612"/>
                    <a:pt x="8306" y="16612"/>
                  </a:cubicBezTo>
                  <a:cubicBezTo>
                    <a:pt x="12876" y="16612"/>
                    <a:pt x="16612" y="12876"/>
                    <a:pt x="16612" y="8306"/>
                  </a:cubicBezTo>
                  <a:cubicBezTo>
                    <a:pt x="16612" y="3703"/>
                    <a:pt x="12876" y="0"/>
                    <a:pt x="8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2473600" y="3402050"/>
              <a:ext cx="79250" cy="68050"/>
            </a:xfrm>
            <a:custGeom>
              <a:avLst/>
              <a:gdLst/>
              <a:ahLst/>
              <a:cxnLst/>
              <a:rect l="l" t="t" r="r" b="b"/>
              <a:pathLst>
                <a:path w="3170" h="2722" extrusionOk="0">
                  <a:moveTo>
                    <a:pt x="1769" y="0"/>
                  </a:moveTo>
                  <a:cubicBezTo>
                    <a:pt x="568" y="34"/>
                    <a:pt x="1" y="1501"/>
                    <a:pt x="868" y="2335"/>
                  </a:cubicBezTo>
                  <a:cubicBezTo>
                    <a:pt x="1145" y="2601"/>
                    <a:pt x="1479" y="2721"/>
                    <a:pt x="1806" y="2721"/>
                  </a:cubicBezTo>
                  <a:cubicBezTo>
                    <a:pt x="2505" y="2721"/>
                    <a:pt x="3170" y="2175"/>
                    <a:pt x="3170" y="1335"/>
                  </a:cubicBezTo>
                  <a:cubicBezTo>
                    <a:pt x="3136" y="601"/>
                    <a:pt x="2536" y="0"/>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2457750" y="3318650"/>
              <a:ext cx="46725" cy="40000"/>
            </a:xfrm>
            <a:custGeom>
              <a:avLst/>
              <a:gdLst/>
              <a:ahLst/>
              <a:cxnLst/>
              <a:rect l="l" t="t" r="r" b="b"/>
              <a:pathLst>
                <a:path w="1869" h="1600" extrusionOk="0">
                  <a:moveTo>
                    <a:pt x="1068" y="1"/>
                  </a:moveTo>
                  <a:cubicBezTo>
                    <a:pt x="368" y="1"/>
                    <a:pt x="1" y="868"/>
                    <a:pt x="501" y="1368"/>
                  </a:cubicBezTo>
                  <a:cubicBezTo>
                    <a:pt x="661" y="1528"/>
                    <a:pt x="859" y="1600"/>
                    <a:pt x="1054" y="1600"/>
                  </a:cubicBezTo>
                  <a:cubicBezTo>
                    <a:pt x="1468" y="1600"/>
                    <a:pt x="1869" y="1277"/>
                    <a:pt x="1869" y="801"/>
                  </a:cubicBezTo>
                  <a:cubicBezTo>
                    <a:pt x="1869" y="367"/>
                    <a:pt x="1502"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2199250" y="3095600"/>
              <a:ext cx="768900" cy="546275"/>
            </a:xfrm>
            <a:custGeom>
              <a:avLst/>
              <a:gdLst/>
              <a:ahLst/>
              <a:cxnLst/>
              <a:rect l="l" t="t" r="r" b="b"/>
              <a:pathLst>
                <a:path w="30756" h="21851" extrusionOk="0">
                  <a:moveTo>
                    <a:pt x="28006" y="1"/>
                  </a:moveTo>
                  <a:cubicBezTo>
                    <a:pt x="25222" y="1"/>
                    <a:pt x="19181" y="3719"/>
                    <a:pt x="19181" y="3719"/>
                  </a:cubicBezTo>
                  <a:lnTo>
                    <a:pt x="20181" y="4353"/>
                  </a:lnTo>
                  <a:cubicBezTo>
                    <a:pt x="20181" y="4353"/>
                    <a:pt x="23699" y="2102"/>
                    <a:pt x="25759" y="2102"/>
                  </a:cubicBezTo>
                  <a:cubicBezTo>
                    <a:pt x="26156" y="2102"/>
                    <a:pt x="26499" y="2185"/>
                    <a:pt x="26753" y="2385"/>
                  </a:cubicBezTo>
                  <a:cubicBezTo>
                    <a:pt x="28354" y="3652"/>
                    <a:pt x="23851" y="8489"/>
                    <a:pt x="17479" y="13159"/>
                  </a:cubicBezTo>
                  <a:cubicBezTo>
                    <a:pt x="12031" y="17132"/>
                    <a:pt x="6800" y="20042"/>
                    <a:pt x="4764" y="20042"/>
                  </a:cubicBezTo>
                  <a:cubicBezTo>
                    <a:pt x="4406" y="20042"/>
                    <a:pt x="4147" y="19953"/>
                    <a:pt x="4003" y="19764"/>
                  </a:cubicBezTo>
                  <a:cubicBezTo>
                    <a:pt x="3036" y="18529"/>
                    <a:pt x="7539" y="14260"/>
                    <a:pt x="7539" y="14260"/>
                  </a:cubicBezTo>
                  <a:lnTo>
                    <a:pt x="7139" y="13059"/>
                  </a:lnTo>
                  <a:lnTo>
                    <a:pt x="7139" y="13059"/>
                  </a:lnTo>
                  <a:cubicBezTo>
                    <a:pt x="7172" y="13226"/>
                    <a:pt x="0" y="20064"/>
                    <a:pt x="1868" y="21532"/>
                  </a:cubicBezTo>
                  <a:cubicBezTo>
                    <a:pt x="2144" y="21748"/>
                    <a:pt x="2548" y="21851"/>
                    <a:pt x="3058" y="21851"/>
                  </a:cubicBezTo>
                  <a:cubicBezTo>
                    <a:pt x="5999" y="21851"/>
                    <a:pt x="12451" y="18441"/>
                    <a:pt x="18080" y="13893"/>
                  </a:cubicBezTo>
                  <a:cubicBezTo>
                    <a:pt x="24718" y="8556"/>
                    <a:pt x="30755" y="2051"/>
                    <a:pt x="29088" y="350"/>
                  </a:cubicBezTo>
                  <a:cubicBezTo>
                    <a:pt x="28848" y="105"/>
                    <a:pt x="28473" y="1"/>
                    <a:pt x="28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2199250" y="3095600"/>
              <a:ext cx="768900" cy="546275"/>
            </a:xfrm>
            <a:custGeom>
              <a:avLst/>
              <a:gdLst/>
              <a:ahLst/>
              <a:cxnLst/>
              <a:rect l="l" t="t" r="r" b="b"/>
              <a:pathLst>
                <a:path w="30756" h="21851" extrusionOk="0">
                  <a:moveTo>
                    <a:pt x="28006" y="1"/>
                  </a:moveTo>
                  <a:cubicBezTo>
                    <a:pt x="25222" y="1"/>
                    <a:pt x="19181" y="3719"/>
                    <a:pt x="19181" y="3719"/>
                  </a:cubicBezTo>
                  <a:lnTo>
                    <a:pt x="20181" y="4353"/>
                  </a:lnTo>
                  <a:cubicBezTo>
                    <a:pt x="20181" y="4353"/>
                    <a:pt x="23699" y="2102"/>
                    <a:pt x="25759" y="2102"/>
                  </a:cubicBezTo>
                  <a:cubicBezTo>
                    <a:pt x="26156" y="2102"/>
                    <a:pt x="26499" y="2185"/>
                    <a:pt x="26753" y="2385"/>
                  </a:cubicBezTo>
                  <a:cubicBezTo>
                    <a:pt x="28354" y="3652"/>
                    <a:pt x="23851" y="8489"/>
                    <a:pt x="17479" y="13159"/>
                  </a:cubicBezTo>
                  <a:cubicBezTo>
                    <a:pt x="12031" y="17132"/>
                    <a:pt x="6800" y="20042"/>
                    <a:pt x="4764" y="20042"/>
                  </a:cubicBezTo>
                  <a:cubicBezTo>
                    <a:pt x="4406" y="20042"/>
                    <a:pt x="4147" y="19953"/>
                    <a:pt x="4003" y="19764"/>
                  </a:cubicBezTo>
                  <a:cubicBezTo>
                    <a:pt x="3036" y="18529"/>
                    <a:pt x="7539" y="14260"/>
                    <a:pt x="7539" y="14260"/>
                  </a:cubicBezTo>
                  <a:lnTo>
                    <a:pt x="7139" y="13059"/>
                  </a:lnTo>
                  <a:lnTo>
                    <a:pt x="7139" y="13059"/>
                  </a:lnTo>
                  <a:cubicBezTo>
                    <a:pt x="7172" y="13226"/>
                    <a:pt x="0" y="20064"/>
                    <a:pt x="1868" y="21532"/>
                  </a:cubicBezTo>
                  <a:cubicBezTo>
                    <a:pt x="2144" y="21748"/>
                    <a:pt x="2548" y="21851"/>
                    <a:pt x="3058" y="21851"/>
                  </a:cubicBezTo>
                  <a:cubicBezTo>
                    <a:pt x="5999" y="21851"/>
                    <a:pt x="12451" y="18441"/>
                    <a:pt x="18080" y="13893"/>
                  </a:cubicBezTo>
                  <a:cubicBezTo>
                    <a:pt x="24718" y="8556"/>
                    <a:pt x="30755" y="2051"/>
                    <a:pt x="29088" y="350"/>
                  </a:cubicBezTo>
                  <a:cubicBezTo>
                    <a:pt x="28848" y="105"/>
                    <a:pt x="28473" y="1"/>
                    <a:pt x="2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2382700" y="3224875"/>
              <a:ext cx="84250" cy="288275"/>
            </a:xfrm>
            <a:custGeom>
              <a:avLst/>
              <a:gdLst/>
              <a:ahLst/>
              <a:cxnLst/>
              <a:rect l="l" t="t" r="r" b="b"/>
              <a:pathLst>
                <a:path w="3370" h="11531" extrusionOk="0">
                  <a:moveTo>
                    <a:pt x="3266" y="1"/>
                  </a:moveTo>
                  <a:cubicBezTo>
                    <a:pt x="3103" y="1"/>
                    <a:pt x="2490" y="415"/>
                    <a:pt x="1769" y="1316"/>
                  </a:cubicBezTo>
                  <a:cubicBezTo>
                    <a:pt x="1335" y="1850"/>
                    <a:pt x="968" y="2484"/>
                    <a:pt x="701" y="3151"/>
                  </a:cubicBezTo>
                  <a:cubicBezTo>
                    <a:pt x="34" y="4819"/>
                    <a:pt x="1" y="6654"/>
                    <a:pt x="601" y="8355"/>
                  </a:cubicBezTo>
                  <a:cubicBezTo>
                    <a:pt x="868" y="9022"/>
                    <a:pt x="1202" y="9656"/>
                    <a:pt x="1602" y="10223"/>
                  </a:cubicBezTo>
                  <a:cubicBezTo>
                    <a:pt x="2315" y="11122"/>
                    <a:pt x="2941" y="11531"/>
                    <a:pt x="3053" y="11531"/>
                  </a:cubicBezTo>
                  <a:cubicBezTo>
                    <a:pt x="3062" y="11531"/>
                    <a:pt x="3067" y="11529"/>
                    <a:pt x="3070" y="11524"/>
                  </a:cubicBezTo>
                  <a:cubicBezTo>
                    <a:pt x="3136" y="11424"/>
                    <a:pt x="2569" y="10923"/>
                    <a:pt x="2002" y="9923"/>
                  </a:cubicBezTo>
                  <a:cubicBezTo>
                    <a:pt x="368" y="7354"/>
                    <a:pt x="434" y="4052"/>
                    <a:pt x="2169" y="1517"/>
                  </a:cubicBezTo>
                  <a:cubicBezTo>
                    <a:pt x="2803" y="549"/>
                    <a:pt x="3370" y="82"/>
                    <a:pt x="3303" y="16"/>
                  </a:cubicBezTo>
                  <a:cubicBezTo>
                    <a:pt x="3296" y="6"/>
                    <a:pt x="3284" y="1"/>
                    <a:pt x="3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4698525" y="1252175"/>
              <a:ext cx="344450" cy="343600"/>
            </a:xfrm>
            <a:custGeom>
              <a:avLst/>
              <a:gdLst/>
              <a:ahLst/>
              <a:cxnLst/>
              <a:rect l="l" t="t" r="r" b="b"/>
              <a:pathLst>
                <a:path w="13778" h="13744" extrusionOk="0">
                  <a:moveTo>
                    <a:pt x="6872" y="0"/>
                  </a:moveTo>
                  <a:cubicBezTo>
                    <a:pt x="3103" y="0"/>
                    <a:pt x="1" y="3069"/>
                    <a:pt x="1" y="6872"/>
                  </a:cubicBezTo>
                  <a:cubicBezTo>
                    <a:pt x="1" y="10675"/>
                    <a:pt x="3103" y="13744"/>
                    <a:pt x="6872" y="13744"/>
                  </a:cubicBezTo>
                  <a:cubicBezTo>
                    <a:pt x="10675" y="13744"/>
                    <a:pt x="13777" y="10675"/>
                    <a:pt x="13777" y="6872"/>
                  </a:cubicBezTo>
                  <a:cubicBezTo>
                    <a:pt x="13777" y="3069"/>
                    <a:pt x="10675" y="0"/>
                    <a:pt x="6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45"/>
            <p:cNvSpPr/>
            <p:nvPr/>
          </p:nvSpPr>
          <p:spPr>
            <a:xfrm>
              <a:off x="4926200" y="1331325"/>
              <a:ext cx="64225" cy="55125"/>
            </a:xfrm>
            <a:custGeom>
              <a:avLst/>
              <a:gdLst/>
              <a:ahLst/>
              <a:cxnLst/>
              <a:rect l="l" t="t" r="r" b="b"/>
              <a:pathLst>
                <a:path w="2569" h="2205" extrusionOk="0">
                  <a:moveTo>
                    <a:pt x="1102" y="1"/>
                  </a:moveTo>
                  <a:cubicBezTo>
                    <a:pt x="537" y="1"/>
                    <a:pt x="0" y="424"/>
                    <a:pt x="0" y="1071"/>
                  </a:cubicBezTo>
                  <a:cubicBezTo>
                    <a:pt x="0" y="1671"/>
                    <a:pt x="467" y="2172"/>
                    <a:pt x="1067" y="2205"/>
                  </a:cubicBezTo>
                  <a:cubicBezTo>
                    <a:pt x="2068" y="2205"/>
                    <a:pt x="2569" y="1037"/>
                    <a:pt x="1901" y="337"/>
                  </a:cubicBezTo>
                  <a:cubicBezTo>
                    <a:pt x="1669" y="105"/>
                    <a:pt x="1382" y="1"/>
                    <a:pt x="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5"/>
            <p:cNvSpPr/>
            <p:nvPr/>
          </p:nvSpPr>
          <p:spPr>
            <a:xfrm>
              <a:off x="4982050" y="1408325"/>
              <a:ext cx="38400" cy="32350"/>
            </a:xfrm>
            <a:custGeom>
              <a:avLst/>
              <a:gdLst/>
              <a:ahLst/>
              <a:cxnLst/>
              <a:rect l="l" t="t" r="r" b="b"/>
              <a:pathLst>
                <a:path w="1536" h="1294" extrusionOk="0">
                  <a:moveTo>
                    <a:pt x="676" y="1"/>
                  </a:moveTo>
                  <a:cubicBezTo>
                    <a:pt x="345" y="1"/>
                    <a:pt x="23" y="246"/>
                    <a:pt x="1" y="626"/>
                  </a:cubicBezTo>
                  <a:cubicBezTo>
                    <a:pt x="34" y="960"/>
                    <a:pt x="301" y="1260"/>
                    <a:pt x="635" y="1293"/>
                  </a:cubicBezTo>
                  <a:cubicBezTo>
                    <a:pt x="1202" y="1293"/>
                    <a:pt x="1535" y="626"/>
                    <a:pt x="1135" y="192"/>
                  </a:cubicBezTo>
                  <a:cubicBezTo>
                    <a:pt x="1003" y="60"/>
                    <a:pt x="838" y="1"/>
                    <a:pt x="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5"/>
            <p:cNvSpPr/>
            <p:nvPr/>
          </p:nvSpPr>
          <p:spPr>
            <a:xfrm>
              <a:off x="4953700" y="1474000"/>
              <a:ext cx="13375" cy="12125"/>
            </a:xfrm>
            <a:custGeom>
              <a:avLst/>
              <a:gdLst/>
              <a:ahLst/>
              <a:cxnLst/>
              <a:rect l="l" t="t" r="r" b="b"/>
              <a:pathLst>
                <a:path w="535" h="485" extrusionOk="0">
                  <a:moveTo>
                    <a:pt x="268" y="0"/>
                  </a:moveTo>
                  <a:cubicBezTo>
                    <a:pt x="134" y="0"/>
                    <a:pt x="1" y="100"/>
                    <a:pt x="34" y="234"/>
                  </a:cubicBezTo>
                  <a:cubicBezTo>
                    <a:pt x="18" y="401"/>
                    <a:pt x="134" y="484"/>
                    <a:pt x="259" y="484"/>
                  </a:cubicBezTo>
                  <a:cubicBezTo>
                    <a:pt x="384" y="484"/>
                    <a:pt x="518" y="401"/>
                    <a:pt x="535" y="234"/>
                  </a:cubicBezTo>
                  <a:cubicBezTo>
                    <a:pt x="501" y="100"/>
                    <a:pt x="401"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45"/>
          <p:cNvSpPr txBox="1">
            <a:spLocks noGrp="1"/>
          </p:cNvSpPr>
          <p:nvPr>
            <p:ph type="title" idx="2"/>
          </p:nvPr>
        </p:nvSpPr>
        <p:spPr>
          <a:xfrm>
            <a:off x="3046122" y="639536"/>
            <a:ext cx="23949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IN" dirty="0"/>
              <a:t>ABSTRACT</a:t>
            </a:r>
            <a:endParaRPr dirty="0"/>
          </a:p>
        </p:txBody>
      </p:sp>
      <p:sp>
        <p:nvSpPr>
          <p:cNvPr id="1790" name="Google Shape;1790;p45"/>
          <p:cNvSpPr txBox="1">
            <a:spLocks noGrp="1"/>
          </p:cNvSpPr>
          <p:nvPr>
            <p:ph type="subTitle" idx="1"/>
          </p:nvPr>
        </p:nvSpPr>
        <p:spPr>
          <a:xfrm>
            <a:off x="2426933" y="1384941"/>
            <a:ext cx="5877498" cy="2868923"/>
          </a:xfrm>
          <a:prstGeom prst="rect">
            <a:avLst/>
          </a:prstGeom>
        </p:spPr>
        <p:txBody>
          <a:bodyPr spcFirstLastPara="1" wrap="square" lIns="91425" tIns="91425" rIns="91425" bIns="91425" anchor="t" anchorCtr="0">
            <a:normAutofit fontScale="62500" lnSpcReduction="20000"/>
          </a:bodyPr>
          <a:lstStyle/>
          <a:p>
            <a:pPr algn="l">
              <a:lnSpc>
                <a:spcPct val="115000"/>
              </a:lnSpc>
            </a:pPr>
            <a:r>
              <a:rPr lang="en-GB" sz="1800" dirty="0">
                <a:effectLst/>
                <a:latin typeface="Arial" panose="020B0604020202020204" pitchFamily="34" charset="0"/>
                <a:ea typeface="Arial" panose="020B0604020202020204" pitchFamily="34" charset="0"/>
              </a:rPr>
              <a:t>       </a:t>
            </a:r>
            <a:r>
              <a:rPr lang="en-GB" sz="2200" dirty="0">
                <a:effectLst/>
                <a:latin typeface="Arial" panose="020B0604020202020204" pitchFamily="34" charset="0"/>
                <a:ea typeface="Arial" panose="020B0604020202020204" pitchFamily="34" charset="0"/>
              </a:rPr>
              <a:t>This </a:t>
            </a:r>
            <a:r>
              <a:rPr lang="en-GB" sz="2400" dirty="0">
                <a:effectLst/>
                <a:latin typeface="Arial" panose="020B0604020202020204" pitchFamily="34" charset="0"/>
                <a:ea typeface="Arial" panose="020B0604020202020204" pitchFamily="34" charset="0"/>
              </a:rPr>
              <a:t>project</a:t>
            </a:r>
            <a:r>
              <a:rPr lang="en-GB" sz="2200" dirty="0">
                <a:effectLst/>
                <a:latin typeface="Arial" panose="020B0604020202020204" pitchFamily="34" charset="0"/>
                <a:ea typeface="Arial" panose="020B0604020202020204" pitchFamily="34" charset="0"/>
              </a:rPr>
              <a:t> is based on real time attendance using image processing technique. The objective of our project is to provide real time attendance of students in the class to the faculties. For this we make use of Image Processing using python as a platform. </a:t>
            </a:r>
            <a:endParaRPr lang="en-IN" sz="2200" dirty="0">
              <a:effectLst/>
              <a:latin typeface="Arial" panose="020B0604020202020204" pitchFamily="34" charset="0"/>
              <a:ea typeface="Arial" panose="020B0604020202020204" pitchFamily="34" charset="0"/>
            </a:endParaRPr>
          </a:p>
          <a:p>
            <a:pPr algn="l">
              <a:lnSpc>
                <a:spcPct val="115000"/>
              </a:lnSpc>
            </a:pPr>
            <a:r>
              <a:rPr lang="en-GB" sz="2200" dirty="0">
                <a:effectLst/>
                <a:latin typeface="Arial" panose="020B0604020202020204" pitchFamily="34" charset="0"/>
                <a:ea typeface="Arial" panose="020B0604020202020204" pitchFamily="34" charset="0"/>
              </a:rPr>
              <a:t> </a:t>
            </a:r>
            <a:endParaRPr lang="en-IN" sz="2200" dirty="0">
              <a:effectLst/>
              <a:latin typeface="Arial" panose="020B0604020202020204" pitchFamily="34" charset="0"/>
              <a:ea typeface="Arial" panose="020B0604020202020204" pitchFamily="34" charset="0"/>
            </a:endParaRPr>
          </a:p>
          <a:p>
            <a:pPr algn="l">
              <a:lnSpc>
                <a:spcPct val="115000"/>
              </a:lnSpc>
            </a:pPr>
            <a:r>
              <a:rPr lang="en-GB" sz="2200" dirty="0">
                <a:effectLst/>
                <a:latin typeface="Arial" panose="020B0604020202020204" pitchFamily="34" charset="0"/>
                <a:ea typeface="Arial" panose="020B0604020202020204" pitchFamily="34" charset="0"/>
              </a:rPr>
              <a:t>       The camera will capture image of its nearby surrounding and detect the facial part of that image and send this image information to the processing systems. Now as per the algorithm which we are using, will compare the input image with the given data base (set of student images in class ) and search for a matching image. If there is a positive match, then the student’s attendance is stored to a database.</a:t>
            </a:r>
            <a:endParaRPr lang="en-IN" sz="2200" dirty="0">
              <a:effectLst/>
              <a:latin typeface="Arial" panose="020B0604020202020204" pitchFamily="34" charset="0"/>
              <a:ea typeface="Arial" panose="020B0604020202020204" pitchFamily="34" charset="0"/>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6"/>
        <p:cNvGrpSpPr/>
        <p:nvPr/>
      </p:nvGrpSpPr>
      <p:grpSpPr>
        <a:xfrm>
          <a:off x="0" y="0"/>
          <a:ext cx="0" cy="0"/>
          <a:chOff x="0" y="0"/>
          <a:chExt cx="0" cy="0"/>
        </a:xfrm>
      </p:grpSpPr>
      <p:sp>
        <p:nvSpPr>
          <p:cNvPr id="2867" name="Google Shape;2867;p67"/>
          <p:cNvSpPr txBox="1">
            <a:spLocks noGrp="1"/>
          </p:cNvSpPr>
          <p:nvPr>
            <p:ph type="title"/>
          </p:nvPr>
        </p:nvSpPr>
        <p:spPr>
          <a:xfrm>
            <a:off x="720000" y="540000"/>
            <a:ext cx="3352467" cy="70447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ARCHITECTURE</a:t>
            </a:r>
            <a:endParaRPr dirty="0"/>
          </a:p>
        </p:txBody>
      </p:sp>
      <p:grpSp>
        <p:nvGrpSpPr>
          <p:cNvPr id="2868" name="Google Shape;2868;p67"/>
          <p:cNvGrpSpPr/>
          <p:nvPr/>
        </p:nvGrpSpPr>
        <p:grpSpPr>
          <a:xfrm>
            <a:off x="1571283" y="1701731"/>
            <a:ext cx="2363508" cy="2757625"/>
            <a:chOff x="1964900" y="707375"/>
            <a:chExt cx="3662650" cy="4273400"/>
          </a:xfrm>
        </p:grpSpPr>
        <p:sp>
          <p:nvSpPr>
            <p:cNvPr id="2869" name="Google Shape;2869;p67"/>
            <p:cNvSpPr/>
            <p:nvPr/>
          </p:nvSpPr>
          <p:spPr>
            <a:xfrm>
              <a:off x="2234275" y="1001150"/>
              <a:ext cx="1185025" cy="858975"/>
            </a:xfrm>
            <a:custGeom>
              <a:avLst/>
              <a:gdLst/>
              <a:ahLst/>
              <a:cxnLst/>
              <a:rect l="l" t="t" r="r" b="b"/>
              <a:pathLst>
                <a:path w="47401" h="34359" extrusionOk="0">
                  <a:moveTo>
                    <a:pt x="44699" y="1"/>
                  </a:moveTo>
                  <a:cubicBezTo>
                    <a:pt x="29254" y="1135"/>
                    <a:pt x="12376" y="3170"/>
                    <a:pt x="0" y="7907"/>
                  </a:cubicBezTo>
                  <a:lnTo>
                    <a:pt x="3903" y="34359"/>
                  </a:lnTo>
                  <a:cubicBezTo>
                    <a:pt x="3903" y="34359"/>
                    <a:pt x="26291" y="26356"/>
                    <a:pt x="45406" y="26356"/>
                  </a:cubicBezTo>
                  <a:cubicBezTo>
                    <a:pt x="46075" y="26356"/>
                    <a:pt x="46740" y="26366"/>
                    <a:pt x="47401" y="26386"/>
                  </a:cubicBezTo>
                  <a:lnTo>
                    <a:pt x="446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7"/>
            <p:cNvSpPr/>
            <p:nvPr/>
          </p:nvSpPr>
          <p:spPr>
            <a:xfrm>
              <a:off x="2234275" y="1001150"/>
              <a:ext cx="1185025" cy="858975"/>
            </a:xfrm>
            <a:custGeom>
              <a:avLst/>
              <a:gdLst/>
              <a:ahLst/>
              <a:cxnLst/>
              <a:rect l="l" t="t" r="r" b="b"/>
              <a:pathLst>
                <a:path w="47401" h="34359" extrusionOk="0">
                  <a:moveTo>
                    <a:pt x="44699" y="1"/>
                  </a:moveTo>
                  <a:cubicBezTo>
                    <a:pt x="29254" y="1135"/>
                    <a:pt x="12376" y="3170"/>
                    <a:pt x="0" y="7907"/>
                  </a:cubicBezTo>
                  <a:lnTo>
                    <a:pt x="3903" y="34359"/>
                  </a:lnTo>
                  <a:cubicBezTo>
                    <a:pt x="3903" y="34359"/>
                    <a:pt x="26291" y="26356"/>
                    <a:pt x="45406" y="26356"/>
                  </a:cubicBezTo>
                  <a:cubicBezTo>
                    <a:pt x="46075" y="26356"/>
                    <a:pt x="46740" y="26366"/>
                    <a:pt x="47401" y="26386"/>
                  </a:cubicBezTo>
                  <a:lnTo>
                    <a:pt x="44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7"/>
            <p:cNvSpPr/>
            <p:nvPr/>
          </p:nvSpPr>
          <p:spPr>
            <a:xfrm>
              <a:off x="2331000" y="1235500"/>
              <a:ext cx="993225" cy="526225"/>
            </a:xfrm>
            <a:custGeom>
              <a:avLst/>
              <a:gdLst/>
              <a:ahLst/>
              <a:cxnLst/>
              <a:rect l="l" t="t" r="r" b="b"/>
              <a:pathLst>
                <a:path w="39729" h="21049" extrusionOk="0">
                  <a:moveTo>
                    <a:pt x="39729" y="13510"/>
                  </a:moveTo>
                  <a:lnTo>
                    <a:pt x="39562" y="13543"/>
                  </a:lnTo>
                  <a:lnTo>
                    <a:pt x="39505" y="13553"/>
                  </a:lnTo>
                  <a:lnTo>
                    <a:pt x="39505" y="13553"/>
                  </a:lnTo>
                  <a:lnTo>
                    <a:pt x="39629" y="13543"/>
                  </a:lnTo>
                  <a:lnTo>
                    <a:pt x="39729" y="13510"/>
                  </a:lnTo>
                  <a:close/>
                  <a:moveTo>
                    <a:pt x="1" y="0"/>
                  </a:moveTo>
                  <a:cubicBezTo>
                    <a:pt x="1" y="34"/>
                    <a:pt x="1" y="67"/>
                    <a:pt x="1" y="134"/>
                  </a:cubicBezTo>
                  <a:cubicBezTo>
                    <a:pt x="34" y="200"/>
                    <a:pt x="34" y="300"/>
                    <a:pt x="34" y="434"/>
                  </a:cubicBezTo>
                  <a:cubicBezTo>
                    <a:pt x="101" y="701"/>
                    <a:pt x="167" y="1068"/>
                    <a:pt x="234" y="1568"/>
                  </a:cubicBezTo>
                  <a:cubicBezTo>
                    <a:pt x="434" y="2569"/>
                    <a:pt x="668" y="4070"/>
                    <a:pt x="1001" y="5904"/>
                  </a:cubicBezTo>
                  <a:cubicBezTo>
                    <a:pt x="1602" y="9640"/>
                    <a:pt x="2436" y="14878"/>
                    <a:pt x="3270" y="20915"/>
                  </a:cubicBezTo>
                  <a:lnTo>
                    <a:pt x="3270" y="21049"/>
                  </a:lnTo>
                  <a:lnTo>
                    <a:pt x="3370" y="21015"/>
                  </a:lnTo>
                  <a:cubicBezTo>
                    <a:pt x="5771" y="20281"/>
                    <a:pt x="8373" y="19548"/>
                    <a:pt x="11109" y="18847"/>
                  </a:cubicBezTo>
                  <a:cubicBezTo>
                    <a:pt x="17747" y="17112"/>
                    <a:pt x="24485" y="15711"/>
                    <a:pt x="31290" y="14677"/>
                  </a:cubicBezTo>
                  <a:cubicBezTo>
                    <a:pt x="32591" y="14444"/>
                    <a:pt x="33758" y="14310"/>
                    <a:pt x="34825" y="14144"/>
                  </a:cubicBezTo>
                  <a:cubicBezTo>
                    <a:pt x="35860" y="14010"/>
                    <a:pt x="36760" y="13910"/>
                    <a:pt x="37494" y="13810"/>
                  </a:cubicBezTo>
                  <a:lnTo>
                    <a:pt x="39162" y="13610"/>
                  </a:lnTo>
                  <a:lnTo>
                    <a:pt x="39505" y="13553"/>
                  </a:lnTo>
                  <a:lnTo>
                    <a:pt x="39505" y="13553"/>
                  </a:lnTo>
                  <a:lnTo>
                    <a:pt x="39195" y="13577"/>
                  </a:lnTo>
                  <a:lnTo>
                    <a:pt x="37494" y="13743"/>
                  </a:lnTo>
                  <a:cubicBezTo>
                    <a:pt x="36760" y="13810"/>
                    <a:pt x="35860" y="13910"/>
                    <a:pt x="34825" y="14077"/>
                  </a:cubicBezTo>
                  <a:cubicBezTo>
                    <a:pt x="33791" y="14210"/>
                    <a:pt x="32591" y="14344"/>
                    <a:pt x="31290" y="14544"/>
                  </a:cubicBezTo>
                  <a:cubicBezTo>
                    <a:pt x="24485" y="15545"/>
                    <a:pt x="17747" y="16912"/>
                    <a:pt x="11075" y="18647"/>
                  </a:cubicBezTo>
                  <a:cubicBezTo>
                    <a:pt x="8383" y="19336"/>
                    <a:pt x="5821" y="20026"/>
                    <a:pt x="3451" y="20779"/>
                  </a:cubicBezTo>
                  <a:lnTo>
                    <a:pt x="3451" y="20779"/>
                  </a:lnTo>
                  <a:cubicBezTo>
                    <a:pt x="2623" y="14733"/>
                    <a:pt x="1797" y="9579"/>
                    <a:pt x="1135" y="5904"/>
                  </a:cubicBezTo>
                  <a:cubicBezTo>
                    <a:pt x="801" y="4036"/>
                    <a:pt x="534" y="2569"/>
                    <a:pt x="334" y="1568"/>
                  </a:cubicBezTo>
                  <a:cubicBezTo>
                    <a:pt x="234" y="1068"/>
                    <a:pt x="134" y="701"/>
                    <a:pt x="101" y="401"/>
                  </a:cubicBezTo>
                  <a:cubicBezTo>
                    <a:pt x="67" y="300"/>
                    <a:pt x="34" y="200"/>
                    <a:pt x="34" y="100"/>
                  </a:cubicBezTo>
                  <a:cubicBezTo>
                    <a:pt x="34" y="67"/>
                    <a:pt x="1" y="3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7"/>
            <p:cNvSpPr/>
            <p:nvPr/>
          </p:nvSpPr>
          <p:spPr>
            <a:xfrm>
              <a:off x="2371875" y="1299925"/>
              <a:ext cx="966550" cy="267650"/>
            </a:xfrm>
            <a:custGeom>
              <a:avLst/>
              <a:gdLst/>
              <a:ahLst/>
              <a:cxnLst/>
              <a:rect l="l" t="t" r="r" b="b"/>
              <a:pathLst>
                <a:path w="38662" h="10706" extrusionOk="0">
                  <a:moveTo>
                    <a:pt x="33107" y="0"/>
                  </a:moveTo>
                  <a:cubicBezTo>
                    <a:pt x="32957" y="0"/>
                    <a:pt x="32807" y="8"/>
                    <a:pt x="32657" y="25"/>
                  </a:cubicBezTo>
                  <a:cubicBezTo>
                    <a:pt x="31990" y="92"/>
                    <a:pt x="31356" y="359"/>
                    <a:pt x="30822" y="726"/>
                  </a:cubicBezTo>
                  <a:cubicBezTo>
                    <a:pt x="30255" y="1159"/>
                    <a:pt x="29755" y="1693"/>
                    <a:pt x="29388" y="2293"/>
                  </a:cubicBezTo>
                  <a:cubicBezTo>
                    <a:pt x="28554" y="3528"/>
                    <a:pt x="28020" y="4995"/>
                    <a:pt x="27386" y="6530"/>
                  </a:cubicBezTo>
                  <a:cubicBezTo>
                    <a:pt x="27086" y="7297"/>
                    <a:pt x="26619" y="7964"/>
                    <a:pt x="25985" y="8531"/>
                  </a:cubicBezTo>
                  <a:cubicBezTo>
                    <a:pt x="25652" y="8765"/>
                    <a:pt x="25285" y="8965"/>
                    <a:pt x="24885" y="9065"/>
                  </a:cubicBezTo>
                  <a:cubicBezTo>
                    <a:pt x="24773" y="9082"/>
                    <a:pt x="24660" y="9090"/>
                    <a:pt x="24549" y="9090"/>
                  </a:cubicBezTo>
                  <a:cubicBezTo>
                    <a:pt x="24229" y="9090"/>
                    <a:pt x="23914" y="9022"/>
                    <a:pt x="23617" y="8898"/>
                  </a:cubicBezTo>
                  <a:cubicBezTo>
                    <a:pt x="22816" y="8498"/>
                    <a:pt x="22083" y="7931"/>
                    <a:pt x="21549" y="7230"/>
                  </a:cubicBezTo>
                  <a:cubicBezTo>
                    <a:pt x="20915" y="6563"/>
                    <a:pt x="20215" y="5863"/>
                    <a:pt x="19281" y="5529"/>
                  </a:cubicBezTo>
                  <a:cubicBezTo>
                    <a:pt x="18919" y="5413"/>
                    <a:pt x="18547" y="5356"/>
                    <a:pt x="18176" y="5356"/>
                  </a:cubicBezTo>
                  <a:cubicBezTo>
                    <a:pt x="17591" y="5356"/>
                    <a:pt x="17010" y="5497"/>
                    <a:pt x="16479" y="5763"/>
                  </a:cubicBezTo>
                  <a:cubicBezTo>
                    <a:pt x="16045" y="5963"/>
                    <a:pt x="15678" y="6263"/>
                    <a:pt x="15344" y="6630"/>
                  </a:cubicBezTo>
                  <a:cubicBezTo>
                    <a:pt x="15078" y="6963"/>
                    <a:pt x="14811" y="7364"/>
                    <a:pt x="14644" y="7797"/>
                  </a:cubicBezTo>
                  <a:cubicBezTo>
                    <a:pt x="14244" y="8598"/>
                    <a:pt x="13943" y="9432"/>
                    <a:pt x="13310" y="9999"/>
                  </a:cubicBezTo>
                  <a:cubicBezTo>
                    <a:pt x="13009" y="10266"/>
                    <a:pt x="12642" y="10466"/>
                    <a:pt x="12242" y="10499"/>
                  </a:cubicBezTo>
                  <a:cubicBezTo>
                    <a:pt x="12191" y="10503"/>
                    <a:pt x="12140" y="10506"/>
                    <a:pt x="12090" y="10506"/>
                  </a:cubicBezTo>
                  <a:cubicBezTo>
                    <a:pt x="11741" y="10506"/>
                    <a:pt x="11399" y="10407"/>
                    <a:pt x="11108" y="10232"/>
                  </a:cubicBezTo>
                  <a:cubicBezTo>
                    <a:pt x="10408" y="9865"/>
                    <a:pt x="9807" y="9298"/>
                    <a:pt x="9440" y="8631"/>
                  </a:cubicBezTo>
                  <a:cubicBezTo>
                    <a:pt x="9073" y="7964"/>
                    <a:pt x="8773" y="7297"/>
                    <a:pt x="8506" y="6596"/>
                  </a:cubicBezTo>
                  <a:cubicBezTo>
                    <a:pt x="8273" y="5929"/>
                    <a:pt x="7972" y="5262"/>
                    <a:pt x="7572" y="4662"/>
                  </a:cubicBezTo>
                  <a:cubicBezTo>
                    <a:pt x="7205" y="4128"/>
                    <a:pt x="6705" y="3661"/>
                    <a:pt x="6138" y="3361"/>
                  </a:cubicBezTo>
                  <a:cubicBezTo>
                    <a:pt x="5596" y="3064"/>
                    <a:pt x="5008" y="2922"/>
                    <a:pt x="4417" y="2922"/>
                  </a:cubicBezTo>
                  <a:cubicBezTo>
                    <a:pt x="3881" y="2922"/>
                    <a:pt x="3343" y="3039"/>
                    <a:pt x="2835" y="3261"/>
                  </a:cubicBezTo>
                  <a:cubicBezTo>
                    <a:pt x="2068" y="3594"/>
                    <a:pt x="1368" y="4128"/>
                    <a:pt x="801" y="4795"/>
                  </a:cubicBezTo>
                  <a:cubicBezTo>
                    <a:pt x="467" y="5195"/>
                    <a:pt x="200" y="5696"/>
                    <a:pt x="67" y="6196"/>
                  </a:cubicBezTo>
                  <a:cubicBezTo>
                    <a:pt x="33" y="6396"/>
                    <a:pt x="0" y="6563"/>
                    <a:pt x="0" y="6763"/>
                  </a:cubicBezTo>
                  <a:cubicBezTo>
                    <a:pt x="0" y="6763"/>
                    <a:pt x="0" y="6563"/>
                    <a:pt x="134" y="6230"/>
                  </a:cubicBezTo>
                  <a:cubicBezTo>
                    <a:pt x="267" y="5696"/>
                    <a:pt x="534" y="5229"/>
                    <a:pt x="867" y="4829"/>
                  </a:cubicBezTo>
                  <a:cubicBezTo>
                    <a:pt x="1434" y="4195"/>
                    <a:pt x="2102" y="3694"/>
                    <a:pt x="2902" y="3394"/>
                  </a:cubicBezTo>
                  <a:cubicBezTo>
                    <a:pt x="3369" y="3176"/>
                    <a:pt x="3872" y="3067"/>
                    <a:pt x="4378" y="3067"/>
                  </a:cubicBezTo>
                  <a:cubicBezTo>
                    <a:pt x="4956" y="3067"/>
                    <a:pt x="5537" y="3210"/>
                    <a:pt x="6071" y="3494"/>
                  </a:cubicBezTo>
                  <a:cubicBezTo>
                    <a:pt x="6605" y="3794"/>
                    <a:pt x="7105" y="4228"/>
                    <a:pt x="7439" y="4762"/>
                  </a:cubicBezTo>
                  <a:cubicBezTo>
                    <a:pt x="7806" y="5362"/>
                    <a:pt x="8106" y="5996"/>
                    <a:pt x="8339" y="6630"/>
                  </a:cubicBezTo>
                  <a:cubicBezTo>
                    <a:pt x="8606" y="7364"/>
                    <a:pt x="8906" y="8064"/>
                    <a:pt x="9273" y="8731"/>
                  </a:cubicBezTo>
                  <a:cubicBezTo>
                    <a:pt x="9674" y="9432"/>
                    <a:pt x="10274" y="10032"/>
                    <a:pt x="10975" y="10433"/>
                  </a:cubicBezTo>
                  <a:cubicBezTo>
                    <a:pt x="11324" y="10607"/>
                    <a:pt x="11699" y="10706"/>
                    <a:pt x="12077" y="10706"/>
                  </a:cubicBezTo>
                  <a:cubicBezTo>
                    <a:pt x="12132" y="10706"/>
                    <a:pt x="12187" y="10704"/>
                    <a:pt x="12242" y="10699"/>
                  </a:cubicBezTo>
                  <a:cubicBezTo>
                    <a:pt x="12676" y="10666"/>
                    <a:pt x="13109" y="10466"/>
                    <a:pt x="13443" y="10166"/>
                  </a:cubicBezTo>
                  <a:cubicBezTo>
                    <a:pt x="14110" y="9565"/>
                    <a:pt x="14410" y="8665"/>
                    <a:pt x="14811" y="7897"/>
                  </a:cubicBezTo>
                  <a:cubicBezTo>
                    <a:pt x="14977" y="7497"/>
                    <a:pt x="15211" y="7097"/>
                    <a:pt x="15511" y="6763"/>
                  </a:cubicBezTo>
                  <a:cubicBezTo>
                    <a:pt x="15778" y="6430"/>
                    <a:pt x="16145" y="6163"/>
                    <a:pt x="16545" y="5963"/>
                  </a:cubicBezTo>
                  <a:cubicBezTo>
                    <a:pt x="17052" y="5699"/>
                    <a:pt x="17596" y="5571"/>
                    <a:pt x="18139" y="5571"/>
                  </a:cubicBezTo>
                  <a:cubicBezTo>
                    <a:pt x="18490" y="5571"/>
                    <a:pt x="18840" y="5624"/>
                    <a:pt x="19180" y="5729"/>
                  </a:cubicBezTo>
                  <a:cubicBezTo>
                    <a:pt x="20982" y="6363"/>
                    <a:pt x="21749" y="8364"/>
                    <a:pt x="23517" y="9065"/>
                  </a:cubicBezTo>
                  <a:cubicBezTo>
                    <a:pt x="23819" y="9204"/>
                    <a:pt x="24138" y="9263"/>
                    <a:pt x="24461" y="9263"/>
                  </a:cubicBezTo>
                  <a:cubicBezTo>
                    <a:pt x="24602" y="9263"/>
                    <a:pt x="24743" y="9252"/>
                    <a:pt x="24885" y="9232"/>
                  </a:cubicBezTo>
                  <a:cubicBezTo>
                    <a:pt x="25318" y="9132"/>
                    <a:pt x="25718" y="8965"/>
                    <a:pt x="26052" y="8665"/>
                  </a:cubicBezTo>
                  <a:cubicBezTo>
                    <a:pt x="26719" y="8098"/>
                    <a:pt x="27220" y="7397"/>
                    <a:pt x="27520" y="6596"/>
                  </a:cubicBezTo>
                  <a:cubicBezTo>
                    <a:pt x="28154" y="5062"/>
                    <a:pt x="28654" y="3594"/>
                    <a:pt x="29488" y="2393"/>
                  </a:cubicBezTo>
                  <a:cubicBezTo>
                    <a:pt x="29855" y="1793"/>
                    <a:pt x="30322" y="1293"/>
                    <a:pt x="30889" y="859"/>
                  </a:cubicBezTo>
                  <a:cubicBezTo>
                    <a:pt x="31389" y="492"/>
                    <a:pt x="31990" y="259"/>
                    <a:pt x="32623" y="192"/>
                  </a:cubicBezTo>
                  <a:cubicBezTo>
                    <a:pt x="32805" y="172"/>
                    <a:pt x="32984" y="161"/>
                    <a:pt x="33161" y="161"/>
                  </a:cubicBezTo>
                  <a:cubicBezTo>
                    <a:pt x="33567" y="161"/>
                    <a:pt x="33963" y="219"/>
                    <a:pt x="34358" y="359"/>
                  </a:cubicBezTo>
                  <a:cubicBezTo>
                    <a:pt x="34625" y="425"/>
                    <a:pt x="34858" y="492"/>
                    <a:pt x="35125" y="626"/>
                  </a:cubicBezTo>
                  <a:cubicBezTo>
                    <a:pt x="35359" y="726"/>
                    <a:pt x="35592" y="826"/>
                    <a:pt x="35792" y="959"/>
                  </a:cubicBezTo>
                  <a:cubicBezTo>
                    <a:pt x="36493" y="1393"/>
                    <a:pt x="37127" y="1960"/>
                    <a:pt x="37660" y="2627"/>
                  </a:cubicBezTo>
                  <a:cubicBezTo>
                    <a:pt x="37994" y="3027"/>
                    <a:pt x="38261" y="3494"/>
                    <a:pt x="38461" y="3995"/>
                  </a:cubicBezTo>
                  <a:cubicBezTo>
                    <a:pt x="38561" y="4328"/>
                    <a:pt x="38628" y="4495"/>
                    <a:pt x="38628" y="4495"/>
                  </a:cubicBezTo>
                  <a:cubicBezTo>
                    <a:pt x="38628" y="4495"/>
                    <a:pt x="38628" y="4462"/>
                    <a:pt x="38661" y="4428"/>
                  </a:cubicBezTo>
                  <a:cubicBezTo>
                    <a:pt x="38628" y="4295"/>
                    <a:pt x="38594" y="4128"/>
                    <a:pt x="38528" y="3995"/>
                  </a:cubicBezTo>
                  <a:cubicBezTo>
                    <a:pt x="38361" y="3494"/>
                    <a:pt x="38094" y="3027"/>
                    <a:pt x="37760" y="2594"/>
                  </a:cubicBezTo>
                  <a:cubicBezTo>
                    <a:pt x="37093" y="1726"/>
                    <a:pt x="36226" y="992"/>
                    <a:pt x="35225" y="525"/>
                  </a:cubicBezTo>
                  <a:cubicBezTo>
                    <a:pt x="34958" y="392"/>
                    <a:pt x="34692" y="292"/>
                    <a:pt x="34458" y="225"/>
                  </a:cubicBezTo>
                  <a:cubicBezTo>
                    <a:pt x="34008" y="75"/>
                    <a:pt x="33557" y="0"/>
                    <a:pt x="33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7"/>
            <p:cNvSpPr/>
            <p:nvPr/>
          </p:nvSpPr>
          <p:spPr>
            <a:xfrm>
              <a:off x="2289300" y="1324925"/>
              <a:ext cx="24225" cy="6625"/>
            </a:xfrm>
            <a:custGeom>
              <a:avLst/>
              <a:gdLst/>
              <a:ahLst/>
              <a:cxnLst/>
              <a:rect l="l" t="t" r="r" b="b"/>
              <a:pathLst>
                <a:path w="969" h="265" extrusionOk="0">
                  <a:moveTo>
                    <a:pt x="805" y="1"/>
                  </a:moveTo>
                  <a:cubicBezTo>
                    <a:pt x="718" y="1"/>
                    <a:pt x="601" y="9"/>
                    <a:pt x="468" y="26"/>
                  </a:cubicBezTo>
                  <a:cubicBezTo>
                    <a:pt x="201" y="93"/>
                    <a:pt x="1" y="193"/>
                    <a:pt x="34" y="226"/>
                  </a:cubicBezTo>
                  <a:cubicBezTo>
                    <a:pt x="34" y="245"/>
                    <a:pt x="101" y="264"/>
                    <a:pt x="209" y="264"/>
                  </a:cubicBezTo>
                  <a:cubicBezTo>
                    <a:pt x="287" y="264"/>
                    <a:pt x="388" y="254"/>
                    <a:pt x="501" y="226"/>
                  </a:cubicBezTo>
                  <a:cubicBezTo>
                    <a:pt x="768" y="193"/>
                    <a:pt x="968" y="93"/>
                    <a:pt x="968" y="26"/>
                  </a:cubicBezTo>
                  <a:cubicBezTo>
                    <a:pt x="951" y="9"/>
                    <a:pt x="893" y="1"/>
                    <a:pt x="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7"/>
            <p:cNvSpPr/>
            <p:nvPr/>
          </p:nvSpPr>
          <p:spPr>
            <a:xfrm>
              <a:off x="2311825" y="1445600"/>
              <a:ext cx="19200" cy="10100"/>
            </a:xfrm>
            <a:custGeom>
              <a:avLst/>
              <a:gdLst/>
              <a:ahLst/>
              <a:cxnLst/>
              <a:rect l="l" t="t" r="r" b="b"/>
              <a:pathLst>
                <a:path w="768" h="404" extrusionOk="0">
                  <a:moveTo>
                    <a:pt x="653" y="1"/>
                  </a:moveTo>
                  <a:cubicBezTo>
                    <a:pt x="579" y="1"/>
                    <a:pt x="463" y="38"/>
                    <a:pt x="334" y="102"/>
                  </a:cubicBezTo>
                  <a:cubicBezTo>
                    <a:pt x="100" y="202"/>
                    <a:pt x="0" y="336"/>
                    <a:pt x="0" y="369"/>
                  </a:cubicBezTo>
                  <a:cubicBezTo>
                    <a:pt x="0" y="393"/>
                    <a:pt x="25" y="404"/>
                    <a:pt x="67" y="404"/>
                  </a:cubicBezTo>
                  <a:cubicBezTo>
                    <a:pt x="142" y="404"/>
                    <a:pt x="271" y="367"/>
                    <a:pt x="401" y="302"/>
                  </a:cubicBezTo>
                  <a:cubicBezTo>
                    <a:pt x="601" y="202"/>
                    <a:pt x="768" y="69"/>
                    <a:pt x="734" y="36"/>
                  </a:cubicBezTo>
                  <a:cubicBezTo>
                    <a:pt x="722" y="12"/>
                    <a:pt x="694" y="1"/>
                    <a:pt x="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7"/>
            <p:cNvSpPr/>
            <p:nvPr/>
          </p:nvSpPr>
          <p:spPr>
            <a:xfrm>
              <a:off x="2332675" y="1577700"/>
              <a:ext cx="19200" cy="8400"/>
            </a:xfrm>
            <a:custGeom>
              <a:avLst/>
              <a:gdLst/>
              <a:ahLst/>
              <a:cxnLst/>
              <a:rect l="l" t="t" r="r" b="b"/>
              <a:pathLst>
                <a:path w="768" h="336" extrusionOk="0">
                  <a:moveTo>
                    <a:pt x="662" y="0"/>
                  </a:moveTo>
                  <a:cubicBezTo>
                    <a:pt x="585" y="0"/>
                    <a:pt x="471" y="16"/>
                    <a:pt x="334" y="55"/>
                  </a:cubicBezTo>
                  <a:cubicBezTo>
                    <a:pt x="134" y="155"/>
                    <a:pt x="0" y="256"/>
                    <a:pt x="0" y="289"/>
                  </a:cubicBezTo>
                  <a:cubicBezTo>
                    <a:pt x="0" y="319"/>
                    <a:pt x="41" y="335"/>
                    <a:pt x="103" y="335"/>
                  </a:cubicBezTo>
                  <a:cubicBezTo>
                    <a:pt x="180" y="335"/>
                    <a:pt x="290" y="311"/>
                    <a:pt x="401" y="256"/>
                  </a:cubicBezTo>
                  <a:cubicBezTo>
                    <a:pt x="634" y="189"/>
                    <a:pt x="768" y="89"/>
                    <a:pt x="768" y="22"/>
                  </a:cubicBezTo>
                  <a:cubicBezTo>
                    <a:pt x="754" y="8"/>
                    <a:pt x="717" y="0"/>
                    <a:pt x="6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7"/>
            <p:cNvSpPr/>
            <p:nvPr/>
          </p:nvSpPr>
          <p:spPr>
            <a:xfrm>
              <a:off x="2355175" y="1707175"/>
              <a:ext cx="22550" cy="8400"/>
            </a:xfrm>
            <a:custGeom>
              <a:avLst/>
              <a:gdLst/>
              <a:ahLst/>
              <a:cxnLst/>
              <a:rect l="l" t="t" r="r" b="b"/>
              <a:pathLst>
                <a:path w="902" h="336" extrusionOk="0">
                  <a:moveTo>
                    <a:pt x="753" y="0"/>
                  </a:moveTo>
                  <a:cubicBezTo>
                    <a:pt x="658" y="0"/>
                    <a:pt x="530" y="25"/>
                    <a:pt x="401" y="80"/>
                  </a:cubicBezTo>
                  <a:cubicBezTo>
                    <a:pt x="168" y="147"/>
                    <a:pt x="1" y="247"/>
                    <a:pt x="1" y="314"/>
                  </a:cubicBezTo>
                  <a:cubicBezTo>
                    <a:pt x="15" y="327"/>
                    <a:pt x="51" y="336"/>
                    <a:pt x="109" y="336"/>
                  </a:cubicBezTo>
                  <a:cubicBezTo>
                    <a:pt x="190" y="336"/>
                    <a:pt x="312" y="319"/>
                    <a:pt x="468" y="280"/>
                  </a:cubicBezTo>
                  <a:cubicBezTo>
                    <a:pt x="735" y="214"/>
                    <a:pt x="902" y="80"/>
                    <a:pt x="902" y="47"/>
                  </a:cubicBezTo>
                  <a:cubicBezTo>
                    <a:pt x="887" y="17"/>
                    <a:pt x="831" y="0"/>
                    <a:pt x="7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7"/>
            <p:cNvSpPr/>
            <p:nvPr/>
          </p:nvSpPr>
          <p:spPr>
            <a:xfrm>
              <a:off x="3104900" y="1060375"/>
              <a:ext cx="194325" cy="178475"/>
            </a:xfrm>
            <a:custGeom>
              <a:avLst/>
              <a:gdLst/>
              <a:ahLst/>
              <a:cxnLst/>
              <a:rect l="l" t="t" r="r" b="b"/>
              <a:pathLst>
                <a:path w="7773" h="7139" extrusionOk="0">
                  <a:moveTo>
                    <a:pt x="7013" y="182"/>
                  </a:moveTo>
                  <a:lnTo>
                    <a:pt x="7013" y="182"/>
                  </a:lnTo>
                  <a:cubicBezTo>
                    <a:pt x="7177" y="1931"/>
                    <a:pt x="7342" y="3936"/>
                    <a:pt x="7539" y="6071"/>
                  </a:cubicBezTo>
                  <a:lnTo>
                    <a:pt x="7539" y="6084"/>
                  </a:lnTo>
                  <a:lnTo>
                    <a:pt x="819" y="6924"/>
                  </a:lnTo>
                  <a:lnTo>
                    <a:pt x="819" y="6924"/>
                  </a:lnTo>
                  <a:cubicBezTo>
                    <a:pt x="592" y="5173"/>
                    <a:pt x="397" y="3713"/>
                    <a:pt x="267" y="2669"/>
                  </a:cubicBezTo>
                  <a:cubicBezTo>
                    <a:pt x="200" y="2135"/>
                    <a:pt x="133" y="1735"/>
                    <a:pt x="100" y="1401"/>
                  </a:cubicBezTo>
                  <a:cubicBezTo>
                    <a:pt x="69" y="1277"/>
                    <a:pt x="38" y="1152"/>
                    <a:pt x="34" y="1001"/>
                  </a:cubicBezTo>
                  <a:lnTo>
                    <a:pt x="34" y="1001"/>
                  </a:lnTo>
                  <a:lnTo>
                    <a:pt x="7013" y="182"/>
                  </a:lnTo>
                  <a:close/>
                  <a:moveTo>
                    <a:pt x="7105" y="0"/>
                  </a:moveTo>
                  <a:cubicBezTo>
                    <a:pt x="5004" y="267"/>
                    <a:pt x="3236" y="501"/>
                    <a:pt x="2001" y="667"/>
                  </a:cubicBezTo>
                  <a:lnTo>
                    <a:pt x="567" y="901"/>
                  </a:lnTo>
                  <a:cubicBezTo>
                    <a:pt x="367" y="901"/>
                    <a:pt x="200" y="934"/>
                    <a:pt x="34" y="1001"/>
                  </a:cubicBezTo>
                  <a:lnTo>
                    <a:pt x="34" y="1001"/>
                  </a:lnTo>
                  <a:cubicBezTo>
                    <a:pt x="34" y="990"/>
                    <a:pt x="33" y="979"/>
                    <a:pt x="33" y="968"/>
                  </a:cubicBezTo>
                  <a:cubicBezTo>
                    <a:pt x="0" y="1101"/>
                    <a:pt x="33" y="1268"/>
                    <a:pt x="33" y="1401"/>
                  </a:cubicBezTo>
                  <a:cubicBezTo>
                    <a:pt x="67" y="1701"/>
                    <a:pt x="100" y="2102"/>
                    <a:pt x="167" y="2602"/>
                  </a:cubicBezTo>
                  <a:cubicBezTo>
                    <a:pt x="267" y="3703"/>
                    <a:pt x="434" y="5204"/>
                    <a:pt x="634" y="7039"/>
                  </a:cubicBezTo>
                  <a:lnTo>
                    <a:pt x="634" y="7139"/>
                  </a:lnTo>
                  <a:lnTo>
                    <a:pt x="734" y="7139"/>
                  </a:lnTo>
                  <a:lnTo>
                    <a:pt x="7639" y="6305"/>
                  </a:lnTo>
                  <a:lnTo>
                    <a:pt x="7772" y="6305"/>
                  </a:lnTo>
                  <a:lnTo>
                    <a:pt x="7772" y="6105"/>
                  </a:lnTo>
                  <a:cubicBezTo>
                    <a:pt x="7572" y="3936"/>
                    <a:pt x="7372" y="1868"/>
                    <a:pt x="7239" y="100"/>
                  </a:cubicBezTo>
                  <a:lnTo>
                    <a:pt x="7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7"/>
            <p:cNvSpPr/>
            <p:nvPr/>
          </p:nvSpPr>
          <p:spPr>
            <a:xfrm>
              <a:off x="3134900" y="1109700"/>
              <a:ext cx="131800" cy="16025"/>
            </a:xfrm>
            <a:custGeom>
              <a:avLst/>
              <a:gdLst/>
              <a:ahLst/>
              <a:cxnLst/>
              <a:rect l="l" t="t" r="r" b="b"/>
              <a:pathLst>
                <a:path w="5272" h="641" extrusionOk="0">
                  <a:moveTo>
                    <a:pt x="3973" y="0"/>
                  </a:moveTo>
                  <a:cubicBezTo>
                    <a:pt x="2630" y="0"/>
                    <a:pt x="1287" y="200"/>
                    <a:pt x="1" y="629"/>
                  </a:cubicBezTo>
                  <a:cubicBezTo>
                    <a:pt x="1" y="637"/>
                    <a:pt x="18" y="641"/>
                    <a:pt x="50" y="641"/>
                  </a:cubicBezTo>
                  <a:cubicBezTo>
                    <a:pt x="285" y="641"/>
                    <a:pt x="1344" y="442"/>
                    <a:pt x="2636" y="296"/>
                  </a:cubicBezTo>
                  <a:cubicBezTo>
                    <a:pt x="4070" y="129"/>
                    <a:pt x="5271" y="129"/>
                    <a:pt x="5271" y="62"/>
                  </a:cubicBezTo>
                  <a:cubicBezTo>
                    <a:pt x="4840" y="21"/>
                    <a:pt x="4406" y="0"/>
                    <a:pt x="3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7"/>
            <p:cNvSpPr/>
            <p:nvPr/>
          </p:nvSpPr>
          <p:spPr>
            <a:xfrm>
              <a:off x="3144925" y="1149300"/>
              <a:ext cx="123450" cy="13200"/>
            </a:xfrm>
            <a:custGeom>
              <a:avLst/>
              <a:gdLst/>
              <a:ahLst/>
              <a:cxnLst/>
              <a:rect l="l" t="t" r="r" b="b"/>
              <a:pathLst>
                <a:path w="4938" h="528" extrusionOk="0">
                  <a:moveTo>
                    <a:pt x="3812" y="1"/>
                  </a:moveTo>
                  <a:cubicBezTo>
                    <a:pt x="2522" y="1"/>
                    <a:pt x="1241" y="177"/>
                    <a:pt x="0" y="513"/>
                  </a:cubicBezTo>
                  <a:cubicBezTo>
                    <a:pt x="5" y="523"/>
                    <a:pt x="37" y="528"/>
                    <a:pt x="92" y="528"/>
                  </a:cubicBezTo>
                  <a:cubicBezTo>
                    <a:pt x="385" y="528"/>
                    <a:pt x="1344" y="392"/>
                    <a:pt x="2469" y="279"/>
                  </a:cubicBezTo>
                  <a:cubicBezTo>
                    <a:pt x="3836" y="146"/>
                    <a:pt x="4937" y="113"/>
                    <a:pt x="4937" y="46"/>
                  </a:cubicBezTo>
                  <a:cubicBezTo>
                    <a:pt x="4562" y="16"/>
                    <a:pt x="4186" y="1"/>
                    <a:pt x="3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7"/>
            <p:cNvSpPr/>
            <p:nvPr/>
          </p:nvSpPr>
          <p:spPr>
            <a:xfrm>
              <a:off x="3155750" y="1183450"/>
              <a:ext cx="71750" cy="10025"/>
            </a:xfrm>
            <a:custGeom>
              <a:avLst/>
              <a:gdLst/>
              <a:ahLst/>
              <a:cxnLst/>
              <a:rect l="l" t="t" r="r" b="b"/>
              <a:pathLst>
                <a:path w="2870" h="401" extrusionOk="0">
                  <a:moveTo>
                    <a:pt x="2474" y="1"/>
                  </a:moveTo>
                  <a:cubicBezTo>
                    <a:pt x="2119" y="1"/>
                    <a:pt x="1777" y="32"/>
                    <a:pt x="1435" y="81"/>
                  </a:cubicBezTo>
                  <a:cubicBezTo>
                    <a:pt x="935" y="114"/>
                    <a:pt x="468" y="214"/>
                    <a:pt x="1" y="381"/>
                  </a:cubicBezTo>
                  <a:cubicBezTo>
                    <a:pt x="184" y="393"/>
                    <a:pt x="363" y="401"/>
                    <a:pt x="538" y="401"/>
                  </a:cubicBezTo>
                  <a:cubicBezTo>
                    <a:pt x="843" y="401"/>
                    <a:pt x="1139" y="378"/>
                    <a:pt x="1435" y="314"/>
                  </a:cubicBezTo>
                  <a:cubicBezTo>
                    <a:pt x="1936" y="281"/>
                    <a:pt x="2403" y="181"/>
                    <a:pt x="2870" y="14"/>
                  </a:cubicBezTo>
                  <a:cubicBezTo>
                    <a:pt x="2735" y="5"/>
                    <a:pt x="2604" y="1"/>
                    <a:pt x="2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7"/>
            <p:cNvSpPr/>
            <p:nvPr/>
          </p:nvSpPr>
          <p:spPr>
            <a:xfrm>
              <a:off x="4044725" y="985225"/>
              <a:ext cx="1190875" cy="890750"/>
            </a:xfrm>
            <a:custGeom>
              <a:avLst/>
              <a:gdLst/>
              <a:ahLst/>
              <a:cxnLst/>
              <a:rect l="l" t="t" r="r" b="b"/>
              <a:pathLst>
                <a:path w="47635" h="35630" extrusionOk="0">
                  <a:moveTo>
                    <a:pt x="3448" y="1"/>
                  </a:moveTo>
                  <a:cubicBezTo>
                    <a:pt x="3167" y="1"/>
                    <a:pt x="2885" y="2"/>
                    <a:pt x="2602" y="4"/>
                  </a:cubicBezTo>
                  <a:lnTo>
                    <a:pt x="1" y="26923"/>
                  </a:lnTo>
                  <a:cubicBezTo>
                    <a:pt x="17813" y="28524"/>
                    <a:pt x="23751" y="29692"/>
                    <a:pt x="40196" y="35630"/>
                  </a:cubicBezTo>
                  <a:lnTo>
                    <a:pt x="47635" y="8443"/>
                  </a:lnTo>
                  <a:cubicBezTo>
                    <a:pt x="32773" y="3883"/>
                    <a:pt x="20170" y="1"/>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7"/>
            <p:cNvSpPr/>
            <p:nvPr/>
          </p:nvSpPr>
          <p:spPr>
            <a:xfrm>
              <a:off x="4044725" y="985225"/>
              <a:ext cx="1190875" cy="890750"/>
            </a:xfrm>
            <a:custGeom>
              <a:avLst/>
              <a:gdLst/>
              <a:ahLst/>
              <a:cxnLst/>
              <a:rect l="l" t="t" r="r" b="b"/>
              <a:pathLst>
                <a:path w="47635" h="35630" extrusionOk="0">
                  <a:moveTo>
                    <a:pt x="3448" y="1"/>
                  </a:moveTo>
                  <a:cubicBezTo>
                    <a:pt x="3167" y="1"/>
                    <a:pt x="2885" y="2"/>
                    <a:pt x="2602" y="4"/>
                  </a:cubicBezTo>
                  <a:lnTo>
                    <a:pt x="1" y="26923"/>
                  </a:lnTo>
                  <a:cubicBezTo>
                    <a:pt x="17813" y="28524"/>
                    <a:pt x="23751" y="29692"/>
                    <a:pt x="40196" y="35630"/>
                  </a:cubicBezTo>
                  <a:lnTo>
                    <a:pt x="47635" y="8443"/>
                  </a:lnTo>
                  <a:cubicBezTo>
                    <a:pt x="32773" y="3883"/>
                    <a:pt x="20170" y="1"/>
                    <a:pt x="3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7"/>
            <p:cNvSpPr/>
            <p:nvPr/>
          </p:nvSpPr>
          <p:spPr>
            <a:xfrm>
              <a:off x="4205675" y="1169250"/>
              <a:ext cx="192650" cy="191350"/>
            </a:xfrm>
            <a:custGeom>
              <a:avLst/>
              <a:gdLst/>
              <a:ahLst/>
              <a:cxnLst/>
              <a:rect l="l" t="t" r="r" b="b"/>
              <a:pathLst>
                <a:path w="7706" h="7654" extrusionOk="0">
                  <a:moveTo>
                    <a:pt x="6907" y="1"/>
                  </a:moveTo>
                  <a:cubicBezTo>
                    <a:pt x="5512" y="1"/>
                    <a:pt x="4152" y="437"/>
                    <a:pt x="3003" y="1249"/>
                  </a:cubicBezTo>
                  <a:cubicBezTo>
                    <a:pt x="1168" y="2517"/>
                    <a:pt x="67" y="4585"/>
                    <a:pt x="0" y="6820"/>
                  </a:cubicBezTo>
                  <a:cubicBezTo>
                    <a:pt x="0" y="7087"/>
                    <a:pt x="0" y="7387"/>
                    <a:pt x="0" y="7654"/>
                  </a:cubicBezTo>
                  <a:lnTo>
                    <a:pt x="6672" y="7053"/>
                  </a:lnTo>
                  <a:lnTo>
                    <a:pt x="6905" y="5752"/>
                  </a:lnTo>
                  <a:lnTo>
                    <a:pt x="7706" y="48"/>
                  </a:lnTo>
                  <a:cubicBezTo>
                    <a:pt x="7439" y="16"/>
                    <a:pt x="7173" y="1"/>
                    <a:pt x="6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7"/>
            <p:cNvSpPr/>
            <p:nvPr/>
          </p:nvSpPr>
          <p:spPr>
            <a:xfrm>
              <a:off x="4393300" y="1172125"/>
              <a:ext cx="169325" cy="233525"/>
            </a:xfrm>
            <a:custGeom>
              <a:avLst/>
              <a:gdLst/>
              <a:ahLst/>
              <a:cxnLst/>
              <a:rect l="l" t="t" r="r" b="b"/>
              <a:pathLst>
                <a:path w="6773" h="9341" extrusionOk="0">
                  <a:moveTo>
                    <a:pt x="835" y="0"/>
                  </a:moveTo>
                  <a:lnTo>
                    <a:pt x="168" y="5671"/>
                  </a:lnTo>
                  <a:lnTo>
                    <a:pt x="1" y="7038"/>
                  </a:lnTo>
                  <a:lnTo>
                    <a:pt x="6305" y="9340"/>
                  </a:lnTo>
                  <a:cubicBezTo>
                    <a:pt x="6472" y="8873"/>
                    <a:pt x="6572" y="8373"/>
                    <a:pt x="6639" y="7872"/>
                  </a:cubicBezTo>
                  <a:cubicBezTo>
                    <a:pt x="6772" y="6772"/>
                    <a:pt x="6672" y="5671"/>
                    <a:pt x="6339" y="4637"/>
                  </a:cubicBezTo>
                  <a:cubicBezTo>
                    <a:pt x="5672" y="2368"/>
                    <a:pt x="3870" y="667"/>
                    <a:pt x="1569" y="134"/>
                  </a:cubicBezTo>
                  <a:lnTo>
                    <a:pt x="1368" y="67"/>
                  </a:lnTo>
                  <a:lnTo>
                    <a:pt x="1235" y="67"/>
                  </a:lnTo>
                  <a:lnTo>
                    <a:pt x="8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7"/>
            <p:cNvSpPr/>
            <p:nvPr/>
          </p:nvSpPr>
          <p:spPr>
            <a:xfrm>
              <a:off x="4393300" y="1172125"/>
              <a:ext cx="169325" cy="233525"/>
            </a:xfrm>
            <a:custGeom>
              <a:avLst/>
              <a:gdLst/>
              <a:ahLst/>
              <a:cxnLst/>
              <a:rect l="l" t="t" r="r" b="b"/>
              <a:pathLst>
                <a:path w="6773" h="9341" extrusionOk="0">
                  <a:moveTo>
                    <a:pt x="835" y="0"/>
                  </a:moveTo>
                  <a:lnTo>
                    <a:pt x="168" y="5671"/>
                  </a:lnTo>
                  <a:lnTo>
                    <a:pt x="1" y="7038"/>
                  </a:lnTo>
                  <a:lnTo>
                    <a:pt x="6305" y="9340"/>
                  </a:lnTo>
                  <a:cubicBezTo>
                    <a:pt x="6472" y="8873"/>
                    <a:pt x="6572" y="8373"/>
                    <a:pt x="6639" y="7872"/>
                  </a:cubicBezTo>
                  <a:cubicBezTo>
                    <a:pt x="6772" y="6772"/>
                    <a:pt x="6672" y="5671"/>
                    <a:pt x="6339" y="4637"/>
                  </a:cubicBezTo>
                  <a:cubicBezTo>
                    <a:pt x="5672" y="2368"/>
                    <a:pt x="3870" y="667"/>
                    <a:pt x="1569" y="134"/>
                  </a:cubicBezTo>
                  <a:lnTo>
                    <a:pt x="1368" y="67"/>
                  </a:lnTo>
                  <a:lnTo>
                    <a:pt x="1235" y="67"/>
                  </a:ln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7"/>
            <p:cNvSpPr/>
            <p:nvPr/>
          </p:nvSpPr>
          <p:spPr>
            <a:xfrm>
              <a:off x="4214850" y="1363925"/>
              <a:ext cx="325250" cy="177875"/>
            </a:xfrm>
            <a:custGeom>
              <a:avLst/>
              <a:gdLst/>
              <a:ahLst/>
              <a:cxnLst/>
              <a:rect l="l" t="t" r="r" b="b"/>
              <a:pathLst>
                <a:path w="13010" h="7115" extrusionOk="0">
                  <a:moveTo>
                    <a:pt x="6672" y="0"/>
                  </a:moveTo>
                  <a:lnTo>
                    <a:pt x="0" y="767"/>
                  </a:lnTo>
                  <a:cubicBezTo>
                    <a:pt x="267" y="4003"/>
                    <a:pt x="2636" y="6672"/>
                    <a:pt x="5805" y="7072"/>
                  </a:cubicBezTo>
                  <a:cubicBezTo>
                    <a:pt x="6052" y="7101"/>
                    <a:pt x="6298" y="7115"/>
                    <a:pt x="6542" y="7115"/>
                  </a:cubicBezTo>
                  <a:cubicBezTo>
                    <a:pt x="9426" y="7115"/>
                    <a:pt x="12026" y="5162"/>
                    <a:pt x="13010" y="2302"/>
                  </a:cubicBezTo>
                  <a:lnTo>
                    <a:pt x="67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7"/>
            <p:cNvSpPr/>
            <p:nvPr/>
          </p:nvSpPr>
          <p:spPr>
            <a:xfrm>
              <a:off x="4703525" y="1213450"/>
              <a:ext cx="386150" cy="110475"/>
            </a:xfrm>
            <a:custGeom>
              <a:avLst/>
              <a:gdLst/>
              <a:ahLst/>
              <a:cxnLst/>
              <a:rect l="l" t="t" r="r" b="b"/>
              <a:pathLst>
                <a:path w="15446" h="4419" extrusionOk="0">
                  <a:moveTo>
                    <a:pt x="209" y="0"/>
                  </a:moveTo>
                  <a:cubicBezTo>
                    <a:pt x="138" y="0"/>
                    <a:pt x="67" y="4"/>
                    <a:pt x="1" y="15"/>
                  </a:cubicBezTo>
                  <a:cubicBezTo>
                    <a:pt x="201" y="48"/>
                    <a:pt x="401" y="82"/>
                    <a:pt x="634" y="115"/>
                  </a:cubicBezTo>
                  <a:cubicBezTo>
                    <a:pt x="1035" y="148"/>
                    <a:pt x="1602" y="248"/>
                    <a:pt x="2336" y="349"/>
                  </a:cubicBezTo>
                  <a:cubicBezTo>
                    <a:pt x="6105" y="982"/>
                    <a:pt x="9774" y="2016"/>
                    <a:pt x="13277" y="3484"/>
                  </a:cubicBezTo>
                  <a:cubicBezTo>
                    <a:pt x="13944" y="3784"/>
                    <a:pt x="14478" y="4018"/>
                    <a:pt x="14845" y="4185"/>
                  </a:cubicBezTo>
                  <a:cubicBezTo>
                    <a:pt x="15045" y="4285"/>
                    <a:pt x="15245" y="4351"/>
                    <a:pt x="15445" y="4418"/>
                  </a:cubicBezTo>
                  <a:cubicBezTo>
                    <a:pt x="15278" y="4285"/>
                    <a:pt x="15078" y="4185"/>
                    <a:pt x="14878" y="4085"/>
                  </a:cubicBezTo>
                  <a:cubicBezTo>
                    <a:pt x="14544" y="3884"/>
                    <a:pt x="14011" y="3651"/>
                    <a:pt x="13344" y="3351"/>
                  </a:cubicBezTo>
                  <a:cubicBezTo>
                    <a:pt x="9841" y="1783"/>
                    <a:pt x="6138" y="715"/>
                    <a:pt x="2369" y="215"/>
                  </a:cubicBezTo>
                  <a:cubicBezTo>
                    <a:pt x="1635" y="115"/>
                    <a:pt x="1068" y="48"/>
                    <a:pt x="634" y="15"/>
                  </a:cubicBezTo>
                  <a:cubicBezTo>
                    <a:pt x="501" y="15"/>
                    <a:pt x="353" y="0"/>
                    <a:pt x="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7"/>
            <p:cNvSpPr/>
            <p:nvPr/>
          </p:nvSpPr>
          <p:spPr>
            <a:xfrm>
              <a:off x="4691850" y="1283850"/>
              <a:ext cx="386975" cy="110125"/>
            </a:xfrm>
            <a:custGeom>
              <a:avLst/>
              <a:gdLst/>
              <a:ahLst/>
              <a:cxnLst/>
              <a:rect l="l" t="t" r="r" b="b"/>
              <a:pathLst>
                <a:path w="15479" h="4405" extrusionOk="0">
                  <a:moveTo>
                    <a:pt x="1" y="1"/>
                  </a:moveTo>
                  <a:cubicBezTo>
                    <a:pt x="234" y="68"/>
                    <a:pt x="434" y="101"/>
                    <a:pt x="634" y="101"/>
                  </a:cubicBezTo>
                  <a:cubicBezTo>
                    <a:pt x="1035" y="168"/>
                    <a:pt x="1635" y="234"/>
                    <a:pt x="2336" y="368"/>
                  </a:cubicBezTo>
                  <a:cubicBezTo>
                    <a:pt x="6105" y="968"/>
                    <a:pt x="9774" y="2002"/>
                    <a:pt x="13277" y="3470"/>
                  </a:cubicBezTo>
                  <a:cubicBezTo>
                    <a:pt x="13977" y="3737"/>
                    <a:pt x="14511" y="4004"/>
                    <a:pt x="14878" y="4171"/>
                  </a:cubicBezTo>
                  <a:cubicBezTo>
                    <a:pt x="15078" y="4271"/>
                    <a:pt x="15245" y="4337"/>
                    <a:pt x="15478" y="4404"/>
                  </a:cubicBezTo>
                  <a:cubicBezTo>
                    <a:pt x="15278" y="4271"/>
                    <a:pt x="15078" y="4171"/>
                    <a:pt x="14911" y="4104"/>
                  </a:cubicBezTo>
                  <a:cubicBezTo>
                    <a:pt x="14544" y="3904"/>
                    <a:pt x="14011" y="3637"/>
                    <a:pt x="13344" y="3337"/>
                  </a:cubicBezTo>
                  <a:cubicBezTo>
                    <a:pt x="11576" y="2569"/>
                    <a:pt x="9808" y="1902"/>
                    <a:pt x="7973" y="1402"/>
                  </a:cubicBezTo>
                  <a:cubicBezTo>
                    <a:pt x="6138" y="868"/>
                    <a:pt x="4270" y="468"/>
                    <a:pt x="2369" y="201"/>
                  </a:cubicBezTo>
                  <a:cubicBezTo>
                    <a:pt x="1635" y="101"/>
                    <a:pt x="1068" y="68"/>
                    <a:pt x="668" y="34"/>
                  </a:cubicBezTo>
                  <a:cubicBezTo>
                    <a:pt x="434" y="1"/>
                    <a:pt x="234"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7"/>
            <p:cNvSpPr/>
            <p:nvPr/>
          </p:nvSpPr>
          <p:spPr>
            <a:xfrm>
              <a:off x="4680175" y="1353900"/>
              <a:ext cx="386975" cy="110950"/>
            </a:xfrm>
            <a:custGeom>
              <a:avLst/>
              <a:gdLst/>
              <a:ahLst/>
              <a:cxnLst/>
              <a:rect l="l" t="t" r="r" b="b"/>
              <a:pathLst>
                <a:path w="15479" h="4438" extrusionOk="0">
                  <a:moveTo>
                    <a:pt x="1" y="1"/>
                  </a:moveTo>
                  <a:cubicBezTo>
                    <a:pt x="234" y="68"/>
                    <a:pt x="434" y="101"/>
                    <a:pt x="634" y="101"/>
                  </a:cubicBezTo>
                  <a:cubicBezTo>
                    <a:pt x="1035" y="168"/>
                    <a:pt x="1635" y="234"/>
                    <a:pt x="2336" y="368"/>
                  </a:cubicBezTo>
                  <a:cubicBezTo>
                    <a:pt x="6105" y="968"/>
                    <a:pt x="9774" y="2036"/>
                    <a:pt x="13277" y="3503"/>
                  </a:cubicBezTo>
                  <a:cubicBezTo>
                    <a:pt x="13977" y="3770"/>
                    <a:pt x="14511" y="4037"/>
                    <a:pt x="14878" y="4204"/>
                  </a:cubicBezTo>
                  <a:cubicBezTo>
                    <a:pt x="15078" y="4304"/>
                    <a:pt x="15245" y="4371"/>
                    <a:pt x="15478" y="4437"/>
                  </a:cubicBezTo>
                  <a:cubicBezTo>
                    <a:pt x="15278" y="4304"/>
                    <a:pt x="15111" y="4171"/>
                    <a:pt x="14911" y="4071"/>
                  </a:cubicBezTo>
                  <a:cubicBezTo>
                    <a:pt x="14544" y="3870"/>
                    <a:pt x="14011" y="3637"/>
                    <a:pt x="13344" y="3337"/>
                  </a:cubicBezTo>
                  <a:cubicBezTo>
                    <a:pt x="9841" y="1769"/>
                    <a:pt x="6172" y="735"/>
                    <a:pt x="2369" y="201"/>
                  </a:cubicBezTo>
                  <a:cubicBezTo>
                    <a:pt x="1635" y="101"/>
                    <a:pt x="1068" y="34"/>
                    <a:pt x="668" y="34"/>
                  </a:cubicBezTo>
                  <a:cubicBezTo>
                    <a:pt x="434" y="1"/>
                    <a:pt x="234"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7"/>
            <p:cNvSpPr/>
            <p:nvPr/>
          </p:nvSpPr>
          <p:spPr>
            <a:xfrm>
              <a:off x="4669350" y="1424800"/>
              <a:ext cx="374450" cy="110100"/>
            </a:xfrm>
            <a:custGeom>
              <a:avLst/>
              <a:gdLst/>
              <a:ahLst/>
              <a:cxnLst/>
              <a:rect l="l" t="t" r="r" b="b"/>
              <a:pathLst>
                <a:path w="14978" h="4404" extrusionOk="0">
                  <a:moveTo>
                    <a:pt x="0" y="0"/>
                  </a:moveTo>
                  <a:cubicBezTo>
                    <a:pt x="200" y="67"/>
                    <a:pt x="400" y="100"/>
                    <a:pt x="600" y="100"/>
                  </a:cubicBezTo>
                  <a:cubicBezTo>
                    <a:pt x="1001" y="167"/>
                    <a:pt x="1568" y="234"/>
                    <a:pt x="2268" y="367"/>
                  </a:cubicBezTo>
                  <a:cubicBezTo>
                    <a:pt x="5904" y="968"/>
                    <a:pt x="9473" y="2002"/>
                    <a:pt x="12876" y="3503"/>
                  </a:cubicBezTo>
                  <a:cubicBezTo>
                    <a:pt x="13510" y="3770"/>
                    <a:pt x="14043" y="4003"/>
                    <a:pt x="14410" y="4170"/>
                  </a:cubicBezTo>
                  <a:cubicBezTo>
                    <a:pt x="14577" y="4270"/>
                    <a:pt x="14777" y="4337"/>
                    <a:pt x="14977" y="4403"/>
                  </a:cubicBezTo>
                  <a:cubicBezTo>
                    <a:pt x="14811" y="4303"/>
                    <a:pt x="14610" y="4203"/>
                    <a:pt x="14410" y="4103"/>
                  </a:cubicBezTo>
                  <a:cubicBezTo>
                    <a:pt x="14077" y="3903"/>
                    <a:pt x="13576" y="3670"/>
                    <a:pt x="12909" y="3369"/>
                  </a:cubicBezTo>
                  <a:cubicBezTo>
                    <a:pt x="11208" y="2569"/>
                    <a:pt x="9473" y="1935"/>
                    <a:pt x="7706" y="1401"/>
                  </a:cubicBezTo>
                  <a:cubicBezTo>
                    <a:pt x="5904" y="868"/>
                    <a:pt x="4103" y="467"/>
                    <a:pt x="2268" y="200"/>
                  </a:cubicBezTo>
                  <a:cubicBezTo>
                    <a:pt x="1568" y="100"/>
                    <a:pt x="1001" y="67"/>
                    <a:pt x="600" y="34"/>
                  </a:cubicBezTo>
                  <a:cubicBezTo>
                    <a:pt x="400" y="0"/>
                    <a:pt x="20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7"/>
            <p:cNvSpPr/>
            <p:nvPr/>
          </p:nvSpPr>
          <p:spPr>
            <a:xfrm>
              <a:off x="4657675" y="1494850"/>
              <a:ext cx="336075" cy="95925"/>
            </a:xfrm>
            <a:custGeom>
              <a:avLst/>
              <a:gdLst/>
              <a:ahLst/>
              <a:cxnLst/>
              <a:rect l="l" t="t" r="r" b="b"/>
              <a:pathLst>
                <a:path w="13443" h="3837" extrusionOk="0">
                  <a:moveTo>
                    <a:pt x="0" y="0"/>
                  </a:moveTo>
                  <a:cubicBezTo>
                    <a:pt x="167" y="67"/>
                    <a:pt x="367" y="100"/>
                    <a:pt x="534" y="100"/>
                  </a:cubicBezTo>
                  <a:lnTo>
                    <a:pt x="2035" y="301"/>
                  </a:lnTo>
                  <a:cubicBezTo>
                    <a:pt x="5337" y="734"/>
                    <a:pt x="8539" y="1668"/>
                    <a:pt x="11542" y="3036"/>
                  </a:cubicBezTo>
                  <a:lnTo>
                    <a:pt x="12943" y="3636"/>
                  </a:lnTo>
                  <a:cubicBezTo>
                    <a:pt x="13109" y="3736"/>
                    <a:pt x="13276" y="3803"/>
                    <a:pt x="13443" y="3836"/>
                  </a:cubicBezTo>
                  <a:cubicBezTo>
                    <a:pt x="13310" y="3736"/>
                    <a:pt x="13143" y="3636"/>
                    <a:pt x="12976" y="3570"/>
                  </a:cubicBezTo>
                  <a:cubicBezTo>
                    <a:pt x="12676" y="3369"/>
                    <a:pt x="12209" y="3136"/>
                    <a:pt x="11608" y="2869"/>
                  </a:cubicBezTo>
                  <a:cubicBezTo>
                    <a:pt x="8606" y="1435"/>
                    <a:pt x="5371" y="501"/>
                    <a:pt x="2068" y="134"/>
                  </a:cubicBezTo>
                  <a:cubicBezTo>
                    <a:pt x="1434" y="67"/>
                    <a:pt x="901" y="0"/>
                    <a:pt x="5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7"/>
            <p:cNvSpPr/>
            <p:nvPr/>
          </p:nvSpPr>
          <p:spPr>
            <a:xfrm>
              <a:off x="4641825" y="1564900"/>
              <a:ext cx="184325" cy="34200"/>
            </a:xfrm>
            <a:custGeom>
              <a:avLst/>
              <a:gdLst/>
              <a:ahLst/>
              <a:cxnLst/>
              <a:rect l="l" t="t" r="r" b="b"/>
              <a:pathLst>
                <a:path w="7373" h="1368" extrusionOk="0">
                  <a:moveTo>
                    <a:pt x="0" y="0"/>
                  </a:moveTo>
                  <a:cubicBezTo>
                    <a:pt x="334" y="100"/>
                    <a:pt x="701" y="167"/>
                    <a:pt x="1068" y="200"/>
                  </a:cubicBezTo>
                  <a:cubicBezTo>
                    <a:pt x="1735" y="301"/>
                    <a:pt x="2669" y="434"/>
                    <a:pt x="3703" y="634"/>
                  </a:cubicBezTo>
                  <a:cubicBezTo>
                    <a:pt x="4704" y="801"/>
                    <a:pt x="5638" y="1001"/>
                    <a:pt x="6271" y="1134"/>
                  </a:cubicBezTo>
                  <a:cubicBezTo>
                    <a:pt x="6638" y="1235"/>
                    <a:pt x="7005" y="1335"/>
                    <a:pt x="7372" y="1368"/>
                  </a:cubicBezTo>
                  <a:cubicBezTo>
                    <a:pt x="7039" y="1201"/>
                    <a:pt x="6672" y="1068"/>
                    <a:pt x="6338" y="968"/>
                  </a:cubicBezTo>
                  <a:cubicBezTo>
                    <a:pt x="5471" y="734"/>
                    <a:pt x="4604" y="534"/>
                    <a:pt x="3736" y="401"/>
                  </a:cubicBezTo>
                  <a:cubicBezTo>
                    <a:pt x="2702" y="200"/>
                    <a:pt x="1768" y="100"/>
                    <a:pt x="1101" y="34"/>
                  </a:cubicBezTo>
                  <a:cubicBezTo>
                    <a:pt x="734" y="0"/>
                    <a:pt x="367"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7"/>
            <p:cNvSpPr/>
            <p:nvPr/>
          </p:nvSpPr>
          <p:spPr>
            <a:xfrm>
              <a:off x="4113950" y="1062875"/>
              <a:ext cx="543750" cy="610450"/>
            </a:xfrm>
            <a:custGeom>
              <a:avLst/>
              <a:gdLst/>
              <a:ahLst/>
              <a:cxnLst/>
              <a:rect l="l" t="t" r="r" b="b"/>
              <a:pathLst>
                <a:path w="21750" h="24418" extrusionOk="0">
                  <a:moveTo>
                    <a:pt x="3836" y="0"/>
                  </a:moveTo>
                  <a:lnTo>
                    <a:pt x="2802" y="34"/>
                  </a:lnTo>
                  <a:lnTo>
                    <a:pt x="2469" y="67"/>
                  </a:lnTo>
                  <a:lnTo>
                    <a:pt x="2469" y="100"/>
                  </a:lnTo>
                  <a:lnTo>
                    <a:pt x="3870" y="100"/>
                  </a:lnTo>
                  <a:cubicBezTo>
                    <a:pt x="4770" y="100"/>
                    <a:pt x="6105" y="134"/>
                    <a:pt x="7806" y="234"/>
                  </a:cubicBezTo>
                  <a:cubicBezTo>
                    <a:pt x="12448" y="565"/>
                    <a:pt x="17058" y="1424"/>
                    <a:pt x="21569" y="2778"/>
                  </a:cubicBezTo>
                  <a:lnTo>
                    <a:pt x="21569" y="2778"/>
                  </a:lnTo>
                  <a:cubicBezTo>
                    <a:pt x="20504" y="8733"/>
                    <a:pt x="19275" y="15777"/>
                    <a:pt x="17946" y="23350"/>
                  </a:cubicBezTo>
                  <a:cubicBezTo>
                    <a:pt x="17889" y="23608"/>
                    <a:pt x="17832" y="23889"/>
                    <a:pt x="17796" y="24154"/>
                  </a:cubicBezTo>
                  <a:lnTo>
                    <a:pt x="17796" y="24154"/>
                  </a:lnTo>
                  <a:cubicBezTo>
                    <a:pt x="14765" y="23368"/>
                    <a:pt x="11702" y="22744"/>
                    <a:pt x="8606" y="22283"/>
                  </a:cubicBezTo>
                  <a:cubicBezTo>
                    <a:pt x="5633" y="21820"/>
                    <a:pt x="2824" y="21489"/>
                    <a:pt x="178" y="21353"/>
                  </a:cubicBezTo>
                  <a:lnTo>
                    <a:pt x="178" y="21353"/>
                  </a:lnTo>
                  <a:cubicBezTo>
                    <a:pt x="873" y="15024"/>
                    <a:pt x="1437" y="9755"/>
                    <a:pt x="1835" y="6005"/>
                  </a:cubicBezTo>
                  <a:cubicBezTo>
                    <a:pt x="2035" y="4137"/>
                    <a:pt x="2202" y="2669"/>
                    <a:pt x="2302" y="1635"/>
                  </a:cubicBezTo>
                  <a:cubicBezTo>
                    <a:pt x="2369" y="1134"/>
                    <a:pt x="2402" y="767"/>
                    <a:pt x="2435" y="501"/>
                  </a:cubicBezTo>
                  <a:cubicBezTo>
                    <a:pt x="2435" y="401"/>
                    <a:pt x="2469" y="300"/>
                    <a:pt x="2469" y="200"/>
                  </a:cubicBezTo>
                  <a:lnTo>
                    <a:pt x="2469" y="167"/>
                  </a:lnTo>
                  <a:cubicBezTo>
                    <a:pt x="2435" y="267"/>
                    <a:pt x="2435" y="367"/>
                    <a:pt x="2402" y="467"/>
                  </a:cubicBezTo>
                  <a:cubicBezTo>
                    <a:pt x="2402" y="734"/>
                    <a:pt x="2335" y="1101"/>
                    <a:pt x="2268" y="1601"/>
                  </a:cubicBezTo>
                  <a:cubicBezTo>
                    <a:pt x="2168" y="2602"/>
                    <a:pt x="2002" y="4103"/>
                    <a:pt x="1768" y="5938"/>
                  </a:cubicBezTo>
                  <a:cubicBezTo>
                    <a:pt x="1334" y="9707"/>
                    <a:pt x="734" y="15044"/>
                    <a:pt x="0" y="21416"/>
                  </a:cubicBezTo>
                  <a:lnTo>
                    <a:pt x="0" y="21516"/>
                  </a:lnTo>
                  <a:lnTo>
                    <a:pt x="100" y="21516"/>
                  </a:lnTo>
                  <a:cubicBezTo>
                    <a:pt x="2769" y="21682"/>
                    <a:pt x="5604" y="22016"/>
                    <a:pt x="8606" y="22483"/>
                  </a:cubicBezTo>
                  <a:cubicBezTo>
                    <a:pt x="11709" y="22950"/>
                    <a:pt x="14811" y="23584"/>
                    <a:pt x="17880" y="24384"/>
                  </a:cubicBezTo>
                  <a:lnTo>
                    <a:pt x="17980" y="24418"/>
                  </a:lnTo>
                  <a:lnTo>
                    <a:pt x="17980" y="24284"/>
                  </a:lnTo>
                  <a:cubicBezTo>
                    <a:pt x="18046" y="23984"/>
                    <a:pt x="18080" y="23684"/>
                    <a:pt x="18146" y="23384"/>
                  </a:cubicBezTo>
                  <a:cubicBezTo>
                    <a:pt x="19481" y="15778"/>
                    <a:pt x="20715" y="8673"/>
                    <a:pt x="21749" y="2702"/>
                  </a:cubicBezTo>
                  <a:lnTo>
                    <a:pt x="21749" y="2636"/>
                  </a:lnTo>
                  <a:lnTo>
                    <a:pt x="21682" y="2602"/>
                  </a:lnTo>
                  <a:cubicBezTo>
                    <a:pt x="17146" y="1235"/>
                    <a:pt x="12509" y="401"/>
                    <a:pt x="7806" y="100"/>
                  </a:cubicBezTo>
                  <a:cubicBezTo>
                    <a:pt x="6105" y="0"/>
                    <a:pt x="4770" y="0"/>
                    <a:pt x="3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7"/>
            <p:cNvSpPr/>
            <p:nvPr/>
          </p:nvSpPr>
          <p:spPr>
            <a:xfrm>
              <a:off x="3748675" y="2284575"/>
              <a:ext cx="438675" cy="238525"/>
            </a:xfrm>
            <a:custGeom>
              <a:avLst/>
              <a:gdLst/>
              <a:ahLst/>
              <a:cxnLst/>
              <a:rect l="l" t="t" r="r" b="b"/>
              <a:pathLst>
                <a:path w="17547" h="9541" extrusionOk="0">
                  <a:moveTo>
                    <a:pt x="7206" y="1"/>
                  </a:moveTo>
                  <a:lnTo>
                    <a:pt x="1" y="6505"/>
                  </a:lnTo>
                  <a:lnTo>
                    <a:pt x="534" y="6272"/>
                  </a:lnTo>
                  <a:lnTo>
                    <a:pt x="15312" y="9541"/>
                  </a:lnTo>
                  <a:lnTo>
                    <a:pt x="17547" y="6272"/>
                  </a:lnTo>
                  <a:lnTo>
                    <a:pt x="17180" y="2069"/>
                  </a:lnTo>
                  <a:lnTo>
                    <a:pt x="149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7"/>
            <p:cNvSpPr/>
            <p:nvPr/>
          </p:nvSpPr>
          <p:spPr>
            <a:xfrm>
              <a:off x="3748675" y="2284575"/>
              <a:ext cx="438675" cy="238525"/>
            </a:xfrm>
            <a:custGeom>
              <a:avLst/>
              <a:gdLst/>
              <a:ahLst/>
              <a:cxnLst/>
              <a:rect l="l" t="t" r="r" b="b"/>
              <a:pathLst>
                <a:path w="17547" h="9541" extrusionOk="0">
                  <a:moveTo>
                    <a:pt x="7206" y="1"/>
                  </a:moveTo>
                  <a:lnTo>
                    <a:pt x="1" y="6505"/>
                  </a:lnTo>
                  <a:lnTo>
                    <a:pt x="534" y="6272"/>
                  </a:lnTo>
                  <a:lnTo>
                    <a:pt x="15312" y="9541"/>
                  </a:lnTo>
                  <a:lnTo>
                    <a:pt x="17547" y="6272"/>
                  </a:lnTo>
                  <a:lnTo>
                    <a:pt x="17180" y="2069"/>
                  </a:lnTo>
                  <a:lnTo>
                    <a:pt x="149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7"/>
            <p:cNvSpPr/>
            <p:nvPr/>
          </p:nvSpPr>
          <p:spPr>
            <a:xfrm>
              <a:off x="4214025" y="1552650"/>
              <a:ext cx="863125" cy="353000"/>
            </a:xfrm>
            <a:custGeom>
              <a:avLst/>
              <a:gdLst/>
              <a:ahLst/>
              <a:cxnLst/>
              <a:rect l="l" t="t" r="r" b="b"/>
              <a:pathLst>
                <a:path w="34525" h="14120" extrusionOk="0">
                  <a:moveTo>
                    <a:pt x="33827" y="0"/>
                  </a:moveTo>
                  <a:cubicBezTo>
                    <a:pt x="33688" y="0"/>
                    <a:pt x="33522" y="27"/>
                    <a:pt x="33324" y="90"/>
                  </a:cubicBezTo>
                  <a:cubicBezTo>
                    <a:pt x="32690" y="324"/>
                    <a:pt x="25985" y="1791"/>
                    <a:pt x="25985" y="1791"/>
                  </a:cubicBezTo>
                  <a:lnTo>
                    <a:pt x="23050" y="2625"/>
                  </a:lnTo>
                  <a:lnTo>
                    <a:pt x="4437" y="5127"/>
                  </a:lnTo>
                  <a:cubicBezTo>
                    <a:pt x="4203" y="5160"/>
                    <a:pt x="4003" y="5227"/>
                    <a:pt x="3803" y="5260"/>
                  </a:cubicBezTo>
                  <a:cubicBezTo>
                    <a:pt x="1401" y="5961"/>
                    <a:pt x="0" y="8429"/>
                    <a:pt x="667" y="10831"/>
                  </a:cubicBezTo>
                  <a:lnTo>
                    <a:pt x="667" y="10898"/>
                  </a:lnTo>
                  <a:cubicBezTo>
                    <a:pt x="1269" y="12868"/>
                    <a:pt x="3083" y="14119"/>
                    <a:pt x="5041" y="14119"/>
                  </a:cubicBezTo>
                  <a:cubicBezTo>
                    <a:pt x="5470" y="14119"/>
                    <a:pt x="5906" y="14059"/>
                    <a:pt x="6338" y="13933"/>
                  </a:cubicBezTo>
                  <a:lnTo>
                    <a:pt x="23784" y="8663"/>
                  </a:lnTo>
                  <a:cubicBezTo>
                    <a:pt x="24851" y="8463"/>
                    <a:pt x="27386" y="8263"/>
                    <a:pt x="27386" y="8263"/>
                  </a:cubicBezTo>
                  <a:lnTo>
                    <a:pt x="28520" y="8096"/>
                  </a:lnTo>
                  <a:lnTo>
                    <a:pt x="28520" y="8096"/>
                  </a:lnTo>
                  <a:cubicBezTo>
                    <a:pt x="28487" y="8162"/>
                    <a:pt x="28454" y="8263"/>
                    <a:pt x="28454" y="8329"/>
                  </a:cubicBezTo>
                  <a:cubicBezTo>
                    <a:pt x="28387" y="8429"/>
                    <a:pt x="28354" y="8596"/>
                    <a:pt x="28354" y="8730"/>
                  </a:cubicBezTo>
                  <a:cubicBezTo>
                    <a:pt x="28387" y="8996"/>
                    <a:pt x="28687" y="9163"/>
                    <a:pt x="28954" y="9197"/>
                  </a:cubicBezTo>
                  <a:cubicBezTo>
                    <a:pt x="29059" y="9217"/>
                    <a:pt x="29162" y="9227"/>
                    <a:pt x="29263" y="9227"/>
                  </a:cubicBezTo>
                  <a:cubicBezTo>
                    <a:pt x="30319" y="9227"/>
                    <a:pt x="31121" y="8161"/>
                    <a:pt x="30755" y="7095"/>
                  </a:cubicBezTo>
                  <a:cubicBezTo>
                    <a:pt x="30822" y="6928"/>
                    <a:pt x="30855" y="6795"/>
                    <a:pt x="30855" y="6628"/>
                  </a:cubicBezTo>
                  <a:cubicBezTo>
                    <a:pt x="30855" y="5561"/>
                    <a:pt x="29588" y="4693"/>
                    <a:pt x="29588" y="4693"/>
                  </a:cubicBezTo>
                  <a:lnTo>
                    <a:pt x="29988" y="4560"/>
                  </a:lnTo>
                  <a:cubicBezTo>
                    <a:pt x="29988" y="4560"/>
                    <a:pt x="31189" y="4727"/>
                    <a:pt x="31856" y="6695"/>
                  </a:cubicBezTo>
                  <a:cubicBezTo>
                    <a:pt x="31956" y="6995"/>
                    <a:pt x="32156" y="7228"/>
                    <a:pt x="32423" y="7395"/>
                  </a:cubicBezTo>
                  <a:cubicBezTo>
                    <a:pt x="32531" y="7460"/>
                    <a:pt x="32653" y="7497"/>
                    <a:pt x="32770" y="7497"/>
                  </a:cubicBezTo>
                  <a:cubicBezTo>
                    <a:pt x="32835" y="7497"/>
                    <a:pt x="32898" y="7486"/>
                    <a:pt x="32957" y="7462"/>
                  </a:cubicBezTo>
                  <a:cubicBezTo>
                    <a:pt x="33424" y="7295"/>
                    <a:pt x="33424" y="6928"/>
                    <a:pt x="33024" y="5694"/>
                  </a:cubicBezTo>
                  <a:cubicBezTo>
                    <a:pt x="32623" y="4460"/>
                    <a:pt x="31856" y="3426"/>
                    <a:pt x="31056" y="3126"/>
                  </a:cubicBezTo>
                  <a:cubicBezTo>
                    <a:pt x="30655" y="2992"/>
                    <a:pt x="30288" y="2892"/>
                    <a:pt x="29888" y="2792"/>
                  </a:cubicBezTo>
                  <a:cubicBezTo>
                    <a:pt x="29888" y="2792"/>
                    <a:pt x="33290" y="1624"/>
                    <a:pt x="33524" y="1558"/>
                  </a:cubicBezTo>
                  <a:cubicBezTo>
                    <a:pt x="34124" y="1324"/>
                    <a:pt x="34525" y="824"/>
                    <a:pt x="34425" y="390"/>
                  </a:cubicBezTo>
                  <a:cubicBezTo>
                    <a:pt x="34376" y="195"/>
                    <a:pt x="34203" y="0"/>
                    <a:pt x="338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7"/>
            <p:cNvSpPr/>
            <p:nvPr/>
          </p:nvSpPr>
          <p:spPr>
            <a:xfrm>
              <a:off x="4801100" y="1605750"/>
              <a:ext cx="141800" cy="77600"/>
            </a:xfrm>
            <a:custGeom>
              <a:avLst/>
              <a:gdLst/>
              <a:ahLst/>
              <a:cxnLst/>
              <a:rect l="l" t="t" r="r" b="b"/>
              <a:pathLst>
                <a:path w="5672" h="3104" extrusionOk="0">
                  <a:moveTo>
                    <a:pt x="2536" y="1"/>
                  </a:moveTo>
                  <a:lnTo>
                    <a:pt x="0" y="968"/>
                  </a:lnTo>
                  <a:cubicBezTo>
                    <a:pt x="101" y="1368"/>
                    <a:pt x="401" y="1669"/>
                    <a:pt x="801" y="1735"/>
                  </a:cubicBezTo>
                  <a:cubicBezTo>
                    <a:pt x="1201" y="1802"/>
                    <a:pt x="1602" y="1769"/>
                    <a:pt x="2002" y="1802"/>
                  </a:cubicBezTo>
                  <a:cubicBezTo>
                    <a:pt x="3136" y="1969"/>
                    <a:pt x="4037" y="3003"/>
                    <a:pt x="5204" y="3103"/>
                  </a:cubicBezTo>
                  <a:cubicBezTo>
                    <a:pt x="5371" y="3103"/>
                    <a:pt x="5571" y="3103"/>
                    <a:pt x="5638" y="2936"/>
                  </a:cubicBezTo>
                  <a:cubicBezTo>
                    <a:pt x="5671" y="2769"/>
                    <a:pt x="5538" y="2669"/>
                    <a:pt x="5438" y="2569"/>
                  </a:cubicBezTo>
                  <a:lnTo>
                    <a:pt x="253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7"/>
            <p:cNvSpPr/>
            <p:nvPr/>
          </p:nvSpPr>
          <p:spPr>
            <a:xfrm>
              <a:off x="4800275" y="1605750"/>
              <a:ext cx="144275" cy="80925"/>
            </a:xfrm>
            <a:custGeom>
              <a:avLst/>
              <a:gdLst/>
              <a:ahLst/>
              <a:cxnLst/>
              <a:rect l="l" t="t" r="r" b="b"/>
              <a:pathLst>
                <a:path w="5771" h="3237" extrusionOk="0">
                  <a:moveTo>
                    <a:pt x="2569" y="1"/>
                  </a:moveTo>
                  <a:cubicBezTo>
                    <a:pt x="2569" y="1"/>
                    <a:pt x="2669" y="101"/>
                    <a:pt x="2835" y="301"/>
                  </a:cubicBezTo>
                  <a:lnTo>
                    <a:pt x="3669" y="1068"/>
                  </a:lnTo>
                  <a:lnTo>
                    <a:pt x="4937" y="2236"/>
                  </a:lnTo>
                  <a:lnTo>
                    <a:pt x="5304" y="2536"/>
                  </a:lnTo>
                  <a:cubicBezTo>
                    <a:pt x="5404" y="2636"/>
                    <a:pt x="5504" y="2736"/>
                    <a:pt x="5571" y="2870"/>
                  </a:cubicBezTo>
                  <a:cubicBezTo>
                    <a:pt x="5571" y="2970"/>
                    <a:pt x="5437" y="3003"/>
                    <a:pt x="5271" y="3003"/>
                  </a:cubicBezTo>
                  <a:cubicBezTo>
                    <a:pt x="5104" y="3003"/>
                    <a:pt x="4937" y="2936"/>
                    <a:pt x="4770" y="2903"/>
                  </a:cubicBezTo>
                  <a:cubicBezTo>
                    <a:pt x="4136" y="2636"/>
                    <a:pt x="3536" y="2336"/>
                    <a:pt x="2936" y="1969"/>
                  </a:cubicBezTo>
                  <a:cubicBezTo>
                    <a:pt x="2635" y="1835"/>
                    <a:pt x="2335" y="1769"/>
                    <a:pt x="2035" y="1702"/>
                  </a:cubicBezTo>
                  <a:cubicBezTo>
                    <a:pt x="1768" y="1702"/>
                    <a:pt x="1501" y="1669"/>
                    <a:pt x="1234" y="1669"/>
                  </a:cubicBezTo>
                  <a:cubicBezTo>
                    <a:pt x="1197" y="1672"/>
                    <a:pt x="1159" y="1674"/>
                    <a:pt x="1122" y="1674"/>
                  </a:cubicBezTo>
                  <a:cubicBezTo>
                    <a:pt x="794" y="1674"/>
                    <a:pt x="473" y="1545"/>
                    <a:pt x="234" y="1335"/>
                  </a:cubicBezTo>
                  <a:cubicBezTo>
                    <a:pt x="134" y="1235"/>
                    <a:pt x="67" y="1102"/>
                    <a:pt x="33" y="968"/>
                  </a:cubicBezTo>
                  <a:lnTo>
                    <a:pt x="33" y="968"/>
                  </a:lnTo>
                  <a:cubicBezTo>
                    <a:pt x="0" y="1135"/>
                    <a:pt x="67" y="1268"/>
                    <a:pt x="167" y="1402"/>
                  </a:cubicBezTo>
                  <a:cubicBezTo>
                    <a:pt x="411" y="1677"/>
                    <a:pt x="767" y="1840"/>
                    <a:pt x="1133" y="1840"/>
                  </a:cubicBezTo>
                  <a:cubicBezTo>
                    <a:pt x="1167" y="1840"/>
                    <a:pt x="1201" y="1838"/>
                    <a:pt x="1234" y="1835"/>
                  </a:cubicBezTo>
                  <a:cubicBezTo>
                    <a:pt x="1468" y="1869"/>
                    <a:pt x="1735" y="1869"/>
                    <a:pt x="2002" y="1902"/>
                  </a:cubicBezTo>
                  <a:cubicBezTo>
                    <a:pt x="2302" y="1936"/>
                    <a:pt x="2569" y="2036"/>
                    <a:pt x="2835" y="2169"/>
                  </a:cubicBezTo>
                  <a:cubicBezTo>
                    <a:pt x="3436" y="2536"/>
                    <a:pt x="4070" y="2836"/>
                    <a:pt x="4703" y="3103"/>
                  </a:cubicBezTo>
                  <a:cubicBezTo>
                    <a:pt x="4904" y="3170"/>
                    <a:pt x="5070" y="3203"/>
                    <a:pt x="5271" y="3236"/>
                  </a:cubicBezTo>
                  <a:cubicBezTo>
                    <a:pt x="5371" y="3236"/>
                    <a:pt x="5471" y="3203"/>
                    <a:pt x="5571" y="3170"/>
                  </a:cubicBezTo>
                  <a:cubicBezTo>
                    <a:pt x="5704" y="3136"/>
                    <a:pt x="5771" y="3003"/>
                    <a:pt x="5771" y="2870"/>
                  </a:cubicBezTo>
                  <a:cubicBezTo>
                    <a:pt x="5738" y="2603"/>
                    <a:pt x="5571" y="2503"/>
                    <a:pt x="5437" y="2403"/>
                  </a:cubicBezTo>
                  <a:lnTo>
                    <a:pt x="5070" y="2069"/>
                  </a:lnTo>
                  <a:lnTo>
                    <a:pt x="3803" y="968"/>
                  </a:lnTo>
                  <a:cubicBezTo>
                    <a:pt x="3436" y="668"/>
                    <a:pt x="3102" y="401"/>
                    <a:pt x="2902" y="234"/>
                  </a:cubicBezTo>
                  <a:cubicBezTo>
                    <a:pt x="2802" y="134"/>
                    <a:pt x="2669" y="68"/>
                    <a:pt x="256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7"/>
            <p:cNvSpPr/>
            <p:nvPr/>
          </p:nvSpPr>
          <p:spPr>
            <a:xfrm>
              <a:off x="4953700" y="1665375"/>
              <a:ext cx="89275" cy="75725"/>
            </a:xfrm>
            <a:custGeom>
              <a:avLst/>
              <a:gdLst/>
              <a:ahLst/>
              <a:cxnLst/>
              <a:rect l="l" t="t" r="r" b="b"/>
              <a:pathLst>
                <a:path w="3571" h="3029" extrusionOk="0">
                  <a:moveTo>
                    <a:pt x="451" y="1"/>
                  </a:moveTo>
                  <a:cubicBezTo>
                    <a:pt x="359" y="1"/>
                    <a:pt x="268" y="18"/>
                    <a:pt x="168" y="51"/>
                  </a:cubicBezTo>
                  <a:cubicBezTo>
                    <a:pt x="101" y="51"/>
                    <a:pt x="34" y="118"/>
                    <a:pt x="1" y="151"/>
                  </a:cubicBezTo>
                  <a:cubicBezTo>
                    <a:pt x="118" y="118"/>
                    <a:pt x="234" y="101"/>
                    <a:pt x="355" y="101"/>
                  </a:cubicBezTo>
                  <a:cubicBezTo>
                    <a:pt x="476" y="101"/>
                    <a:pt x="601" y="118"/>
                    <a:pt x="735" y="151"/>
                  </a:cubicBezTo>
                  <a:cubicBezTo>
                    <a:pt x="968" y="218"/>
                    <a:pt x="1202" y="351"/>
                    <a:pt x="1368" y="585"/>
                  </a:cubicBezTo>
                  <a:cubicBezTo>
                    <a:pt x="1535" y="818"/>
                    <a:pt x="1702" y="1118"/>
                    <a:pt x="1802" y="1452"/>
                  </a:cubicBezTo>
                  <a:cubicBezTo>
                    <a:pt x="1936" y="1752"/>
                    <a:pt x="2069" y="2086"/>
                    <a:pt x="2236" y="2353"/>
                  </a:cubicBezTo>
                  <a:cubicBezTo>
                    <a:pt x="2369" y="2619"/>
                    <a:pt x="2603" y="2820"/>
                    <a:pt x="2836" y="2953"/>
                  </a:cubicBezTo>
                  <a:cubicBezTo>
                    <a:pt x="2920" y="3003"/>
                    <a:pt x="3020" y="3028"/>
                    <a:pt x="3120" y="3028"/>
                  </a:cubicBezTo>
                  <a:cubicBezTo>
                    <a:pt x="3220" y="3028"/>
                    <a:pt x="3320" y="3003"/>
                    <a:pt x="3403" y="2953"/>
                  </a:cubicBezTo>
                  <a:cubicBezTo>
                    <a:pt x="3537" y="2886"/>
                    <a:pt x="3570" y="2820"/>
                    <a:pt x="3570" y="2820"/>
                  </a:cubicBezTo>
                  <a:lnTo>
                    <a:pt x="3570" y="2820"/>
                  </a:lnTo>
                  <a:cubicBezTo>
                    <a:pt x="3570" y="2820"/>
                    <a:pt x="3503" y="2853"/>
                    <a:pt x="3403" y="2920"/>
                  </a:cubicBezTo>
                  <a:cubicBezTo>
                    <a:pt x="3342" y="2932"/>
                    <a:pt x="3277" y="2940"/>
                    <a:pt x="3212" y="2940"/>
                  </a:cubicBezTo>
                  <a:cubicBezTo>
                    <a:pt x="3099" y="2940"/>
                    <a:pt x="2988" y="2916"/>
                    <a:pt x="2903" y="2853"/>
                  </a:cubicBezTo>
                  <a:cubicBezTo>
                    <a:pt x="2669" y="2719"/>
                    <a:pt x="2469" y="2519"/>
                    <a:pt x="2336" y="2286"/>
                  </a:cubicBezTo>
                  <a:cubicBezTo>
                    <a:pt x="2169" y="1986"/>
                    <a:pt x="2036" y="1685"/>
                    <a:pt x="1936" y="1385"/>
                  </a:cubicBezTo>
                  <a:cubicBezTo>
                    <a:pt x="1802" y="1052"/>
                    <a:pt x="1635" y="751"/>
                    <a:pt x="1435" y="485"/>
                  </a:cubicBezTo>
                  <a:cubicBezTo>
                    <a:pt x="1268" y="251"/>
                    <a:pt x="1002" y="118"/>
                    <a:pt x="735" y="51"/>
                  </a:cubicBezTo>
                  <a:cubicBezTo>
                    <a:pt x="635" y="18"/>
                    <a:pt x="543" y="1"/>
                    <a:pt x="4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7"/>
            <p:cNvSpPr/>
            <p:nvPr/>
          </p:nvSpPr>
          <p:spPr>
            <a:xfrm>
              <a:off x="4943700" y="1589075"/>
              <a:ext cx="114275" cy="40900"/>
            </a:xfrm>
            <a:custGeom>
              <a:avLst/>
              <a:gdLst/>
              <a:ahLst/>
              <a:cxnLst/>
              <a:rect l="l" t="t" r="r" b="b"/>
              <a:pathLst>
                <a:path w="4571" h="1636" extrusionOk="0">
                  <a:moveTo>
                    <a:pt x="4570" y="1"/>
                  </a:moveTo>
                  <a:lnTo>
                    <a:pt x="4570" y="1"/>
                  </a:lnTo>
                  <a:cubicBezTo>
                    <a:pt x="4337" y="67"/>
                    <a:pt x="4137" y="134"/>
                    <a:pt x="3903" y="234"/>
                  </a:cubicBezTo>
                  <a:lnTo>
                    <a:pt x="2302" y="835"/>
                  </a:lnTo>
                  <a:lnTo>
                    <a:pt x="668" y="1402"/>
                  </a:lnTo>
                  <a:cubicBezTo>
                    <a:pt x="434" y="1468"/>
                    <a:pt x="201" y="1535"/>
                    <a:pt x="1" y="1635"/>
                  </a:cubicBezTo>
                  <a:cubicBezTo>
                    <a:pt x="234" y="1635"/>
                    <a:pt x="468" y="1568"/>
                    <a:pt x="701" y="1502"/>
                  </a:cubicBezTo>
                  <a:cubicBezTo>
                    <a:pt x="1135" y="1368"/>
                    <a:pt x="1702" y="1202"/>
                    <a:pt x="2336" y="968"/>
                  </a:cubicBezTo>
                  <a:cubicBezTo>
                    <a:pt x="2969" y="735"/>
                    <a:pt x="3536" y="501"/>
                    <a:pt x="3970" y="334"/>
                  </a:cubicBezTo>
                  <a:cubicBezTo>
                    <a:pt x="4170" y="234"/>
                    <a:pt x="4370" y="134"/>
                    <a:pt x="45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7"/>
            <p:cNvSpPr/>
            <p:nvPr/>
          </p:nvSpPr>
          <p:spPr>
            <a:xfrm>
              <a:off x="4917025" y="1695000"/>
              <a:ext cx="63400" cy="62875"/>
            </a:xfrm>
            <a:custGeom>
              <a:avLst/>
              <a:gdLst/>
              <a:ahLst/>
              <a:cxnLst/>
              <a:rect l="l" t="t" r="r" b="b"/>
              <a:pathLst>
                <a:path w="2536" h="2515" extrusionOk="0">
                  <a:moveTo>
                    <a:pt x="967" y="0"/>
                  </a:moveTo>
                  <a:lnTo>
                    <a:pt x="967" y="0"/>
                  </a:lnTo>
                  <a:cubicBezTo>
                    <a:pt x="968" y="0"/>
                    <a:pt x="1034" y="67"/>
                    <a:pt x="1134" y="167"/>
                  </a:cubicBezTo>
                  <a:cubicBezTo>
                    <a:pt x="1268" y="300"/>
                    <a:pt x="1334" y="500"/>
                    <a:pt x="1334" y="701"/>
                  </a:cubicBezTo>
                  <a:cubicBezTo>
                    <a:pt x="1301" y="801"/>
                    <a:pt x="1234" y="901"/>
                    <a:pt x="1101" y="967"/>
                  </a:cubicBezTo>
                  <a:cubicBezTo>
                    <a:pt x="967" y="1034"/>
                    <a:pt x="801" y="1067"/>
                    <a:pt x="667" y="1101"/>
                  </a:cubicBezTo>
                  <a:cubicBezTo>
                    <a:pt x="467" y="1101"/>
                    <a:pt x="300" y="1201"/>
                    <a:pt x="167" y="1368"/>
                  </a:cubicBezTo>
                  <a:cubicBezTo>
                    <a:pt x="33" y="1534"/>
                    <a:pt x="0" y="1768"/>
                    <a:pt x="67" y="1968"/>
                  </a:cubicBezTo>
                  <a:cubicBezTo>
                    <a:pt x="134" y="2168"/>
                    <a:pt x="300" y="2335"/>
                    <a:pt x="500" y="2435"/>
                  </a:cubicBezTo>
                  <a:cubicBezTo>
                    <a:pt x="623" y="2484"/>
                    <a:pt x="763" y="2515"/>
                    <a:pt x="894" y="2515"/>
                  </a:cubicBezTo>
                  <a:cubicBezTo>
                    <a:pt x="942" y="2515"/>
                    <a:pt x="990" y="2511"/>
                    <a:pt x="1034" y="2502"/>
                  </a:cubicBezTo>
                  <a:cubicBezTo>
                    <a:pt x="1334" y="2435"/>
                    <a:pt x="1635" y="2335"/>
                    <a:pt x="1901" y="2168"/>
                  </a:cubicBezTo>
                  <a:cubicBezTo>
                    <a:pt x="2102" y="2102"/>
                    <a:pt x="2268" y="1968"/>
                    <a:pt x="2402" y="1801"/>
                  </a:cubicBezTo>
                  <a:cubicBezTo>
                    <a:pt x="2469" y="1768"/>
                    <a:pt x="2502" y="1701"/>
                    <a:pt x="2535" y="1601"/>
                  </a:cubicBezTo>
                  <a:lnTo>
                    <a:pt x="2535" y="1601"/>
                  </a:lnTo>
                  <a:cubicBezTo>
                    <a:pt x="2469" y="1668"/>
                    <a:pt x="2435" y="1735"/>
                    <a:pt x="2368" y="1768"/>
                  </a:cubicBezTo>
                  <a:cubicBezTo>
                    <a:pt x="2202" y="1901"/>
                    <a:pt x="2035" y="2001"/>
                    <a:pt x="1868" y="2102"/>
                  </a:cubicBezTo>
                  <a:cubicBezTo>
                    <a:pt x="1601" y="2235"/>
                    <a:pt x="1334" y="2302"/>
                    <a:pt x="1034" y="2368"/>
                  </a:cubicBezTo>
                  <a:cubicBezTo>
                    <a:pt x="986" y="2377"/>
                    <a:pt x="939" y="2381"/>
                    <a:pt x="893" y="2381"/>
                  </a:cubicBezTo>
                  <a:cubicBezTo>
                    <a:pt x="584" y="2381"/>
                    <a:pt x="316" y="2196"/>
                    <a:pt x="200" y="1935"/>
                  </a:cubicBezTo>
                  <a:cubicBezTo>
                    <a:pt x="134" y="1768"/>
                    <a:pt x="167" y="1568"/>
                    <a:pt x="267" y="1434"/>
                  </a:cubicBezTo>
                  <a:cubicBezTo>
                    <a:pt x="367" y="1301"/>
                    <a:pt x="500" y="1234"/>
                    <a:pt x="667" y="1234"/>
                  </a:cubicBezTo>
                  <a:cubicBezTo>
                    <a:pt x="834" y="1201"/>
                    <a:pt x="1001" y="1134"/>
                    <a:pt x="1134" y="1067"/>
                  </a:cubicBezTo>
                  <a:cubicBezTo>
                    <a:pt x="1301" y="1001"/>
                    <a:pt x="1401" y="867"/>
                    <a:pt x="1401" y="701"/>
                  </a:cubicBezTo>
                  <a:cubicBezTo>
                    <a:pt x="1401" y="467"/>
                    <a:pt x="1301" y="267"/>
                    <a:pt x="1134" y="133"/>
                  </a:cubicBezTo>
                  <a:cubicBezTo>
                    <a:pt x="1101" y="67"/>
                    <a:pt x="1034" y="33"/>
                    <a:pt x="96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7"/>
            <p:cNvSpPr/>
            <p:nvPr/>
          </p:nvSpPr>
          <p:spPr>
            <a:xfrm>
              <a:off x="4921175" y="1731675"/>
              <a:ext cx="65075" cy="55900"/>
            </a:xfrm>
            <a:custGeom>
              <a:avLst/>
              <a:gdLst/>
              <a:ahLst/>
              <a:cxnLst/>
              <a:rect l="l" t="t" r="r" b="b"/>
              <a:pathLst>
                <a:path w="2603" h="2236" extrusionOk="0">
                  <a:moveTo>
                    <a:pt x="2436" y="1"/>
                  </a:moveTo>
                  <a:lnTo>
                    <a:pt x="2436" y="1"/>
                  </a:lnTo>
                  <a:cubicBezTo>
                    <a:pt x="2503" y="234"/>
                    <a:pt x="2503" y="501"/>
                    <a:pt x="2503" y="735"/>
                  </a:cubicBezTo>
                  <a:cubicBezTo>
                    <a:pt x="2403" y="1302"/>
                    <a:pt x="2036" y="1769"/>
                    <a:pt x="1469" y="1969"/>
                  </a:cubicBezTo>
                  <a:cubicBezTo>
                    <a:pt x="1319" y="2036"/>
                    <a:pt x="1168" y="2069"/>
                    <a:pt x="1018" y="2069"/>
                  </a:cubicBezTo>
                  <a:cubicBezTo>
                    <a:pt x="868" y="2069"/>
                    <a:pt x="718" y="2036"/>
                    <a:pt x="568" y="1969"/>
                  </a:cubicBezTo>
                  <a:cubicBezTo>
                    <a:pt x="334" y="1902"/>
                    <a:pt x="168" y="1669"/>
                    <a:pt x="101" y="1435"/>
                  </a:cubicBezTo>
                  <a:cubicBezTo>
                    <a:pt x="101" y="1268"/>
                    <a:pt x="134" y="1102"/>
                    <a:pt x="268" y="968"/>
                  </a:cubicBezTo>
                  <a:cubicBezTo>
                    <a:pt x="334" y="901"/>
                    <a:pt x="401" y="868"/>
                    <a:pt x="401" y="868"/>
                  </a:cubicBezTo>
                  <a:cubicBezTo>
                    <a:pt x="334" y="868"/>
                    <a:pt x="268" y="901"/>
                    <a:pt x="234" y="935"/>
                  </a:cubicBezTo>
                  <a:cubicBezTo>
                    <a:pt x="68" y="1068"/>
                    <a:pt x="1" y="1268"/>
                    <a:pt x="1" y="1468"/>
                  </a:cubicBezTo>
                  <a:cubicBezTo>
                    <a:pt x="34" y="1769"/>
                    <a:pt x="234" y="2002"/>
                    <a:pt x="501" y="2136"/>
                  </a:cubicBezTo>
                  <a:cubicBezTo>
                    <a:pt x="668" y="2202"/>
                    <a:pt x="843" y="2236"/>
                    <a:pt x="1018" y="2236"/>
                  </a:cubicBezTo>
                  <a:cubicBezTo>
                    <a:pt x="1193" y="2236"/>
                    <a:pt x="1369" y="2202"/>
                    <a:pt x="1535" y="2136"/>
                  </a:cubicBezTo>
                  <a:cubicBezTo>
                    <a:pt x="1836" y="2002"/>
                    <a:pt x="2136" y="1802"/>
                    <a:pt x="2336" y="1502"/>
                  </a:cubicBezTo>
                  <a:cubicBezTo>
                    <a:pt x="2469" y="1268"/>
                    <a:pt x="2569" y="1001"/>
                    <a:pt x="2603" y="735"/>
                  </a:cubicBezTo>
                  <a:cubicBezTo>
                    <a:pt x="2603" y="568"/>
                    <a:pt x="2569" y="368"/>
                    <a:pt x="2536" y="201"/>
                  </a:cubicBezTo>
                  <a:cubicBezTo>
                    <a:pt x="2503" y="134"/>
                    <a:pt x="2503" y="67"/>
                    <a:pt x="243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7"/>
            <p:cNvSpPr/>
            <p:nvPr/>
          </p:nvSpPr>
          <p:spPr>
            <a:xfrm>
              <a:off x="4828625" y="1659975"/>
              <a:ext cx="45050" cy="55050"/>
            </a:xfrm>
            <a:custGeom>
              <a:avLst/>
              <a:gdLst/>
              <a:ahLst/>
              <a:cxnLst/>
              <a:rect l="l" t="t" r="r" b="b"/>
              <a:pathLst>
                <a:path w="1802" h="2202" extrusionOk="0">
                  <a:moveTo>
                    <a:pt x="1802" y="0"/>
                  </a:moveTo>
                  <a:cubicBezTo>
                    <a:pt x="1401" y="400"/>
                    <a:pt x="1001" y="767"/>
                    <a:pt x="534" y="1101"/>
                  </a:cubicBezTo>
                  <a:cubicBezTo>
                    <a:pt x="401" y="1168"/>
                    <a:pt x="267" y="1268"/>
                    <a:pt x="134" y="1334"/>
                  </a:cubicBezTo>
                  <a:lnTo>
                    <a:pt x="0" y="1401"/>
                  </a:lnTo>
                  <a:lnTo>
                    <a:pt x="134" y="1434"/>
                  </a:lnTo>
                  <a:cubicBezTo>
                    <a:pt x="401" y="1534"/>
                    <a:pt x="634" y="1701"/>
                    <a:pt x="801" y="1935"/>
                  </a:cubicBezTo>
                  <a:cubicBezTo>
                    <a:pt x="934" y="2102"/>
                    <a:pt x="1001" y="2202"/>
                    <a:pt x="1001" y="2202"/>
                  </a:cubicBezTo>
                  <a:cubicBezTo>
                    <a:pt x="1001" y="2068"/>
                    <a:pt x="968" y="1968"/>
                    <a:pt x="901" y="1868"/>
                  </a:cubicBezTo>
                  <a:cubicBezTo>
                    <a:pt x="762" y="1673"/>
                    <a:pt x="576" y="1502"/>
                    <a:pt x="344" y="1373"/>
                  </a:cubicBezTo>
                  <a:lnTo>
                    <a:pt x="344" y="1373"/>
                  </a:lnTo>
                  <a:cubicBezTo>
                    <a:pt x="448" y="1324"/>
                    <a:pt x="541" y="1271"/>
                    <a:pt x="634" y="1201"/>
                  </a:cubicBezTo>
                  <a:cubicBezTo>
                    <a:pt x="1134" y="934"/>
                    <a:pt x="1535" y="500"/>
                    <a:pt x="180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7"/>
            <p:cNvSpPr/>
            <p:nvPr/>
          </p:nvSpPr>
          <p:spPr>
            <a:xfrm>
              <a:off x="4992125" y="1664900"/>
              <a:ext cx="7475" cy="27700"/>
            </a:xfrm>
            <a:custGeom>
              <a:avLst/>
              <a:gdLst/>
              <a:ahLst/>
              <a:cxnLst/>
              <a:rect l="l" t="t" r="r" b="b"/>
              <a:pathLst>
                <a:path w="299" h="1108" extrusionOk="0">
                  <a:moveTo>
                    <a:pt x="257" y="0"/>
                  </a:moveTo>
                  <a:cubicBezTo>
                    <a:pt x="211" y="0"/>
                    <a:pt x="63" y="225"/>
                    <a:pt x="32" y="537"/>
                  </a:cubicBezTo>
                  <a:cubicBezTo>
                    <a:pt x="0" y="881"/>
                    <a:pt x="145" y="1107"/>
                    <a:pt x="191" y="1107"/>
                  </a:cubicBezTo>
                  <a:cubicBezTo>
                    <a:pt x="194" y="1107"/>
                    <a:pt x="196" y="1106"/>
                    <a:pt x="198" y="1104"/>
                  </a:cubicBezTo>
                  <a:cubicBezTo>
                    <a:pt x="232" y="1071"/>
                    <a:pt x="132" y="837"/>
                    <a:pt x="165" y="537"/>
                  </a:cubicBezTo>
                  <a:cubicBezTo>
                    <a:pt x="198" y="237"/>
                    <a:pt x="298" y="70"/>
                    <a:pt x="265" y="3"/>
                  </a:cubicBezTo>
                  <a:cubicBezTo>
                    <a:pt x="263" y="1"/>
                    <a:pt x="260" y="0"/>
                    <a:pt x="25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7"/>
            <p:cNvSpPr/>
            <p:nvPr/>
          </p:nvSpPr>
          <p:spPr>
            <a:xfrm>
              <a:off x="2476950" y="1661525"/>
              <a:ext cx="348600" cy="259475"/>
            </a:xfrm>
            <a:custGeom>
              <a:avLst/>
              <a:gdLst/>
              <a:ahLst/>
              <a:cxnLst/>
              <a:rect l="l" t="t" r="r" b="b"/>
              <a:pathLst>
                <a:path w="13944" h="10379" extrusionOk="0">
                  <a:moveTo>
                    <a:pt x="5616" y="0"/>
                  </a:moveTo>
                  <a:cubicBezTo>
                    <a:pt x="5597" y="0"/>
                    <a:pt x="5582" y="2"/>
                    <a:pt x="5571" y="5"/>
                  </a:cubicBezTo>
                  <a:cubicBezTo>
                    <a:pt x="5204" y="138"/>
                    <a:pt x="0" y="1005"/>
                    <a:pt x="567" y="1639"/>
                  </a:cubicBezTo>
                  <a:cubicBezTo>
                    <a:pt x="754" y="1837"/>
                    <a:pt x="1236" y="1905"/>
                    <a:pt x="1810" y="1905"/>
                  </a:cubicBezTo>
                  <a:cubicBezTo>
                    <a:pt x="3080" y="1905"/>
                    <a:pt x="4804" y="1573"/>
                    <a:pt x="4804" y="1573"/>
                  </a:cubicBezTo>
                  <a:lnTo>
                    <a:pt x="5304" y="1839"/>
                  </a:lnTo>
                  <a:cubicBezTo>
                    <a:pt x="5304" y="1839"/>
                    <a:pt x="2168" y="2340"/>
                    <a:pt x="1501" y="2707"/>
                  </a:cubicBezTo>
                  <a:cubicBezTo>
                    <a:pt x="864" y="3089"/>
                    <a:pt x="1048" y="3745"/>
                    <a:pt x="1589" y="3745"/>
                  </a:cubicBezTo>
                  <a:cubicBezTo>
                    <a:pt x="1615" y="3745"/>
                    <a:pt x="1641" y="3744"/>
                    <a:pt x="1668" y="3741"/>
                  </a:cubicBezTo>
                  <a:cubicBezTo>
                    <a:pt x="2217" y="3710"/>
                    <a:pt x="4524" y="3261"/>
                    <a:pt x="5042" y="3261"/>
                  </a:cubicBezTo>
                  <a:cubicBezTo>
                    <a:pt x="5090" y="3261"/>
                    <a:pt x="5123" y="3265"/>
                    <a:pt x="5137" y="3274"/>
                  </a:cubicBezTo>
                  <a:cubicBezTo>
                    <a:pt x="5304" y="3374"/>
                    <a:pt x="2168" y="4008"/>
                    <a:pt x="1835" y="4208"/>
                  </a:cubicBezTo>
                  <a:cubicBezTo>
                    <a:pt x="1377" y="4469"/>
                    <a:pt x="1336" y="5243"/>
                    <a:pt x="1868" y="5243"/>
                  </a:cubicBezTo>
                  <a:cubicBezTo>
                    <a:pt x="1879" y="5243"/>
                    <a:pt x="1890" y="5243"/>
                    <a:pt x="1901" y="5242"/>
                  </a:cubicBezTo>
                  <a:cubicBezTo>
                    <a:pt x="2235" y="5208"/>
                    <a:pt x="5203" y="4475"/>
                    <a:pt x="5204" y="4475"/>
                  </a:cubicBezTo>
                  <a:lnTo>
                    <a:pt x="5204" y="4475"/>
                  </a:lnTo>
                  <a:cubicBezTo>
                    <a:pt x="4337" y="4775"/>
                    <a:pt x="3469" y="5142"/>
                    <a:pt x="2635" y="5575"/>
                  </a:cubicBezTo>
                  <a:cubicBezTo>
                    <a:pt x="2210" y="5802"/>
                    <a:pt x="2460" y="6367"/>
                    <a:pt x="2852" y="6367"/>
                  </a:cubicBezTo>
                  <a:cubicBezTo>
                    <a:pt x="2921" y="6367"/>
                    <a:pt x="2994" y="6349"/>
                    <a:pt x="3069" y="6309"/>
                  </a:cubicBezTo>
                  <a:cubicBezTo>
                    <a:pt x="3403" y="6243"/>
                    <a:pt x="5070" y="5442"/>
                    <a:pt x="5537" y="5342"/>
                  </a:cubicBezTo>
                  <a:cubicBezTo>
                    <a:pt x="5537" y="5342"/>
                    <a:pt x="5938" y="5442"/>
                    <a:pt x="6371" y="6343"/>
                  </a:cubicBezTo>
                  <a:cubicBezTo>
                    <a:pt x="6537" y="6740"/>
                    <a:pt x="7394" y="9278"/>
                    <a:pt x="8910" y="9278"/>
                  </a:cubicBezTo>
                  <a:cubicBezTo>
                    <a:pt x="8920" y="9278"/>
                    <a:pt x="8930" y="9278"/>
                    <a:pt x="8940" y="9278"/>
                  </a:cubicBezTo>
                  <a:cubicBezTo>
                    <a:pt x="8960" y="9278"/>
                    <a:pt x="8979" y="9277"/>
                    <a:pt x="8999" y="9277"/>
                  </a:cubicBezTo>
                  <a:cubicBezTo>
                    <a:pt x="10346" y="9277"/>
                    <a:pt x="11642" y="10379"/>
                    <a:pt x="11642" y="10379"/>
                  </a:cubicBezTo>
                  <a:lnTo>
                    <a:pt x="13943" y="6643"/>
                  </a:lnTo>
                  <a:cubicBezTo>
                    <a:pt x="13943" y="6643"/>
                    <a:pt x="11208" y="2206"/>
                    <a:pt x="10741" y="1839"/>
                  </a:cubicBezTo>
                  <a:cubicBezTo>
                    <a:pt x="10256" y="1484"/>
                    <a:pt x="6199" y="0"/>
                    <a:pt x="56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7"/>
            <p:cNvSpPr/>
            <p:nvPr/>
          </p:nvSpPr>
          <p:spPr>
            <a:xfrm>
              <a:off x="2491950" y="1697500"/>
              <a:ext cx="161800" cy="22525"/>
            </a:xfrm>
            <a:custGeom>
              <a:avLst/>
              <a:gdLst/>
              <a:ahLst/>
              <a:cxnLst/>
              <a:rect l="l" t="t" r="r" b="b"/>
              <a:pathLst>
                <a:path w="6472" h="901" extrusionOk="0">
                  <a:moveTo>
                    <a:pt x="4237" y="0"/>
                  </a:moveTo>
                  <a:lnTo>
                    <a:pt x="3270" y="100"/>
                  </a:lnTo>
                  <a:lnTo>
                    <a:pt x="2002" y="300"/>
                  </a:lnTo>
                  <a:cubicBezTo>
                    <a:pt x="1818" y="317"/>
                    <a:pt x="1643" y="325"/>
                    <a:pt x="1472" y="325"/>
                  </a:cubicBezTo>
                  <a:cubicBezTo>
                    <a:pt x="1301" y="325"/>
                    <a:pt x="1135" y="317"/>
                    <a:pt x="968" y="300"/>
                  </a:cubicBezTo>
                  <a:cubicBezTo>
                    <a:pt x="451" y="272"/>
                    <a:pt x="108" y="194"/>
                    <a:pt x="22" y="194"/>
                  </a:cubicBezTo>
                  <a:cubicBezTo>
                    <a:pt x="8" y="194"/>
                    <a:pt x="1" y="196"/>
                    <a:pt x="1" y="200"/>
                  </a:cubicBezTo>
                  <a:cubicBezTo>
                    <a:pt x="301" y="367"/>
                    <a:pt x="601" y="467"/>
                    <a:pt x="935" y="467"/>
                  </a:cubicBezTo>
                  <a:cubicBezTo>
                    <a:pt x="1301" y="534"/>
                    <a:pt x="1668" y="534"/>
                    <a:pt x="2035" y="534"/>
                  </a:cubicBezTo>
                  <a:cubicBezTo>
                    <a:pt x="2436" y="467"/>
                    <a:pt x="2869" y="400"/>
                    <a:pt x="3303" y="334"/>
                  </a:cubicBezTo>
                  <a:lnTo>
                    <a:pt x="4253" y="207"/>
                  </a:lnTo>
                  <a:lnTo>
                    <a:pt x="4253" y="207"/>
                  </a:lnTo>
                  <a:cubicBezTo>
                    <a:pt x="4949" y="504"/>
                    <a:pt x="5710" y="735"/>
                    <a:pt x="6472" y="901"/>
                  </a:cubicBezTo>
                  <a:cubicBezTo>
                    <a:pt x="5771" y="534"/>
                    <a:pt x="5037" y="234"/>
                    <a:pt x="430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7"/>
            <p:cNvSpPr/>
            <p:nvPr/>
          </p:nvSpPr>
          <p:spPr>
            <a:xfrm>
              <a:off x="2621200" y="1743350"/>
              <a:ext cx="153475" cy="75925"/>
            </a:xfrm>
            <a:custGeom>
              <a:avLst/>
              <a:gdLst/>
              <a:ahLst/>
              <a:cxnLst/>
              <a:rect l="l" t="t" r="r" b="b"/>
              <a:pathLst>
                <a:path w="6139" h="3037" extrusionOk="0">
                  <a:moveTo>
                    <a:pt x="535" y="1"/>
                  </a:moveTo>
                  <a:cubicBezTo>
                    <a:pt x="368" y="1"/>
                    <a:pt x="168" y="1"/>
                    <a:pt x="101" y="168"/>
                  </a:cubicBezTo>
                  <a:cubicBezTo>
                    <a:pt x="1" y="334"/>
                    <a:pt x="168" y="534"/>
                    <a:pt x="301" y="635"/>
                  </a:cubicBezTo>
                  <a:cubicBezTo>
                    <a:pt x="1335" y="1435"/>
                    <a:pt x="2870" y="1235"/>
                    <a:pt x="3904" y="2002"/>
                  </a:cubicBezTo>
                  <a:cubicBezTo>
                    <a:pt x="4271" y="2269"/>
                    <a:pt x="4571" y="2603"/>
                    <a:pt x="4938" y="2836"/>
                  </a:cubicBezTo>
                  <a:cubicBezTo>
                    <a:pt x="5121" y="2970"/>
                    <a:pt x="5330" y="3036"/>
                    <a:pt x="5538" y="3036"/>
                  </a:cubicBezTo>
                  <a:cubicBezTo>
                    <a:pt x="5747" y="3036"/>
                    <a:pt x="5955" y="2970"/>
                    <a:pt x="6139" y="2836"/>
                  </a:cubicBezTo>
                  <a:lnTo>
                    <a:pt x="4838" y="101"/>
                  </a:lnTo>
                  <a:lnTo>
                    <a:pt x="53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7"/>
            <p:cNvSpPr/>
            <p:nvPr/>
          </p:nvSpPr>
          <p:spPr>
            <a:xfrm>
              <a:off x="2618700" y="1741400"/>
              <a:ext cx="155975" cy="79900"/>
            </a:xfrm>
            <a:custGeom>
              <a:avLst/>
              <a:gdLst/>
              <a:ahLst/>
              <a:cxnLst/>
              <a:rect l="l" t="t" r="r" b="b"/>
              <a:pathLst>
                <a:path w="6239" h="3196" extrusionOk="0">
                  <a:moveTo>
                    <a:pt x="622" y="0"/>
                  </a:moveTo>
                  <a:cubicBezTo>
                    <a:pt x="461" y="0"/>
                    <a:pt x="295" y="44"/>
                    <a:pt x="168" y="145"/>
                  </a:cubicBezTo>
                  <a:cubicBezTo>
                    <a:pt x="34" y="246"/>
                    <a:pt x="1" y="412"/>
                    <a:pt x="101" y="546"/>
                  </a:cubicBezTo>
                  <a:cubicBezTo>
                    <a:pt x="134" y="679"/>
                    <a:pt x="201" y="746"/>
                    <a:pt x="301" y="846"/>
                  </a:cubicBezTo>
                  <a:cubicBezTo>
                    <a:pt x="468" y="979"/>
                    <a:pt x="635" y="1079"/>
                    <a:pt x="835" y="1146"/>
                  </a:cubicBezTo>
                  <a:cubicBezTo>
                    <a:pt x="1569" y="1446"/>
                    <a:pt x="2302" y="1647"/>
                    <a:pt x="3070" y="1813"/>
                  </a:cubicBezTo>
                  <a:cubicBezTo>
                    <a:pt x="3370" y="1913"/>
                    <a:pt x="3670" y="2047"/>
                    <a:pt x="3937" y="2214"/>
                  </a:cubicBezTo>
                  <a:cubicBezTo>
                    <a:pt x="4204" y="2380"/>
                    <a:pt x="4404" y="2581"/>
                    <a:pt x="4637" y="2781"/>
                  </a:cubicBezTo>
                  <a:cubicBezTo>
                    <a:pt x="4893" y="3037"/>
                    <a:pt x="5246" y="3196"/>
                    <a:pt x="5634" y="3196"/>
                  </a:cubicBezTo>
                  <a:cubicBezTo>
                    <a:pt x="5701" y="3196"/>
                    <a:pt x="5769" y="3191"/>
                    <a:pt x="5838" y="3181"/>
                  </a:cubicBezTo>
                  <a:cubicBezTo>
                    <a:pt x="6005" y="3181"/>
                    <a:pt x="6139" y="3081"/>
                    <a:pt x="6239" y="2947"/>
                  </a:cubicBezTo>
                  <a:lnTo>
                    <a:pt x="6239" y="2947"/>
                  </a:lnTo>
                  <a:cubicBezTo>
                    <a:pt x="6105" y="3014"/>
                    <a:pt x="5972" y="3081"/>
                    <a:pt x="5838" y="3081"/>
                  </a:cubicBezTo>
                  <a:cubicBezTo>
                    <a:pt x="5405" y="3081"/>
                    <a:pt x="5038" y="2914"/>
                    <a:pt x="4738" y="2614"/>
                  </a:cubicBezTo>
                  <a:cubicBezTo>
                    <a:pt x="4537" y="2447"/>
                    <a:pt x="4337" y="2247"/>
                    <a:pt x="4070" y="2047"/>
                  </a:cubicBezTo>
                  <a:cubicBezTo>
                    <a:pt x="3804" y="1847"/>
                    <a:pt x="3470" y="1680"/>
                    <a:pt x="3136" y="1580"/>
                  </a:cubicBezTo>
                  <a:cubicBezTo>
                    <a:pt x="2403" y="1413"/>
                    <a:pt x="1669" y="1213"/>
                    <a:pt x="968" y="946"/>
                  </a:cubicBezTo>
                  <a:cubicBezTo>
                    <a:pt x="801" y="879"/>
                    <a:pt x="635" y="779"/>
                    <a:pt x="468" y="646"/>
                  </a:cubicBezTo>
                  <a:cubicBezTo>
                    <a:pt x="334" y="546"/>
                    <a:pt x="268" y="379"/>
                    <a:pt x="334" y="312"/>
                  </a:cubicBezTo>
                  <a:cubicBezTo>
                    <a:pt x="468" y="279"/>
                    <a:pt x="635" y="246"/>
                    <a:pt x="801" y="246"/>
                  </a:cubicBezTo>
                  <a:lnTo>
                    <a:pt x="4471" y="246"/>
                  </a:lnTo>
                  <a:cubicBezTo>
                    <a:pt x="4520" y="255"/>
                    <a:pt x="4566" y="259"/>
                    <a:pt x="4610" y="259"/>
                  </a:cubicBezTo>
                  <a:cubicBezTo>
                    <a:pt x="4718" y="259"/>
                    <a:pt x="4820" y="236"/>
                    <a:pt x="4938" y="212"/>
                  </a:cubicBezTo>
                  <a:cubicBezTo>
                    <a:pt x="4771" y="179"/>
                    <a:pt x="4604" y="145"/>
                    <a:pt x="4471" y="145"/>
                  </a:cubicBezTo>
                  <a:cubicBezTo>
                    <a:pt x="4170" y="145"/>
                    <a:pt x="3737" y="112"/>
                    <a:pt x="3203" y="79"/>
                  </a:cubicBezTo>
                  <a:lnTo>
                    <a:pt x="1335" y="12"/>
                  </a:lnTo>
                  <a:lnTo>
                    <a:pt x="768" y="12"/>
                  </a:lnTo>
                  <a:cubicBezTo>
                    <a:pt x="721" y="4"/>
                    <a:pt x="672" y="0"/>
                    <a:pt x="62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7"/>
            <p:cNvSpPr/>
            <p:nvPr/>
          </p:nvSpPr>
          <p:spPr>
            <a:xfrm>
              <a:off x="3242475" y="4268500"/>
              <a:ext cx="310250" cy="522350"/>
            </a:xfrm>
            <a:custGeom>
              <a:avLst/>
              <a:gdLst/>
              <a:ahLst/>
              <a:cxnLst/>
              <a:rect l="l" t="t" r="r" b="b"/>
              <a:pathLst>
                <a:path w="12410" h="20894" extrusionOk="0">
                  <a:moveTo>
                    <a:pt x="4504" y="0"/>
                  </a:moveTo>
                  <a:lnTo>
                    <a:pt x="3503" y="10942"/>
                  </a:lnTo>
                  <a:lnTo>
                    <a:pt x="234" y="19381"/>
                  </a:lnTo>
                  <a:cubicBezTo>
                    <a:pt x="1" y="19948"/>
                    <a:pt x="301" y="20615"/>
                    <a:pt x="868" y="20849"/>
                  </a:cubicBezTo>
                  <a:lnTo>
                    <a:pt x="935" y="20849"/>
                  </a:lnTo>
                  <a:cubicBezTo>
                    <a:pt x="1045" y="20879"/>
                    <a:pt x="1155" y="20894"/>
                    <a:pt x="1263" y="20894"/>
                  </a:cubicBezTo>
                  <a:cubicBezTo>
                    <a:pt x="1516" y="20894"/>
                    <a:pt x="1759" y="20812"/>
                    <a:pt x="1969" y="20649"/>
                  </a:cubicBezTo>
                  <a:cubicBezTo>
                    <a:pt x="3804" y="19248"/>
                    <a:pt x="10575" y="14044"/>
                    <a:pt x="10609" y="13243"/>
                  </a:cubicBezTo>
                  <a:cubicBezTo>
                    <a:pt x="10642" y="12309"/>
                    <a:pt x="12410" y="1735"/>
                    <a:pt x="12410" y="1735"/>
                  </a:cubicBezTo>
                  <a:lnTo>
                    <a:pt x="4504" y="0"/>
                  </a:ln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7"/>
            <p:cNvSpPr/>
            <p:nvPr/>
          </p:nvSpPr>
          <p:spPr>
            <a:xfrm>
              <a:off x="3265825" y="4581225"/>
              <a:ext cx="244375" cy="210475"/>
            </a:xfrm>
            <a:custGeom>
              <a:avLst/>
              <a:gdLst/>
              <a:ahLst/>
              <a:cxnLst/>
              <a:rect l="l" t="t" r="r" b="b"/>
              <a:pathLst>
                <a:path w="9775" h="8419" extrusionOk="0">
                  <a:moveTo>
                    <a:pt x="9775" y="0"/>
                  </a:moveTo>
                  <a:lnTo>
                    <a:pt x="1" y="8340"/>
                  </a:lnTo>
                  <a:lnTo>
                    <a:pt x="1" y="8373"/>
                  </a:lnTo>
                  <a:cubicBezTo>
                    <a:pt x="115" y="8404"/>
                    <a:pt x="231" y="8419"/>
                    <a:pt x="347" y="8419"/>
                  </a:cubicBezTo>
                  <a:cubicBezTo>
                    <a:pt x="606" y="8419"/>
                    <a:pt x="861" y="8344"/>
                    <a:pt x="1068" y="8206"/>
                  </a:cubicBezTo>
                  <a:cubicBezTo>
                    <a:pt x="6172" y="4237"/>
                    <a:pt x="8407" y="2269"/>
                    <a:pt x="9174" y="1535"/>
                  </a:cubicBezTo>
                  <a:cubicBezTo>
                    <a:pt x="9474" y="1235"/>
                    <a:pt x="9675" y="868"/>
                    <a:pt x="9708" y="467"/>
                  </a:cubicBezTo>
                  <a:lnTo>
                    <a:pt x="9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7"/>
            <p:cNvSpPr/>
            <p:nvPr/>
          </p:nvSpPr>
          <p:spPr>
            <a:xfrm>
              <a:off x="3453550" y="4485600"/>
              <a:ext cx="34975" cy="31900"/>
            </a:xfrm>
            <a:custGeom>
              <a:avLst/>
              <a:gdLst/>
              <a:ahLst/>
              <a:cxnLst/>
              <a:rect l="l" t="t" r="r" b="b"/>
              <a:pathLst>
                <a:path w="1399" h="1276" extrusionOk="0">
                  <a:moveTo>
                    <a:pt x="702" y="0"/>
                  </a:moveTo>
                  <a:cubicBezTo>
                    <a:pt x="594" y="0"/>
                    <a:pt x="483" y="23"/>
                    <a:pt x="377" y="68"/>
                  </a:cubicBezTo>
                  <a:lnTo>
                    <a:pt x="377" y="68"/>
                  </a:lnTo>
                  <a:cubicBezTo>
                    <a:pt x="384" y="64"/>
                    <a:pt x="391" y="60"/>
                    <a:pt x="398" y="56"/>
                  </a:cubicBezTo>
                  <a:lnTo>
                    <a:pt x="398" y="56"/>
                  </a:lnTo>
                  <a:lnTo>
                    <a:pt x="331" y="89"/>
                  </a:lnTo>
                  <a:cubicBezTo>
                    <a:pt x="346" y="82"/>
                    <a:pt x="362" y="75"/>
                    <a:pt x="377" y="68"/>
                  </a:cubicBezTo>
                  <a:lnTo>
                    <a:pt x="377" y="68"/>
                  </a:lnTo>
                  <a:cubicBezTo>
                    <a:pt x="93" y="241"/>
                    <a:pt x="0" y="630"/>
                    <a:pt x="131" y="923"/>
                  </a:cubicBezTo>
                  <a:cubicBezTo>
                    <a:pt x="254" y="1145"/>
                    <a:pt x="485" y="1275"/>
                    <a:pt x="719" y="1275"/>
                  </a:cubicBezTo>
                  <a:cubicBezTo>
                    <a:pt x="802" y="1275"/>
                    <a:pt x="886" y="1259"/>
                    <a:pt x="965" y="1224"/>
                  </a:cubicBezTo>
                  <a:cubicBezTo>
                    <a:pt x="1265" y="1023"/>
                    <a:pt x="1398" y="623"/>
                    <a:pt x="1265" y="289"/>
                  </a:cubicBezTo>
                  <a:cubicBezTo>
                    <a:pt x="1136" y="97"/>
                    <a:pt x="925" y="0"/>
                    <a:pt x="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7"/>
            <p:cNvSpPr/>
            <p:nvPr/>
          </p:nvSpPr>
          <p:spPr>
            <a:xfrm>
              <a:off x="3290025" y="4641275"/>
              <a:ext cx="52550" cy="36700"/>
            </a:xfrm>
            <a:custGeom>
              <a:avLst/>
              <a:gdLst/>
              <a:ahLst/>
              <a:cxnLst/>
              <a:rect l="l" t="t" r="r" b="b"/>
              <a:pathLst>
                <a:path w="2102" h="1468" extrusionOk="0">
                  <a:moveTo>
                    <a:pt x="401" y="0"/>
                  </a:moveTo>
                  <a:cubicBezTo>
                    <a:pt x="134" y="0"/>
                    <a:pt x="0" y="100"/>
                    <a:pt x="0" y="100"/>
                  </a:cubicBezTo>
                  <a:cubicBezTo>
                    <a:pt x="434" y="167"/>
                    <a:pt x="834" y="300"/>
                    <a:pt x="1235" y="500"/>
                  </a:cubicBezTo>
                  <a:cubicBezTo>
                    <a:pt x="1835" y="867"/>
                    <a:pt x="2035" y="1468"/>
                    <a:pt x="2102" y="1468"/>
                  </a:cubicBezTo>
                  <a:cubicBezTo>
                    <a:pt x="2102" y="1468"/>
                    <a:pt x="2102" y="1301"/>
                    <a:pt x="2035" y="1034"/>
                  </a:cubicBezTo>
                  <a:cubicBezTo>
                    <a:pt x="1902" y="734"/>
                    <a:pt x="1668" y="467"/>
                    <a:pt x="1368" y="300"/>
                  </a:cubicBezTo>
                  <a:cubicBezTo>
                    <a:pt x="1101" y="100"/>
                    <a:pt x="768" y="0"/>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7"/>
            <p:cNvSpPr/>
            <p:nvPr/>
          </p:nvSpPr>
          <p:spPr>
            <a:xfrm>
              <a:off x="3269175" y="4688275"/>
              <a:ext cx="50900" cy="23950"/>
            </a:xfrm>
            <a:custGeom>
              <a:avLst/>
              <a:gdLst/>
              <a:ahLst/>
              <a:cxnLst/>
              <a:rect l="l" t="t" r="r" b="b"/>
              <a:pathLst>
                <a:path w="2036" h="958" extrusionOk="0">
                  <a:moveTo>
                    <a:pt x="557" y="0"/>
                  </a:moveTo>
                  <a:cubicBezTo>
                    <a:pt x="366" y="0"/>
                    <a:pt x="175" y="42"/>
                    <a:pt x="0" y="122"/>
                  </a:cubicBezTo>
                  <a:cubicBezTo>
                    <a:pt x="367" y="188"/>
                    <a:pt x="701" y="255"/>
                    <a:pt x="1068" y="388"/>
                  </a:cubicBezTo>
                  <a:cubicBezTo>
                    <a:pt x="1580" y="581"/>
                    <a:pt x="1908" y="957"/>
                    <a:pt x="1963" y="957"/>
                  </a:cubicBezTo>
                  <a:cubicBezTo>
                    <a:pt x="1965" y="957"/>
                    <a:pt x="1967" y="957"/>
                    <a:pt x="1968" y="955"/>
                  </a:cubicBezTo>
                  <a:cubicBezTo>
                    <a:pt x="2035" y="922"/>
                    <a:pt x="1768" y="422"/>
                    <a:pt x="1168" y="155"/>
                  </a:cubicBezTo>
                  <a:cubicBezTo>
                    <a:pt x="976" y="50"/>
                    <a:pt x="766" y="0"/>
                    <a:pt x="5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7"/>
            <p:cNvSpPr/>
            <p:nvPr/>
          </p:nvSpPr>
          <p:spPr>
            <a:xfrm>
              <a:off x="3310025" y="4595950"/>
              <a:ext cx="73425" cy="39500"/>
            </a:xfrm>
            <a:custGeom>
              <a:avLst/>
              <a:gdLst/>
              <a:ahLst/>
              <a:cxnLst/>
              <a:rect l="l" t="t" r="r" b="b"/>
              <a:pathLst>
                <a:path w="2937" h="1580" extrusionOk="0">
                  <a:moveTo>
                    <a:pt x="287" y="1"/>
                  </a:moveTo>
                  <a:cubicBezTo>
                    <a:pt x="203" y="1"/>
                    <a:pt x="119" y="5"/>
                    <a:pt x="34" y="12"/>
                  </a:cubicBezTo>
                  <a:cubicBezTo>
                    <a:pt x="1" y="79"/>
                    <a:pt x="768" y="145"/>
                    <a:pt x="1602" y="579"/>
                  </a:cubicBezTo>
                  <a:cubicBezTo>
                    <a:pt x="2069" y="879"/>
                    <a:pt x="2503" y="1213"/>
                    <a:pt x="2936" y="1580"/>
                  </a:cubicBezTo>
                  <a:cubicBezTo>
                    <a:pt x="2379" y="589"/>
                    <a:pt x="1363" y="1"/>
                    <a:pt x="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7"/>
            <p:cNvSpPr/>
            <p:nvPr/>
          </p:nvSpPr>
          <p:spPr>
            <a:xfrm>
              <a:off x="3327550" y="4536425"/>
              <a:ext cx="70900" cy="16675"/>
            </a:xfrm>
            <a:custGeom>
              <a:avLst/>
              <a:gdLst/>
              <a:ahLst/>
              <a:cxnLst/>
              <a:rect l="l" t="t" r="r" b="b"/>
              <a:pathLst>
                <a:path w="2836" h="667" extrusionOk="0">
                  <a:moveTo>
                    <a:pt x="1015" y="1"/>
                  </a:moveTo>
                  <a:cubicBezTo>
                    <a:pt x="670" y="1"/>
                    <a:pt x="325" y="64"/>
                    <a:pt x="0" y="191"/>
                  </a:cubicBezTo>
                  <a:cubicBezTo>
                    <a:pt x="0" y="211"/>
                    <a:pt x="56" y="216"/>
                    <a:pt x="156" y="216"/>
                  </a:cubicBezTo>
                  <a:cubicBezTo>
                    <a:pt x="262" y="216"/>
                    <a:pt x="416" y="210"/>
                    <a:pt x="605" y="210"/>
                  </a:cubicBezTo>
                  <a:cubicBezTo>
                    <a:pt x="839" y="210"/>
                    <a:pt x="1124" y="219"/>
                    <a:pt x="1435" y="258"/>
                  </a:cubicBezTo>
                  <a:cubicBezTo>
                    <a:pt x="2133" y="379"/>
                    <a:pt x="2694" y="667"/>
                    <a:pt x="2814" y="667"/>
                  </a:cubicBezTo>
                  <a:cubicBezTo>
                    <a:pt x="2825" y="667"/>
                    <a:pt x="2833" y="664"/>
                    <a:pt x="2836" y="658"/>
                  </a:cubicBezTo>
                  <a:cubicBezTo>
                    <a:pt x="2313" y="223"/>
                    <a:pt x="1663" y="1"/>
                    <a:pt x="1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7"/>
            <p:cNvSpPr/>
            <p:nvPr/>
          </p:nvSpPr>
          <p:spPr>
            <a:xfrm>
              <a:off x="3334225" y="4455925"/>
              <a:ext cx="73400" cy="16900"/>
            </a:xfrm>
            <a:custGeom>
              <a:avLst/>
              <a:gdLst/>
              <a:ahLst/>
              <a:cxnLst/>
              <a:rect l="l" t="t" r="r" b="b"/>
              <a:pathLst>
                <a:path w="2936" h="676" extrusionOk="0">
                  <a:moveTo>
                    <a:pt x="1298" y="0"/>
                  </a:moveTo>
                  <a:cubicBezTo>
                    <a:pt x="975" y="0"/>
                    <a:pt x="671" y="65"/>
                    <a:pt x="367" y="176"/>
                  </a:cubicBezTo>
                  <a:cubicBezTo>
                    <a:pt x="100" y="309"/>
                    <a:pt x="0" y="409"/>
                    <a:pt x="0" y="442"/>
                  </a:cubicBezTo>
                  <a:cubicBezTo>
                    <a:pt x="467" y="309"/>
                    <a:pt x="968" y="242"/>
                    <a:pt x="1468" y="242"/>
                  </a:cubicBezTo>
                  <a:cubicBezTo>
                    <a:pt x="1968" y="309"/>
                    <a:pt x="2469" y="476"/>
                    <a:pt x="2936" y="676"/>
                  </a:cubicBezTo>
                  <a:cubicBezTo>
                    <a:pt x="2936" y="643"/>
                    <a:pt x="2836" y="509"/>
                    <a:pt x="2569" y="342"/>
                  </a:cubicBezTo>
                  <a:cubicBezTo>
                    <a:pt x="2235" y="176"/>
                    <a:pt x="1868" y="42"/>
                    <a:pt x="1501" y="9"/>
                  </a:cubicBezTo>
                  <a:cubicBezTo>
                    <a:pt x="1433" y="3"/>
                    <a:pt x="1365" y="0"/>
                    <a:pt x="12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7"/>
            <p:cNvSpPr/>
            <p:nvPr/>
          </p:nvSpPr>
          <p:spPr>
            <a:xfrm>
              <a:off x="3333375" y="4396275"/>
              <a:ext cx="83425" cy="50700"/>
            </a:xfrm>
            <a:custGeom>
              <a:avLst/>
              <a:gdLst/>
              <a:ahLst/>
              <a:cxnLst/>
              <a:rect l="l" t="t" r="r" b="b"/>
              <a:pathLst>
                <a:path w="3337" h="2028" extrusionOk="0">
                  <a:moveTo>
                    <a:pt x="2824" y="184"/>
                  </a:moveTo>
                  <a:cubicBezTo>
                    <a:pt x="2905" y="184"/>
                    <a:pt x="2982" y="239"/>
                    <a:pt x="3036" y="293"/>
                  </a:cubicBezTo>
                  <a:cubicBezTo>
                    <a:pt x="3103" y="393"/>
                    <a:pt x="3103" y="527"/>
                    <a:pt x="3103" y="660"/>
                  </a:cubicBezTo>
                  <a:cubicBezTo>
                    <a:pt x="2987" y="1209"/>
                    <a:pt x="2546" y="1608"/>
                    <a:pt x="2018" y="1727"/>
                  </a:cubicBezTo>
                  <a:lnTo>
                    <a:pt x="2018" y="1727"/>
                  </a:lnTo>
                  <a:cubicBezTo>
                    <a:pt x="2002" y="1649"/>
                    <a:pt x="1974" y="1572"/>
                    <a:pt x="1936" y="1494"/>
                  </a:cubicBezTo>
                  <a:cubicBezTo>
                    <a:pt x="1908" y="1439"/>
                    <a:pt x="1878" y="1383"/>
                    <a:pt x="1847" y="1328"/>
                  </a:cubicBezTo>
                  <a:lnTo>
                    <a:pt x="1847" y="1328"/>
                  </a:lnTo>
                  <a:cubicBezTo>
                    <a:pt x="1953" y="1091"/>
                    <a:pt x="2081" y="867"/>
                    <a:pt x="2236" y="660"/>
                  </a:cubicBezTo>
                  <a:cubicBezTo>
                    <a:pt x="2369" y="460"/>
                    <a:pt x="2536" y="293"/>
                    <a:pt x="2770" y="193"/>
                  </a:cubicBezTo>
                  <a:cubicBezTo>
                    <a:pt x="2788" y="187"/>
                    <a:pt x="2806" y="184"/>
                    <a:pt x="2824" y="184"/>
                  </a:cubicBezTo>
                  <a:close/>
                  <a:moveTo>
                    <a:pt x="510" y="284"/>
                  </a:moveTo>
                  <a:cubicBezTo>
                    <a:pt x="530" y="284"/>
                    <a:pt x="550" y="287"/>
                    <a:pt x="568" y="293"/>
                  </a:cubicBezTo>
                  <a:cubicBezTo>
                    <a:pt x="768" y="393"/>
                    <a:pt x="1002" y="527"/>
                    <a:pt x="1168" y="694"/>
                  </a:cubicBezTo>
                  <a:cubicBezTo>
                    <a:pt x="1361" y="886"/>
                    <a:pt x="1543" y="1113"/>
                    <a:pt x="1707" y="1353"/>
                  </a:cubicBezTo>
                  <a:lnTo>
                    <a:pt x="1707" y="1353"/>
                  </a:lnTo>
                  <a:cubicBezTo>
                    <a:pt x="1681" y="1433"/>
                    <a:pt x="1657" y="1514"/>
                    <a:pt x="1635" y="1594"/>
                  </a:cubicBezTo>
                  <a:cubicBezTo>
                    <a:pt x="1623" y="1644"/>
                    <a:pt x="1615" y="1694"/>
                    <a:pt x="1610" y="1746"/>
                  </a:cubicBezTo>
                  <a:lnTo>
                    <a:pt x="1610" y="1746"/>
                  </a:lnTo>
                  <a:cubicBezTo>
                    <a:pt x="1037" y="1664"/>
                    <a:pt x="515" y="1310"/>
                    <a:pt x="301" y="760"/>
                  </a:cubicBezTo>
                  <a:cubicBezTo>
                    <a:pt x="234" y="627"/>
                    <a:pt x="234" y="527"/>
                    <a:pt x="301" y="393"/>
                  </a:cubicBezTo>
                  <a:cubicBezTo>
                    <a:pt x="328" y="339"/>
                    <a:pt x="422" y="284"/>
                    <a:pt x="510" y="284"/>
                  </a:cubicBezTo>
                  <a:close/>
                  <a:moveTo>
                    <a:pt x="1786" y="1472"/>
                  </a:moveTo>
                  <a:lnTo>
                    <a:pt x="1786" y="1472"/>
                  </a:lnTo>
                  <a:cubicBezTo>
                    <a:pt x="1843" y="1560"/>
                    <a:pt x="1898" y="1650"/>
                    <a:pt x="1950" y="1740"/>
                  </a:cubicBezTo>
                  <a:lnTo>
                    <a:pt x="1950" y="1740"/>
                  </a:lnTo>
                  <a:cubicBezTo>
                    <a:pt x="1890" y="1751"/>
                    <a:pt x="1830" y="1758"/>
                    <a:pt x="1769" y="1761"/>
                  </a:cubicBezTo>
                  <a:cubicBezTo>
                    <a:pt x="1740" y="1759"/>
                    <a:pt x="1711" y="1757"/>
                    <a:pt x="1683" y="1754"/>
                  </a:cubicBezTo>
                  <a:lnTo>
                    <a:pt x="1683" y="1754"/>
                  </a:lnTo>
                  <a:cubicBezTo>
                    <a:pt x="1714" y="1659"/>
                    <a:pt x="1748" y="1564"/>
                    <a:pt x="1786" y="1472"/>
                  </a:cubicBezTo>
                  <a:close/>
                  <a:moveTo>
                    <a:pt x="2862" y="0"/>
                  </a:moveTo>
                  <a:cubicBezTo>
                    <a:pt x="2810" y="0"/>
                    <a:pt x="2756" y="9"/>
                    <a:pt x="2703" y="26"/>
                  </a:cubicBezTo>
                  <a:cubicBezTo>
                    <a:pt x="2469" y="126"/>
                    <a:pt x="2236" y="327"/>
                    <a:pt x="2102" y="560"/>
                  </a:cubicBezTo>
                  <a:cubicBezTo>
                    <a:pt x="1956" y="749"/>
                    <a:pt x="1848" y="964"/>
                    <a:pt x="1764" y="1189"/>
                  </a:cubicBezTo>
                  <a:lnTo>
                    <a:pt x="1764" y="1189"/>
                  </a:lnTo>
                  <a:cubicBezTo>
                    <a:pt x="1622" y="962"/>
                    <a:pt x="1453" y="745"/>
                    <a:pt x="1268" y="560"/>
                  </a:cubicBezTo>
                  <a:cubicBezTo>
                    <a:pt x="1102" y="360"/>
                    <a:pt x="868" y="193"/>
                    <a:pt x="601" y="126"/>
                  </a:cubicBezTo>
                  <a:cubicBezTo>
                    <a:pt x="550" y="109"/>
                    <a:pt x="498" y="101"/>
                    <a:pt x="448" y="101"/>
                  </a:cubicBezTo>
                  <a:cubicBezTo>
                    <a:pt x="304" y="101"/>
                    <a:pt x="175" y="170"/>
                    <a:pt x="101" y="293"/>
                  </a:cubicBezTo>
                  <a:cubicBezTo>
                    <a:pt x="34" y="460"/>
                    <a:pt x="1" y="660"/>
                    <a:pt x="68" y="827"/>
                  </a:cubicBezTo>
                  <a:cubicBezTo>
                    <a:pt x="345" y="1474"/>
                    <a:pt x="935" y="1922"/>
                    <a:pt x="1602" y="1986"/>
                  </a:cubicBezTo>
                  <a:lnTo>
                    <a:pt x="1602" y="1986"/>
                  </a:lnTo>
                  <a:cubicBezTo>
                    <a:pt x="1602" y="2000"/>
                    <a:pt x="1602" y="2014"/>
                    <a:pt x="1602" y="2028"/>
                  </a:cubicBezTo>
                  <a:cubicBezTo>
                    <a:pt x="1606" y="2014"/>
                    <a:pt x="1609" y="2001"/>
                    <a:pt x="1613" y="1987"/>
                  </a:cubicBezTo>
                  <a:lnTo>
                    <a:pt x="1613" y="1987"/>
                  </a:lnTo>
                  <a:cubicBezTo>
                    <a:pt x="1665" y="1992"/>
                    <a:pt x="1716" y="1994"/>
                    <a:pt x="1769" y="1994"/>
                  </a:cubicBezTo>
                  <a:cubicBezTo>
                    <a:pt x="2536" y="1994"/>
                    <a:pt x="3203" y="1427"/>
                    <a:pt x="3337" y="694"/>
                  </a:cubicBezTo>
                  <a:cubicBezTo>
                    <a:pt x="3337" y="493"/>
                    <a:pt x="3303" y="327"/>
                    <a:pt x="3203" y="160"/>
                  </a:cubicBezTo>
                  <a:cubicBezTo>
                    <a:pt x="3130" y="62"/>
                    <a:pt x="3003" y="0"/>
                    <a:pt x="2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7"/>
            <p:cNvSpPr/>
            <p:nvPr/>
          </p:nvSpPr>
          <p:spPr>
            <a:xfrm>
              <a:off x="3311700" y="2432175"/>
              <a:ext cx="499550" cy="2031950"/>
            </a:xfrm>
            <a:custGeom>
              <a:avLst/>
              <a:gdLst/>
              <a:ahLst/>
              <a:cxnLst/>
              <a:rect l="l" t="t" r="r" b="b"/>
              <a:pathLst>
                <a:path w="19982" h="81278" extrusionOk="0">
                  <a:moveTo>
                    <a:pt x="17380" y="1"/>
                  </a:moveTo>
                  <a:lnTo>
                    <a:pt x="1935" y="835"/>
                  </a:lnTo>
                  <a:lnTo>
                    <a:pt x="1" y="78690"/>
                  </a:lnTo>
                  <a:cubicBezTo>
                    <a:pt x="1" y="79258"/>
                    <a:pt x="401" y="79791"/>
                    <a:pt x="968" y="79891"/>
                  </a:cubicBezTo>
                  <a:lnTo>
                    <a:pt x="9974" y="81259"/>
                  </a:lnTo>
                  <a:cubicBezTo>
                    <a:pt x="10056" y="81271"/>
                    <a:pt x="10137" y="81278"/>
                    <a:pt x="10217" y="81278"/>
                  </a:cubicBezTo>
                  <a:cubicBezTo>
                    <a:pt x="10992" y="81278"/>
                    <a:pt x="11688" y="80711"/>
                    <a:pt x="11809" y="79925"/>
                  </a:cubicBezTo>
                  <a:cubicBezTo>
                    <a:pt x="11809" y="79925"/>
                    <a:pt x="11809" y="79891"/>
                    <a:pt x="11809" y="79891"/>
                  </a:cubicBezTo>
                  <a:lnTo>
                    <a:pt x="19982" y="15078"/>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7"/>
            <p:cNvSpPr/>
            <p:nvPr/>
          </p:nvSpPr>
          <p:spPr>
            <a:xfrm>
              <a:off x="3641950" y="2349625"/>
              <a:ext cx="974875" cy="1282600"/>
            </a:xfrm>
            <a:custGeom>
              <a:avLst/>
              <a:gdLst/>
              <a:ahLst/>
              <a:cxnLst/>
              <a:rect l="l" t="t" r="r" b="b"/>
              <a:pathLst>
                <a:path w="38995" h="51304" extrusionOk="0">
                  <a:moveTo>
                    <a:pt x="14244" y="0"/>
                  </a:moveTo>
                  <a:lnTo>
                    <a:pt x="4170" y="3303"/>
                  </a:lnTo>
                  <a:lnTo>
                    <a:pt x="6538" y="20549"/>
                  </a:lnTo>
                  <a:lnTo>
                    <a:pt x="21415" y="35259"/>
                  </a:lnTo>
                  <a:lnTo>
                    <a:pt x="0" y="40496"/>
                  </a:lnTo>
                  <a:lnTo>
                    <a:pt x="1534" y="51304"/>
                  </a:lnTo>
                  <a:lnTo>
                    <a:pt x="30522" y="47334"/>
                  </a:lnTo>
                  <a:cubicBezTo>
                    <a:pt x="32990" y="47001"/>
                    <a:pt x="35225" y="45666"/>
                    <a:pt x="36693" y="43632"/>
                  </a:cubicBezTo>
                  <a:cubicBezTo>
                    <a:pt x="38928" y="40529"/>
                    <a:pt x="38995" y="36326"/>
                    <a:pt x="36826" y="33158"/>
                  </a:cubicBezTo>
                  <a:lnTo>
                    <a:pt x="14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7"/>
            <p:cNvSpPr/>
            <p:nvPr/>
          </p:nvSpPr>
          <p:spPr>
            <a:xfrm>
              <a:off x="3784550" y="2769100"/>
              <a:ext cx="20875" cy="94250"/>
            </a:xfrm>
            <a:custGeom>
              <a:avLst/>
              <a:gdLst/>
              <a:ahLst/>
              <a:cxnLst/>
              <a:rect l="l" t="t" r="r" b="b"/>
              <a:pathLst>
                <a:path w="835" h="3770" extrusionOk="0">
                  <a:moveTo>
                    <a:pt x="0" y="0"/>
                  </a:moveTo>
                  <a:lnTo>
                    <a:pt x="0" y="0"/>
                  </a:lnTo>
                  <a:cubicBezTo>
                    <a:pt x="134" y="1301"/>
                    <a:pt x="400" y="2535"/>
                    <a:pt x="834" y="3770"/>
                  </a:cubicBezTo>
                  <a:cubicBezTo>
                    <a:pt x="801" y="3136"/>
                    <a:pt x="701" y="2469"/>
                    <a:pt x="534" y="1868"/>
                  </a:cubicBezTo>
                  <a:cubicBezTo>
                    <a:pt x="434" y="1234"/>
                    <a:pt x="267" y="601"/>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7"/>
            <p:cNvSpPr/>
            <p:nvPr/>
          </p:nvSpPr>
          <p:spPr>
            <a:xfrm>
              <a:off x="3573550" y="2764925"/>
              <a:ext cx="659675" cy="1633700"/>
            </a:xfrm>
            <a:custGeom>
              <a:avLst/>
              <a:gdLst/>
              <a:ahLst/>
              <a:cxnLst/>
              <a:rect l="l" t="t" r="r" b="b"/>
              <a:pathLst>
                <a:path w="26387" h="65348" extrusionOk="0">
                  <a:moveTo>
                    <a:pt x="8307" y="0"/>
                  </a:moveTo>
                  <a:lnTo>
                    <a:pt x="8307" y="234"/>
                  </a:lnTo>
                  <a:cubicBezTo>
                    <a:pt x="7940" y="3236"/>
                    <a:pt x="7573" y="6338"/>
                    <a:pt x="7173" y="9541"/>
                  </a:cubicBezTo>
                  <a:cubicBezTo>
                    <a:pt x="5338" y="24952"/>
                    <a:pt x="3637" y="38928"/>
                    <a:pt x="2336" y="49035"/>
                  </a:cubicBezTo>
                  <a:cubicBezTo>
                    <a:pt x="1702" y="54106"/>
                    <a:pt x="1135" y="58175"/>
                    <a:pt x="735" y="61011"/>
                  </a:cubicBezTo>
                  <a:cubicBezTo>
                    <a:pt x="501" y="62412"/>
                    <a:pt x="368" y="63512"/>
                    <a:pt x="201" y="64246"/>
                  </a:cubicBezTo>
                  <a:cubicBezTo>
                    <a:pt x="134" y="64580"/>
                    <a:pt x="101" y="64880"/>
                    <a:pt x="34" y="65080"/>
                  </a:cubicBezTo>
                  <a:cubicBezTo>
                    <a:pt x="34" y="65147"/>
                    <a:pt x="1" y="65247"/>
                    <a:pt x="1" y="65347"/>
                  </a:cubicBezTo>
                  <a:cubicBezTo>
                    <a:pt x="1" y="65347"/>
                    <a:pt x="34" y="65280"/>
                    <a:pt x="67" y="65080"/>
                  </a:cubicBezTo>
                  <a:cubicBezTo>
                    <a:pt x="101" y="64880"/>
                    <a:pt x="168" y="64613"/>
                    <a:pt x="234" y="64246"/>
                  </a:cubicBezTo>
                  <a:cubicBezTo>
                    <a:pt x="401" y="63512"/>
                    <a:pt x="568" y="62412"/>
                    <a:pt x="801" y="61011"/>
                  </a:cubicBezTo>
                  <a:cubicBezTo>
                    <a:pt x="1235" y="58175"/>
                    <a:pt x="1802" y="54106"/>
                    <a:pt x="2469" y="49069"/>
                  </a:cubicBezTo>
                  <a:cubicBezTo>
                    <a:pt x="3803" y="38962"/>
                    <a:pt x="5538" y="24985"/>
                    <a:pt x="7406" y="9541"/>
                  </a:cubicBezTo>
                  <a:cubicBezTo>
                    <a:pt x="7764" y="6449"/>
                    <a:pt x="8122" y="3389"/>
                    <a:pt x="8480" y="485"/>
                  </a:cubicBezTo>
                  <a:lnTo>
                    <a:pt x="8480" y="485"/>
                  </a:lnTo>
                  <a:lnTo>
                    <a:pt x="26063" y="19251"/>
                  </a:lnTo>
                  <a:lnTo>
                    <a:pt x="26063" y="19251"/>
                  </a:lnTo>
                  <a:lnTo>
                    <a:pt x="11676" y="23584"/>
                  </a:lnTo>
                  <a:lnTo>
                    <a:pt x="7673" y="24785"/>
                  </a:lnTo>
                  <a:lnTo>
                    <a:pt x="6639" y="25118"/>
                  </a:lnTo>
                  <a:lnTo>
                    <a:pt x="6272" y="25218"/>
                  </a:lnTo>
                  <a:cubicBezTo>
                    <a:pt x="6405" y="25218"/>
                    <a:pt x="6505" y="25185"/>
                    <a:pt x="6639" y="25152"/>
                  </a:cubicBezTo>
                  <a:lnTo>
                    <a:pt x="7673" y="24851"/>
                  </a:lnTo>
                  <a:lnTo>
                    <a:pt x="11709" y="23684"/>
                  </a:lnTo>
                  <a:lnTo>
                    <a:pt x="26253" y="19381"/>
                  </a:lnTo>
                  <a:lnTo>
                    <a:pt x="26386" y="19348"/>
                  </a:lnTo>
                  <a:lnTo>
                    <a:pt x="26286" y="19247"/>
                  </a:lnTo>
                  <a:lnTo>
                    <a:pt x="8473" y="167"/>
                  </a:lnTo>
                  <a:lnTo>
                    <a:pt x="830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7"/>
            <p:cNvSpPr/>
            <p:nvPr/>
          </p:nvSpPr>
          <p:spPr>
            <a:xfrm>
              <a:off x="3608575" y="2863325"/>
              <a:ext cx="198500" cy="1535300"/>
            </a:xfrm>
            <a:custGeom>
              <a:avLst/>
              <a:gdLst/>
              <a:ahLst/>
              <a:cxnLst/>
              <a:rect l="l" t="t" r="r" b="b"/>
              <a:pathLst>
                <a:path w="7940" h="61412" extrusionOk="0">
                  <a:moveTo>
                    <a:pt x="7873" y="1"/>
                  </a:moveTo>
                  <a:cubicBezTo>
                    <a:pt x="7806" y="1"/>
                    <a:pt x="6005" y="13710"/>
                    <a:pt x="3870" y="30689"/>
                  </a:cubicBezTo>
                  <a:cubicBezTo>
                    <a:pt x="1702" y="47668"/>
                    <a:pt x="1" y="61411"/>
                    <a:pt x="67" y="61411"/>
                  </a:cubicBezTo>
                  <a:cubicBezTo>
                    <a:pt x="134" y="61411"/>
                    <a:pt x="1935" y="47701"/>
                    <a:pt x="4070" y="30722"/>
                  </a:cubicBezTo>
                  <a:cubicBezTo>
                    <a:pt x="6239" y="13744"/>
                    <a:pt x="7940" y="1"/>
                    <a:pt x="78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7"/>
            <p:cNvSpPr/>
            <p:nvPr/>
          </p:nvSpPr>
          <p:spPr>
            <a:xfrm>
              <a:off x="3745350" y="2598125"/>
              <a:ext cx="38375" cy="176825"/>
            </a:xfrm>
            <a:custGeom>
              <a:avLst/>
              <a:gdLst/>
              <a:ahLst/>
              <a:cxnLst/>
              <a:rect l="l" t="t" r="r" b="b"/>
              <a:pathLst>
                <a:path w="1535" h="7073" extrusionOk="0">
                  <a:moveTo>
                    <a:pt x="0" y="1"/>
                  </a:moveTo>
                  <a:cubicBezTo>
                    <a:pt x="0" y="334"/>
                    <a:pt x="67" y="701"/>
                    <a:pt x="167" y="1035"/>
                  </a:cubicBezTo>
                  <a:cubicBezTo>
                    <a:pt x="334" y="1735"/>
                    <a:pt x="534" y="2569"/>
                    <a:pt x="734" y="3537"/>
                  </a:cubicBezTo>
                  <a:cubicBezTo>
                    <a:pt x="934" y="4471"/>
                    <a:pt x="1134" y="5305"/>
                    <a:pt x="1268" y="6039"/>
                  </a:cubicBezTo>
                  <a:cubicBezTo>
                    <a:pt x="1335" y="6372"/>
                    <a:pt x="1401" y="6706"/>
                    <a:pt x="1535" y="7073"/>
                  </a:cubicBezTo>
                  <a:cubicBezTo>
                    <a:pt x="1535" y="6706"/>
                    <a:pt x="1501" y="6339"/>
                    <a:pt x="1435" y="6005"/>
                  </a:cubicBezTo>
                  <a:cubicBezTo>
                    <a:pt x="1335" y="5371"/>
                    <a:pt x="1168" y="4504"/>
                    <a:pt x="968" y="3503"/>
                  </a:cubicBezTo>
                  <a:cubicBezTo>
                    <a:pt x="734" y="2503"/>
                    <a:pt x="501" y="1635"/>
                    <a:pt x="334" y="1002"/>
                  </a:cubicBezTo>
                  <a:cubicBezTo>
                    <a:pt x="234" y="668"/>
                    <a:pt x="134" y="3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7"/>
            <p:cNvSpPr/>
            <p:nvPr/>
          </p:nvSpPr>
          <p:spPr>
            <a:xfrm>
              <a:off x="3757850" y="2563325"/>
              <a:ext cx="39225" cy="36675"/>
            </a:xfrm>
            <a:custGeom>
              <a:avLst/>
              <a:gdLst/>
              <a:ahLst/>
              <a:cxnLst/>
              <a:rect l="l" t="t" r="r" b="b"/>
              <a:pathLst>
                <a:path w="1569" h="1467" extrusionOk="0">
                  <a:moveTo>
                    <a:pt x="788" y="0"/>
                  </a:moveTo>
                  <a:cubicBezTo>
                    <a:pt x="661" y="0"/>
                    <a:pt x="535" y="45"/>
                    <a:pt x="434" y="125"/>
                  </a:cubicBezTo>
                  <a:cubicBezTo>
                    <a:pt x="488" y="116"/>
                    <a:pt x="542" y="112"/>
                    <a:pt x="595" y="112"/>
                  </a:cubicBezTo>
                  <a:cubicBezTo>
                    <a:pt x="739" y="112"/>
                    <a:pt x="879" y="143"/>
                    <a:pt x="1001" y="192"/>
                  </a:cubicBezTo>
                  <a:cubicBezTo>
                    <a:pt x="1168" y="292"/>
                    <a:pt x="1302" y="426"/>
                    <a:pt x="1335" y="626"/>
                  </a:cubicBezTo>
                  <a:cubicBezTo>
                    <a:pt x="1368" y="826"/>
                    <a:pt x="1268" y="1059"/>
                    <a:pt x="1068" y="1193"/>
                  </a:cubicBezTo>
                  <a:cubicBezTo>
                    <a:pt x="989" y="1232"/>
                    <a:pt x="905" y="1251"/>
                    <a:pt x="822" y="1251"/>
                  </a:cubicBezTo>
                  <a:cubicBezTo>
                    <a:pt x="694" y="1251"/>
                    <a:pt x="569" y="1207"/>
                    <a:pt x="468" y="1126"/>
                  </a:cubicBezTo>
                  <a:cubicBezTo>
                    <a:pt x="301" y="1026"/>
                    <a:pt x="234" y="826"/>
                    <a:pt x="301" y="659"/>
                  </a:cubicBezTo>
                  <a:cubicBezTo>
                    <a:pt x="334" y="459"/>
                    <a:pt x="434" y="325"/>
                    <a:pt x="568" y="192"/>
                  </a:cubicBezTo>
                  <a:lnTo>
                    <a:pt x="568" y="192"/>
                  </a:lnTo>
                  <a:cubicBezTo>
                    <a:pt x="568" y="192"/>
                    <a:pt x="501" y="192"/>
                    <a:pt x="401" y="259"/>
                  </a:cubicBezTo>
                  <a:cubicBezTo>
                    <a:pt x="34" y="459"/>
                    <a:pt x="1" y="993"/>
                    <a:pt x="334" y="1293"/>
                  </a:cubicBezTo>
                  <a:cubicBezTo>
                    <a:pt x="467" y="1406"/>
                    <a:pt x="632" y="1466"/>
                    <a:pt x="798" y="1466"/>
                  </a:cubicBezTo>
                  <a:cubicBezTo>
                    <a:pt x="925" y="1466"/>
                    <a:pt x="1053" y="1432"/>
                    <a:pt x="1168" y="1360"/>
                  </a:cubicBezTo>
                  <a:cubicBezTo>
                    <a:pt x="1435" y="1193"/>
                    <a:pt x="1568" y="893"/>
                    <a:pt x="1502" y="592"/>
                  </a:cubicBezTo>
                  <a:cubicBezTo>
                    <a:pt x="1435" y="325"/>
                    <a:pt x="1268" y="125"/>
                    <a:pt x="1035" y="59"/>
                  </a:cubicBezTo>
                  <a:cubicBezTo>
                    <a:pt x="956" y="19"/>
                    <a:pt x="872" y="0"/>
                    <a:pt x="7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7"/>
            <p:cNvSpPr/>
            <p:nvPr/>
          </p:nvSpPr>
          <p:spPr>
            <a:xfrm>
              <a:off x="4178150" y="3231100"/>
              <a:ext cx="109275" cy="63500"/>
            </a:xfrm>
            <a:custGeom>
              <a:avLst/>
              <a:gdLst/>
              <a:ahLst/>
              <a:cxnLst/>
              <a:rect l="l" t="t" r="r" b="b"/>
              <a:pathLst>
                <a:path w="4371" h="2540" extrusionOk="0">
                  <a:moveTo>
                    <a:pt x="34" y="0"/>
                  </a:moveTo>
                  <a:lnTo>
                    <a:pt x="34" y="0"/>
                  </a:lnTo>
                  <a:cubicBezTo>
                    <a:pt x="1" y="67"/>
                    <a:pt x="1068" y="434"/>
                    <a:pt x="2269" y="1134"/>
                  </a:cubicBezTo>
                  <a:cubicBezTo>
                    <a:pt x="3423" y="1775"/>
                    <a:pt x="4268" y="2539"/>
                    <a:pt x="4363" y="2539"/>
                  </a:cubicBezTo>
                  <a:cubicBezTo>
                    <a:pt x="4367" y="2539"/>
                    <a:pt x="4369" y="2538"/>
                    <a:pt x="4370" y="2535"/>
                  </a:cubicBezTo>
                  <a:cubicBezTo>
                    <a:pt x="3203" y="1268"/>
                    <a:pt x="1702" y="367"/>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7"/>
            <p:cNvSpPr/>
            <p:nvPr/>
          </p:nvSpPr>
          <p:spPr>
            <a:xfrm>
              <a:off x="3269175" y="1257175"/>
              <a:ext cx="1545300" cy="1204225"/>
            </a:xfrm>
            <a:custGeom>
              <a:avLst/>
              <a:gdLst/>
              <a:ahLst/>
              <a:cxnLst/>
              <a:rect l="l" t="t" r="r" b="b"/>
              <a:pathLst>
                <a:path w="61812" h="48169" extrusionOk="0">
                  <a:moveTo>
                    <a:pt x="10374" y="1"/>
                  </a:moveTo>
                  <a:lnTo>
                    <a:pt x="9707" y="534"/>
                  </a:lnTo>
                  <a:cubicBezTo>
                    <a:pt x="9374" y="768"/>
                    <a:pt x="9107" y="1101"/>
                    <a:pt x="8973" y="1468"/>
                  </a:cubicBezTo>
                  <a:lnTo>
                    <a:pt x="8540" y="2803"/>
                  </a:lnTo>
                  <a:lnTo>
                    <a:pt x="0" y="6939"/>
                  </a:lnTo>
                  <a:lnTo>
                    <a:pt x="3670" y="32657"/>
                  </a:lnTo>
                  <a:lnTo>
                    <a:pt x="2235" y="44199"/>
                  </a:lnTo>
                  <a:cubicBezTo>
                    <a:pt x="2035" y="45700"/>
                    <a:pt x="2602" y="47168"/>
                    <a:pt x="3736" y="48168"/>
                  </a:cubicBezTo>
                  <a:lnTo>
                    <a:pt x="17546" y="47901"/>
                  </a:lnTo>
                  <a:lnTo>
                    <a:pt x="27220" y="42598"/>
                  </a:lnTo>
                  <a:lnTo>
                    <a:pt x="31656" y="41830"/>
                  </a:lnTo>
                  <a:lnTo>
                    <a:pt x="29855" y="33058"/>
                  </a:lnTo>
                  <a:lnTo>
                    <a:pt x="30689" y="20582"/>
                  </a:lnTo>
                  <a:lnTo>
                    <a:pt x="40763" y="25986"/>
                  </a:lnTo>
                  <a:cubicBezTo>
                    <a:pt x="41297" y="26253"/>
                    <a:pt x="41875" y="26386"/>
                    <a:pt x="42458" y="26386"/>
                  </a:cubicBezTo>
                  <a:cubicBezTo>
                    <a:pt x="42749" y="26386"/>
                    <a:pt x="43042" y="26353"/>
                    <a:pt x="43331" y="26286"/>
                  </a:cubicBezTo>
                  <a:lnTo>
                    <a:pt x="61811" y="21483"/>
                  </a:lnTo>
                  <a:lnTo>
                    <a:pt x="60877" y="14344"/>
                  </a:lnTo>
                  <a:lnTo>
                    <a:pt x="44099" y="16212"/>
                  </a:lnTo>
                  <a:lnTo>
                    <a:pt x="31323" y="4937"/>
                  </a:lnTo>
                  <a:lnTo>
                    <a:pt x="21816" y="2803"/>
                  </a:lnTo>
                  <a:lnTo>
                    <a:pt x="201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7"/>
            <p:cNvSpPr/>
            <p:nvPr/>
          </p:nvSpPr>
          <p:spPr>
            <a:xfrm>
              <a:off x="2710450" y="1430625"/>
              <a:ext cx="634625" cy="831350"/>
            </a:xfrm>
            <a:custGeom>
              <a:avLst/>
              <a:gdLst/>
              <a:ahLst/>
              <a:cxnLst/>
              <a:rect l="l" t="t" r="r" b="b"/>
              <a:pathLst>
                <a:path w="25385" h="33254" extrusionOk="0">
                  <a:moveTo>
                    <a:pt x="22349" y="1"/>
                  </a:moveTo>
                  <a:cubicBezTo>
                    <a:pt x="20581" y="1235"/>
                    <a:pt x="19214" y="2970"/>
                    <a:pt x="18513" y="5004"/>
                  </a:cubicBezTo>
                  <a:cubicBezTo>
                    <a:pt x="17513" y="8040"/>
                    <a:pt x="15311" y="20315"/>
                    <a:pt x="15311" y="20315"/>
                  </a:cubicBezTo>
                  <a:lnTo>
                    <a:pt x="5604" y="14311"/>
                  </a:lnTo>
                  <a:lnTo>
                    <a:pt x="0" y="20182"/>
                  </a:lnTo>
                  <a:lnTo>
                    <a:pt x="12943" y="31590"/>
                  </a:lnTo>
                  <a:cubicBezTo>
                    <a:pt x="14160" y="32683"/>
                    <a:pt x="15708" y="33254"/>
                    <a:pt x="17281" y="33254"/>
                  </a:cubicBezTo>
                  <a:cubicBezTo>
                    <a:pt x="18251" y="33254"/>
                    <a:pt x="19231" y="33036"/>
                    <a:pt x="20148" y="32591"/>
                  </a:cubicBezTo>
                  <a:cubicBezTo>
                    <a:pt x="22149" y="31623"/>
                    <a:pt x="23517" y="29755"/>
                    <a:pt x="23817" y="27554"/>
                  </a:cubicBezTo>
                  <a:lnTo>
                    <a:pt x="25385" y="15912"/>
                  </a:lnTo>
                  <a:lnTo>
                    <a:pt x="22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7"/>
            <p:cNvSpPr/>
            <p:nvPr/>
          </p:nvSpPr>
          <p:spPr>
            <a:xfrm>
              <a:off x="3793725" y="2327950"/>
              <a:ext cx="204325" cy="97575"/>
            </a:xfrm>
            <a:custGeom>
              <a:avLst/>
              <a:gdLst/>
              <a:ahLst/>
              <a:cxnLst/>
              <a:rect l="l" t="t" r="r" b="b"/>
              <a:pathLst>
                <a:path w="8173" h="3903" extrusionOk="0">
                  <a:moveTo>
                    <a:pt x="7572" y="0"/>
                  </a:moveTo>
                  <a:lnTo>
                    <a:pt x="1201" y="1168"/>
                  </a:lnTo>
                  <a:lnTo>
                    <a:pt x="0" y="3903"/>
                  </a:lnTo>
                  <a:lnTo>
                    <a:pt x="8173" y="867"/>
                  </a:lnTo>
                  <a:lnTo>
                    <a:pt x="757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3362575" y="1966850"/>
              <a:ext cx="863150" cy="556250"/>
            </a:xfrm>
            <a:custGeom>
              <a:avLst/>
              <a:gdLst/>
              <a:ahLst/>
              <a:cxnLst/>
              <a:rect l="l" t="t" r="r" b="b"/>
              <a:pathLst>
                <a:path w="34526" h="22250" extrusionOk="0">
                  <a:moveTo>
                    <a:pt x="26386" y="1"/>
                  </a:moveTo>
                  <a:lnTo>
                    <a:pt x="0" y="19781"/>
                  </a:lnTo>
                  <a:cubicBezTo>
                    <a:pt x="2233" y="20682"/>
                    <a:pt x="4527" y="21098"/>
                    <a:pt x="6818" y="21098"/>
                  </a:cubicBezTo>
                  <a:cubicBezTo>
                    <a:pt x="10380" y="21098"/>
                    <a:pt x="13937" y="20093"/>
                    <a:pt x="17246" y="18347"/>
                  </a:cubicBezTo>
                  <a:cubicBezTo>
                    <a:pt x="18914" y="17480"/>
                    <a:pt x="20415" y="16379"/>
                    <a:pt x="22083" y="15545"/>
                  </a:cubicBezTo>
                  <a:cubicBezTo>
                    <a:pt x="23571" y="14756"/>
                    <a:pt x="25224" y="14160"/>
                    <a:pt x="26918" y="14160"/>
                  </a:cubicBezTo>
                  <a:cubicBezTo>
                    <a:pt x="27085" y="14160"/>
                    <a:pt x="27252" y="14165"/>
                    <a:pt x="27420" y="14177"/>
                  </a:cubicBezTo>
                  <a:cubicBezTo>
                    <a:pt x="29255" y="14311"/>
                    <a:pt x="31123" y="15311"/>
                    <a:pt x="31856" y="17013"/>
                  </a:cubicBezTo>
                  <a:cubicBezTo>
                    <a:pt x="32624" y="18747"/>
                    <a:pt x="31856" y="21049"/>
                    <a:pt x="30122" y="21683"/>
                  </a:cubicBezTo>
                  <a:lnTo>
                    <a:pt x="30756" y="22250"/>
                  </a:lnTo>
                  <a:cubicBezTo>
                    <a:pt x="33291" y="21049"/>
                    <a:pt x="34525" y="17580"/>
                    <a:pt x="33257" y="15045"/>
                  </a:cubicBezTo>
                  <a:cubicBezTo>
                    <a:pt x="32323" y="13110"/>
                    <a:pt x="30289" y="11942"/>
                    <a:pt x="28821" y="10375"/>
                  </a:cubicBezTo>
                  <a:cubicBezTo>
                    <a:pt x="26653" y="8040"/>
                    <a:pt x="26419" y="3503"/>
                    <a:pt x="26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7"/>
            <p:cNvSpPr/>
            <p:nvPr/>
          </p:nvSpPr>
          <p:spPr>
            <a:xfrm>
              <a:off x="3482650" y="1327225"/>
              <a:ext cx="193500" cy="241025"/>
            </a:xfrm>
            <a:custGeom>
              <a:avLst/>
              <a:gdLst/>
              <a:ahLst/>
              <a:cxnLst/>
              <a:rect l="l" t="t" r="r" b="b"/>
              <a:pathLst>
                <a:path w="7740" h="9641" extrusionOk="0">
                  <a:moveTo>
                    <a:pt x="1" y="1"/>
                  </a:moveTo>
                  <a:cubicBezTo>
                    <a:pt x="34" y="201"/>
                    <a:pt x="68" y="434"/>
                    <a:pt x="101" y="668"/>
                  </a:cubicBezTo>
                  <a:cubicBezTo>
                    <a:pt x="234" y="1268"/>
                    <a:pt x="401" y="1835"/>
                    <a:pt x="635" y="2436"/>
                  </a:cubicBezTo>
                  <a:cubicBezTo>
                    <a:pt x="1402" y="4304"/>
                    <a:pt x="2536" y="6038"/>
                    <a:pt x="3970" y="7506"/>
                  </a:cubicBezTo>
                  <a:cubicBezTo>
                    <a:pt x="4604" y="8173"/>
                    <a:pt x="5338" y="8807"/>
                    <a:pt x="6105" y="9407"/>
                  </a:cubicBezTo>
                  <a:lnTo>
                    <a:pt x="6439" y="9641"/>
                  </a:lnTo>
                  <a:lnTo>
                    <a:pt x="6272" y="9274"/>
                  </a:lnTo>
                  <a:cubicBezTo>
                    <a:pt x="5938" y="8573"/>
                    <a:pt x="5805" y="7839"/>
                    <a:pt x="5805" y="7072"/>
                  </a:cubicBezTo>
                  <a:cubicBezTo>
                    <a:pt x="5772" y="6505"/>
                    <a:pt x="5938" y="5905"/>
                    <a:pt x="6305" y="5438"/>
                  </a:cubicBezTo>
                  <a:cubicBezTo>
                    <a:pt x="6572" y="5171"/>
                    <a:pt x="6939" y="5004"/>
                    <a:pt x="7306" y="4971"/>
                  </a:cubicBezTo>
                  <a:cubicBezTo>
                    <a:pt x="7373" y="4987"/>
                    <a:pt x="7448" y="4996"/>
                    <a:pt x="7523" y="4996"/>
                  </a:cubicBezTo>
                  <a:cubicBezTo>
                    <a:pt x="7598" y="4996"/>
                    <a:pt x="7673" y="4987"/>
                    <a:pt x="7740" y="4971"/>
                  </a:cubicBezTo>
                  <a:cubicBezTo>
                    <a:pt x="7606" y="4937"/>
                    <a:pt x="7473" y="4937"/>
                    <a:pt x="7306" y="4904"/>
                  </a:cubicBezTo>
                  <a:cubicBezTo>
                    <a:pt x="6906" y="4904"/>
                    <a:pt x="6505" y="5071"/>
                    <a:pt x="6239" y="5371"/>
                  </a:cubicBezTo>
                  <a:cubicBezTo>
                    <a:pt x="5805" y="5838"/>
                    <a:pt x="5605" y="6438"/>
                    <a:pt x="5638" y="7072"/>
                  </a:cubicBezTo>
                  <a:cubicBezTo>
                    <a:pt x="5638" y="7439"/>
                    <a:pt x="5672" y="7806"/>
                    <a:pt x="5738" y="8173"/>
                  </a:cubicBezTo>
                  <a:cubicBezTo>
                    <a:pt x="5785" y="8453"/>
                    <a:pt x="5848" y="8733"/>
                    <a:pt x="5938" y="9013"/>
                  </a:cubicBezTo>
                  <a:lnTo>
                    <a:pt x="5938" y="9013"/>
                  </a:lnTo>
                  <a:cubicBezTo>
                    <a:pt x="5288" y="8505"/>
                    <a:pt x="4687" y="7947"/>
                    <a:pt x="4137" y="7339"/>
                  </a:cubicBezTo>
                  <a:cubicBezTo>
                    <a:pt x="2703" y="5905"/>
                    <a:pt x="1602" y="4204"/>
                    <a:pt x="801" y="2369"/>
                  </a:cubicBezTo>
                  <a:cubicBezTo>
                    <a:pt x="468" y="1602"/>
                    <a:pt x="201" y="8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7"/>
            <p:cNvSpPr/>
            <p:nvPr/>
          </p:nvSpPr>
          <p:spPr>
            <a:xfrm>
              <a:off x="3688650" y="1283350"/>
              <a:ext cx="169300" cy="222825"/>
            </a:xfrm>
            <a:custGeom>
              <a:avLst/>
              <a:gdLst/>
              <a:ahLst/>
              <a:cxnLst/>
              <a:rect l="l" t="t" r="r" b="b"/>
              <a:pathLst>
                <a:path w="6772" h="8913" extrusionOk="0">
                  <a:moveTo>
                    <a:pt x="3932" y="0"/>
                  </a:moveTo>
                  <a:cubicBezTo>
                    <a:pt x="3763" y="0"/>
                    <a:pt x="3576" y="7"/>
                    <a:pt x="3369" y="21"/>
                  </a:cubicBezTo>
                  <a:cubicBezTo>
                    <a:pt x="3736" y="1155"/>
                    <a:pt x="3769" y="2323"/>
                    <a:pt x="3469" y="3457"/>
                  </a:cubicBezTo>
                  <a:lnTo>
                    <a:pt x="0" y="6726"/>
                  </a:lnTo>
                  <a:cubicBezTo>
                    <a:pt x="151" y="6661"/>
                    <a:pt x="318" y="6632"/>
                    <a:pt x="492" y="6632"/>
                  </a:cubicBezTo>
                  <a:cubicBezTo>
                    <a:pt x="1124" y="6632"/>
                    <a:pt x="1850" y="7015"/>
                    <a:pt x="2268" y="7460"/>
                  </a:cubicBezTo>
                  <a:cubicBezTo>
                    <a:pt x="2602" y="7827"/>
                    <a:pt x="2769" y="8360"/>
                    <a:pt x="3202" y="8627"/>
                  </a:cubicBezTo>
                  <a:cubicBezTo>
                    <a:pt x="3480" y="8776"/>
                    <a:pt x="4152" y="8912"/>
                    <a:pt x="4706" y="8912"/>
                  </a:cubicBezTo>
                  <a:cubicBezTo>
                    <a:pt x="5018" y="8912"/>
                    <a:pt x="5293" y="8869"/>
                    <a:pt x="5437" y="8761"/>
                  </a:cubicBezTo>
                  <a:cubicBezTo>
                    <a:pt x="5437" y="8761"/>
                    <a:pt x="5704" y="7560"/>
                    <a:pt x="5838" y="7093"/>
                  </a:cubicBezTo>
                  <a:cubicBezTo>
                    <a:pt x="6305" y="5225"/>
                    <a:pt x="6605" y="3290"/>
                    <a:pt x="6772" y="1389"/>
                  </a:cubicBezTo>
                  <a:cubicBezTo>
                    <a:pt x="5551" y="778"/>
                    <a:pt x="5754" y="0"/>
                    <a:pt x="3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689475" y="1281425"/>
              <a:ext cx="171800" cy="226800"/>
            </a:xfrm>
            <a:custGeom>
              <a:avLst/>
              <a:gdLst/>
              <a:ahLst/>
              <a:cxnLst/>
              <a:rect l="l" t="t" r="r" b="b"/>
              <a:pathLst>
                <a:path w="6872" h="9072" extrusionOk="0">
                  <a:moveTo>
                    <a:pt x="3882" y="0"/>
                  </a:moveTo>
                  <a:cubicBezTo>
                    <a:pt x="3700" y="0"/>
                    <a:pt x="3518" y="11"/>
                    <a:pt x="3336" y="31"/>
                  </a:cubicBezTo>
                  <a:lnTo>
                    <a:pt x="3236" y="31"/>
                  </a:lnTo>
                  <a:lnTo>
                    <a:pt x="3269" y="131"/>
                  </a:lnTo>
                  <a:cubicBezTo>
                    <a:pt x="3536" y="932"/>
                    <a:pt x="3636" y="1766"/>
                    <a:pt x="3570" y="2600"/>
                  </a:cubicBezTo>
                  <a:cubicBezTo>
                    <a:pt x="3536" y="3200"/>
                    <a:pt x="3403" y="3500"/>
                    <a:pt x="3436" y="3500"/>
                  </a:cubicBezTo>
                  <a:cubicBezTo>
                    <a:pt x="3470" y="3434"/>
                    <a:pt x="3503" y="3334"/>
                    <a:pt x="3503" y="3267"/>
                  </a:cubicBezTo>
                  <a:cubicBezTo>
                    <a:pt x="3570" y="3033"/>
                    <a:pt x="3603" y="2800"/>
                    <a:pt x="3636" y="2566"/>
                  </a:cubicBezTo>
                  <a:cubicBezTo>
                    <a:pt x="3733" y="1764"/>
                    <a:pt x="3674" y="930"/>
                    <a:pt x="3432" y="155"/>
                  </a:cubicBezTo>
                  <a:lnTo>
                    <a:pt x="3432" y="155"/>
                  </a:lnTo>
                  <a:cubicBezTo>
                    <a:pt x="3547" y="144"/>
                    <a:pt x="3664" y="139"/>
                    <a:pt x="3781" y="139"/>
                  </a:cubicBezTo>
                  <a:cubicBezTo>
                    <a:pt x="4209" y="139"/>
                    <a:pt x="4641" y="208"/>
                    <a:pt x="5037" y="331"/>
                  </a:cubicBezTo>
                  <a:cubicBezTo>
                    <a:pt x="5338" y="465"/>
                    <a:pt x="5604" y="665"/>
                    <a:pt x="5805" y="899"/>
                  </a:cubicBezTo>
                  <a:cubicBezTo>
                    <a:pt x="6052" y="1146"/>
                    <a:pt x="6327" y="1335"/>
                    <a:pt x="6632" y="1468"/>
                  </a:cubicBezTo>
                  <a:lnTo>
                    <a:pt x="6632" y="1468"/>
                  </a:lnTo>
                  <a:cubicBezTo>
                    <a:pt x="6534" y="2450"/>
                    <a:pt x="6434" y="3527"/>
                    <a:pt x="6238" y="4635"/>
                  </a:cubicBezTo>
                  <a:cubicBezTo>
                    <a:pt x="6105" y="5402"/>
                    <a:pt x="5971" y="6102"/>
                    <a:pt x="5805" y="6803"/>
                  </a:cubicBezTo>
                  <a:cubicBezTo>
                    <a:pt x="5606" y="7464"/>
                    <a:pt x="5473" y="8126"/>
                    <a:pt x="5341" y="8755"/>
                  </a:cubicBezTo>
                  <a:lnTo>
                    <a:pt x="5341" y="8755"/>
                  </a:lnTo>
                  <a:cubicBezTo>
                    <a:pt x="5180" y="8841"/>
                    <a:pt x="4990" y="8871"/>
                    <a:pt x="4770" y="8871"/>
                  </a:cubicBezTo>
                  <a:cubicBezTo>
                    <a:pt x="4570" y="8871"/>
                    <a:pt x="4337" y="8871"/>
                    <a:pt x="4137" y="8838"/>
                  </a:cubicBezTo>
                  <a:cubicBezTo>
                    <a:pt x="3736" y="8804"/>
                    <a:pt x="3369" y="8671"/>
                    <a:pt x="3069" y="8437"/>
                  </a:cubicBezTo>
                  <a:cubicBezTo>
                    <a:pt x="2802" y="8204"/>
                    <a:pt x="2602" y="7904"/>
                    <a:pt x="2435" y="7603"/>
                  </a:cubicBezTo>
                  <a:cubicBezTo>
                    <a:pt x="2235" y="7370"/>
                    <a:pt x="1968" y="7170"/>
                    <a:pt x="1702" y="7003"/>
                  </a:cubicBezTo>
                  <a:cubicBezTo>
                    <a:pt x="1335" y="6769"/>
                    <a:pt x="901" y="6669"/>
                    <a:pt x="467" y="6669"/>
                  </a:cubicBezTo>
                  <a:cubicBezTo>
                    <a:pt x="301" y="6669"/>
                    <a:pt x="134" y="6703"/>
                    <a:pt x="0" y="6803"/>
                  </a:cubicBezTo>
                  <a:cubicBezTo>
                    <a:pt x="167" y="6769"/>
                    <a:pt x="301" y="6736"/>
                    <a:pt x="467" y="6736"/>
                  </a:cubicBezTo>
                  <a:cubicBezTo>
                    <a:pt x="868" y="6736"/>
                    <a:pt x="1301" y="6869"/>
                    <a:pt x="1668" y="7103"/>
                  </a:cubicBezTo>
                  <a:cubicBezTo>
                    <a:pt x="1902" y="7270"/>
                    <a:pt x="2135" y="7470"/>
                    <a:pt x="2302" y="7703"/>
                  </a:cubicBezTo>
                  <a:cubicBezTo>
                    <a:pt x="2502" y="8004"/>
                    <a:pt x="2702" y="8304"/>
                    <a:pt x="2969" y="8604"/>
                  </a:cubicBezTo>
                  <a:cubicBezTo>
                    <a:pt x="3103" y="8737"/>
                    <a:pt x="3303" y="8838"/>
                    <a:pt x="3503" y="8871"/>
                  </a:cubicBezTo>
                  <a:cubicBezTo>
                    <a:pt x="3937" y="9004"/>
                    <a:pt x="4370" y="9071"/>
                    <a:pt x="4804" y="9071"/>
                  </a:cubicBezTo>
                  <a:cubicBezTo>
                    <a:pt x="5037" y="9071"/>
                    <a:pt x="5304" y="9004"/>
                    <a:pt x="5504" y="8904"/>
                  </a:cubicBezTo>
                  <a:lnTo>
                    <a:pt x="5538" y="8904"/>
                  </a:lnTo>
                  <a:lnTo>
                    <a:pt x="5538" y="8838"/>
                  </a:lnTo>
                  <a:cubicBezTo>
                    <a:pt x="5671" y="8237"/>
                    <a:pt x="5838" y="7570"/>
                    <a:pt x="6005" y="6869"/>
                  </a:cubicBezTo>
                  <a:cubicBezTo>
                    <a:pt x="6171" y="6202"/>
                    <a:pt x="6338" y="5468"/>
                    <a:pt x="6438" y="4735"/>
                  </a:cubicBezTo>
                  <a:cubicBezTo>
                    <a:pt x="6638" y="3567"/>
                    <a:pt x="6772" y="2466"/>
                    <a:pt x="6872" y="1466"/>
                  </a:cubicBezTo>
                  <a:lnTo>
                    <a:pt x="6872" y="1399"/>
                  </a:lnTo>
                  <a:lnTo>
                    <a:pt x="6805" y="1366"/>
                  </a:lnTo>
                  <a:cubicBezTo>
                    <a:pt x="6505" y="1199"/>
                    <a:pt x="6205" y="999"/>
                    <a:pt x="5971" y="765"/>
                  </a:cubicBezTo>
                  <a:cubicBezTo>
                    <a:pt x="5738" y="532"/>
                    <a:pt x="5438" y="331"/>
                    <a:pt x="5137" y="198"/>
                  </a:cubicBezTo>
                  <a:cubicBezTo>
                    <a:pt x="4719" y="58"/>
                    <a:pt x="4300" y="0"/>
                    <a:pt x="3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676125" y="1466500"/>
              <a:ext cx="457025" cy="886475"/>
            </a:xfrm>
            <a:custGeom>
              <a:avLst/>
              <a:gdLst/>
              <a:ahLst/>
              <a:cxnLst/>
              <a:rect l="l" t="t" r="r" b="b"/>
              <a:pathLst>
                <a:path w="18281" h="35459" extrusionOk="0">
                  <a:moveTo>
                    <a:pt x="1" y="0"/>
                  </a:moveTo>
                  <a:cubicBezTo>
                    <a:pt x="1" y="34"/>
                    <a:pt x="1" y="100"/>
                    <a:pt x="34" y="134"/>
                  </a:cubicBezTo>
                  <a:cubicBezTo>
                    <a:pt x="67" y="200"/>
                    <a:pt x="101" y="334"/>
                    <a:pt x="134" y="467"/>
                  </a:cubicBezTo>
                  <a:cubicBezTo>
                    <a:pt x="234" y="767"/>
                    <a:pt x="401" y="1201"/>
                    <a:pt x="568" y="1768"/>
                  </a:cubicBezTo>
                  <a:cubicBezTo>
                    <a:pt x="1869" y="5771"/>
                    <a:pt x="2469" y="9941"/>
                    <a:pt x="2369" y="14144"/>
                  </a:cubicBezTo>
                  <a:cubicBezTo>
                    <a:pt x="2302" y="15611"/>
                    <a:pt x="2169" y="17079"/>
                    <a:pt x="1935" y="18547"/>
                  </a:cubicBezTo>
                  <a:cubicBezTo>
                    <a:pt x="1702" y="20048"/>
                    <a:pt x="1335" y="21616"/>
                    <a:pt x="1268" y="23284"/>
                  </a:cubicBezTo>
                  <a:cubicBezTo>
                    <a:pt x="1235" y="24084"/>
                    <a:pt x="1302" y="24918"/>
                    <a:pt x="1502" y="25719"/>
                  </a:cubicBezTo>
                  <a:cubicBezTo>
                    <a:pt x="1702" y="26486"/>
                    <a:pt x="2035" y="27220"/>
                    <a:pt x="2536" y="27853"/>
                  </a:cubicBezTo>
                  <a:cubicBezTo>
                    <a:pt x="3436" y="29054"/>
                    <a:pt x="4671" y="29955"/>
                    <a:pt x="6072" y="30522"/>
                  </a:cubicBezTo>
                  <a:cubicBezTo>
                    <a:pt x="7339" y="30989"/>
                    <a:pt x="8674" y="31256"/>
                    <a:pt x="10041" y="31356"/>
                  </a:cubicBezTo>
                  <a:cubicBezTo>
                    <a:pt x="11309" y="31423"/>
                    <a:pt x="12476" y="31389"/>
                    <a:pt x="13544" y="31456"/>
                  </a:cubicBezTo>
                  <a:cubicBezTo>
                    <a:pt x="14478" y="31523"/>
                    <a:pt x="15412" y="31756"/>
                    <a:pt x="16279" y="32223"/>
                  </a:cubicBezTo>
                  <a:cubicBezTo>
                    <a:pt x="16879" y="32590"/>
                    <a:pt x="17413" y="33091"/>
                    <a:pt x="17813" y="33691"/>
                  </a:cubicBezTo>
                  <a:cubicBezTo>
                    <a:pt x="18047" y="34091"/>
                    <a:pt x="18180" y="34525"/>
                    <a:pt x="18214" y="34992"/>
                  </a:cubicBezTo>
                  <a:lnTo>
                    <a:pt x="18214" y="35459"/>
                  </a:lnTo>
                  <a:cubicBezTo>
                    <a:pt x="18247" y="35426"/>
                    <a:pt x="18247" y="35392"/>
                    <a:pt x="18247" y="35359"/>
                  </a:cubicBezTo>
                  <a:cubicBezTo>
                    <a:pt x="18280" y="35225"/>
                    <a:pt x="18280" y="35125"/>
                    <a:pt x="18280" y="34992"/>
                  </a:cubicBezTo>
                  <a:cubicBezTo>
                    <a:pt x="18247" y="34525"/>
                    <a:pt x="18114" y="34091"/>
                    <a:pt x="17880" y="33658"/>
                  </a:cubicBezTo>
                  <a:cubicBezTo>
                    <a:pt x="17513" y="33024"/>
                    <a:pt x="16979" y="32490"/>
                    <a:pt x="16346" y="32123"/>
                  </a:cubicBezTo>
                  <a:cubicBezTo>
                    <a:pt x="15478" y="31656"/>
                    <a:pt x="14511" y="31356"/>
                    <a:pt x="13544" y="31323"/>
                  </a:cubicBezTo>
                  <a:cubicBezTo>
                    <a:pt x="12476" y="31189"/>
                    <a:pt x="11275" y="31256"/>
                    <a:pt x="10041" y="31156"/>
                  </a:cubicBezTo>
                  <a:cubicBezTo>
                    <a:pt x="8707" y="31089"/>
                    <a:pt x="7406" y="30789"/>
                    <a:pt x="6138" y="30322"/>
                  </a:cubicBezTo>
                  <a:cubicBezTo>
                    <a:pt x="4771" y="29788"/>
                    <a:pt x="3570" y="28888"/>
                    <a:pt x="2703" y="27720"/>
                  </a:cubicBezTo>
                  <a:cubicBezTo>
                    <a:pt x="1769" y="26452"/>
                    <a:pt x="1368" y="24851"/>
                    <a:pt x="1468" y="23284"/>
                  </a:cubicBezTo>
                  <a:cubicBezTo>
                    <a:pt x="1535" y="21682"/>
                    <a:pt x="1935" y="20115"/>
                    <a:pt x="2136" y="18580"/>
                  </a:cubicBezTo>
                  <a:cubicBezTo>
                    <a:pt x="2369" y="17112"/>
                    <a:pt x="2502" y="15645"/>
                    <a:pt x="2569" y="14144"/>
                  </a:cubicBezTo>
                  <a:cubicBezTo>
                    <a:pt x="2636" y="11642"/>
                    <a:pt x="2436" y="9107"/>
                    <a:pt x="1969" y="6638"/>
                  </a:cubicBezTo>
                  <a:cubicBezTo>
                    <a:pt x="1635" y="4970"/>
                    <a:pt x="1202" y="3336"/>
                    <a:pt x="668" y="1735"/>
                  </a:cubicBezTo>
                  <a:cubicBezTo>
                    <a:pt x="468" y="1168"/>
                    <a:pt x="301" y="734"/>
                    <a:pt x="167" y="434"/>
                  </a:cubicBezTo>
                  <a:cubicBezTo>
                    <a:pt x="134" y="300"/>
                    <a:pt x="67" y="200"/>
                    <a:pt x="34" y="100"/>
                  </a:cubicBezTo>
                  <a:cubicBezTo>
                    <a:pt x="34" y="67"/>
                    <a:pt x="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78550" y="2163650"/>
              <a:ext cx="396975" cy="165975"/>
            </a:xfrm>
            <a:custGeom>
              <a:avLst/>
              <a:gdLst/>
              <a:ahLst/>
              <a:cxnLst/>
              <a:rect l="l" t="t" r="r" b="b"/>
              <a:pathLst>
                <a:path w="15879" h="6639" extrusionOk="0">
                  <a:moveTo>
                    <a:pt x="15879" y="1"/>
                  </a:moveTo>
                  <a:lnTo>
                    <a:pt x="15879" y="1"/>
                  </a:lnTo>
                  <a:cubicBezTo>
                    <a:pt x="15679" y="101"/>
                    <a:pt x="15479" y="268"/>
                    <a:pt x="15312" y="434"/>
                  </a:cubicBezTo>
                  <a:cubicBezTo>
                    <a:pt x="15145" y="568"/>
                    <a:pt x="14912" y="735"/>
                    <a:pt x="14678" y="935"/>
                  </a:cubicBezTo>
                  <a:cubicBezTo>
                    <a:pt x="14445" y="1135"/>
                    <a:pt x="14178" y="1368"/>
                    <a:pt x="13844" y="1602"/>
                  </a:cubicBezTo>
                  <a:cubicBezTo>
                    <a:pt x="13110" y="2169"/>
                    <a:pt x="12343" y="2669"/>
                    <a:pt x="11542" y="3136"/>
                  </a:cubicBezTo>
                  <a:cubicBezTo>
                    <a:pt x="10542" y="3703"/>
                    <a:pt x="9541" y="4237"/>
                    <a:pt x="8507" y="4671"/>
                  </a:cubicBezTo>
                  <a:cubicBezTo>
                    <a:pt x="7440" y="5104"/>
                    <a:pt x="6372" y="5471"/>
                    <a:pt x="5271" y="5772"/>
                  </a:cubicBezTo>
                  <a:cubicBezTo>
                    <a:pt x="4371" y="6005"/>
                    <a:pt x="3470" y="6205"/>
                    <a:pt x="2536" y="6339"/>
                  </a:cubicBezTo>
                  <a:cubicBezTo>
                    <a:pt x="2136" y="6405"/>
                    <a:pt x="1802" y="6439"/>
                    <a:pt x="1469" y="6472"/>
                  </a:cubicBezTo>
                  <a:cubicBezTo>
                    <a:pt x="1202" y="6505"/>
                    <a:pt x="935" y="6539"/>
                    <a:pt x="668" y="6539"/>
                  </a:cubicBezTo>
                  <a:cubicBezTo>
                    <a:pt x="435" y="6572"/>
                    <a:pt x="201" y="6606"/>
                    <a:pt x="1" y="6639"/>
                  </a:cubicBezTo>
                  <a:lnTo>
                    <a:pt x="668" y="6639"/>
                  </a:lnTo>
                  <a:cubicBezTo>
                    <a:pt x="935" y="6639"/>
                    <a:pt x="1202" y="6606"/>
                    <a:pt x="1502" y="6572"/>
                  </a:cubicBezTo>
                  <a:cubicBezTo>
                    <a:pt x="1836" y="6572"/>
                    <a:pt x="2202" y="6539"/>
                    <a:pt x="2569" y="6472"/>
                  </a:cubicBezTo>
                  <a:cubicBezTo>
                    <a:pt x="3503" y="6372"/>
                    <a:pt x="4437" y="6172"/>
                    <a:pt x="5338" y="5972"/>
                  </a:cubicBezTo>
                  <a:cubicBezTo>
                    <a:pt x="7573" y="5405"/>
                    <a:pt x="9708" y="4504"/>
                    <a:pt x="11676" y="3303"/>
                  </a:cubicBezTo>
                  <a:cubicBezTo>
                    <a:pt x="12443" y="2836"/>
                    <a:pt x="13244" y="2302"/>
                    <a:pt x="13978" y="1735"/>
                  </a:cubicBezTo>
                  <a:cubicBezTo>
                    <a:pt x="14278" y="1469"/>
                    <a:pt x="14545" y="1235"/>
                    <a:pt x="14811" y="1035"/>
                  </a:cubicBezTo>
                  <a:cubicBezTo>
                    <a:pt x="15045" y="835"/>
                    <a:pt x="15245" y="635"/>
                    <a:pt x="15412" y="501"/>
                  </a:cubicBezTo>
                  <a:cubicBezTo>
                    <a:pt x="15579" y="334"/>
                    <a:pt x="15745" y="168"/>
                    <a:pt x="15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7"/>
            <p:cNvSpPr/>
            <p:nvPr/>
          </p:nvSpPr>
          <p:spPr>
            <a:xfrm>
              <a:off x="3554375" y="1821750"/>
              <a:ext cx="354450" cy="421150"/>
            </a:xfrm>
            <a:custGeom>
              <a:avLst/>
              <a:gdLst/>
              <a:ahLst/>
              <a:cxnLst/>
              <a:rect l="l" t="t" r="r" b="b"/>
              <a:pathLst>
                <a:path w="14178" h="16846" extrusionOk="0">
                  <a:moveTo>
                    <a:pt x="14177" y="0"/>
                  </a:moveTo>
                  <a:cubicBezTo>
                    <a:pt x="14111" y="67"/>
                    <a:pt x="14077" y="134"/>
                    <a:pt x="14044" y="234"/>
                  </a:cubicBezTo>
                  <a:lnTo>
                    <a:pt x="13877" y="868"/>
                  </a:lnTo>
                  <a:cubicBezTo>
                    <a:pt x="13810" y="1134"/>
                    <a:pt x="13710" y="1468"/>
                    <a:pt x="13577" y="1868"/>
                  </a:cubicBezTo>
                  <a:cubicBezTo>
                    <a:pt x="13443" y="2235"/>
                    <a:pt x="13310" y="2702"/>
                    <a:pt x="13077" y="3169"/>
                  </a:cubicBezTo>
                  <a:lnTo>
                    <a:pt x="12776" y="3903"/>
                  </a:lnTo>
                  <a:cubicBezTo>
                    <a:pt x="12676" y="4170"/>
                    <a:pt x="12543" y="4437"/>
                    <a:pt x="12409" y="4704"/>
                  </a:cubicBezTo>
                  <a:cubicBezTo>
                    <a:pt x="12176" y="5271"/>
                    <a:pt x="11842" y="5838"/>
                    <a:pt x="11542" y="6438"/>
                  </a:cubicBezTo>
                  <a:cubicBezTo>
                    <a:pt x="10775" y="7706"/>
                    <a:pt x="9941" y="8907"/>
                    <a:pt x="9007" y="10041"/>
                  </a:cubicBezTo>
                  <a:cubicBezTo>
                    <a:pt x="8040" y="11175"/>
                    <a:pt x="7006" y="12209"/>
                    <a:pt x="5871" y="13176"/>
                  </a:cubicBezTo>
                  <a:cubicBezTo>
                    <a:pt x="5338" y="13610"/>
                    <a:pt x="4837" y="14010"/>
                    <a:pt x="4337" y="14344"/>
                  </a:cubicBezTo>
                  <a:cubicBezTo>
                    <a:pt x="4103" y="14511"/>
                    <a:pt x="3870" y="14711"/>
                    <a:pt x="3636" y="14844"/>
                  </a:cubicBezTo>
                  <a:lnTo>
                    <a:pt x="2936" y="15278"/>
                  </a:lnTo>
                  <a:cubicBezTo>
                    <a:pt x="2502" y="15545"/>
                    <a:pt x="2102" y="15745"/>
                    <a:pt x="1735" y="15945"/>
                  </a:cubicBezTo>
                  <a:cubicBezTo>
                    <a:pt x="1368" y="16145"/>
                    <a:pt x="1068" y="16312"/>
                    <a:pt x="801" y="16445"/>
                  </a:cubicBezTo>
                  <a:lnTo>
                    <a:pt x="201" y="16712"/>
                  </a:lnTo>
                  <a:cubicBezTo>
                    <a:pt x="134" y="16746"/>
                    <a:pt x="67" y="16779"/>
                    <a:pt x="1" y="16846"/>
                  </a:cubicBezTo>
                  <a:cubicBezTo>
                    <a:pt x="67" y="16812"/>
                    <a:pt x="167" y="16812"/>
                    <a:pt x="234" y="16779"/>
                  </a:cubicBezTo>
                  <a:lnTo>
                    <a:pt x="834" y="16512"/>
                  </a:lnTo>
                  <a:cubicBezTo>
                    <a:pt x="1168" y="16379"/>
                    <a:pt x="1468" y="16212"/>
                    <a:pt x="1802" y="16079"/>
                  </a:cubicBezTo>
                  <a:cubicBezTo>
                    <a:pt x="2235" y="15878"/>
                    <a:pt x="2636" y="15645"/>
                    <a:pt x="3036" y="15378"/>
                  </a:cubicBezTo>
                  <a:lnTo>
                    <a:pt x="3737" y="14978"/>
                  </a:lnTo>
                  <a:cubicBezTo>
                    <a:pt x="3970" y="14811"/>
                    <a:pt x="4204" y="14644"/>
                    <a:pt x="4470" y="14477"/>
                  </a:cubicBezTo>
                  <a:cubicBezTo>
                    <a:pt x="4971" y="14144"/>
                    <a:pt x="5471" y="13744"/>
                    <a:pt x="6038" y="13310"/>
                  </a:cubicBezTo>
                  <a:cubicBezTo>
                    <a:pt x="8340" y="11409"/>
                    <a:pt x="10275" y="9107"/>
                    <a:pt x="11742" y="6505"/>
                  </a:cubicBezTo>
                  <a:cubicBezTo>
                    <a:pt x="12042" y="5905"/>
                    <a:pt x="12376" y="5338"/>
                    <a:pt x="12610" y="4770"/>
                  </a:cubicBezTo>
                  <a:cubicBezTo>
                    <a:pt x="12743" y="4504"/>
                    <a:pt x="12876" y="4237"/>
                    <a:pt x="12976" y="3970"/>
                  </a:cubicBezTo>
                  <a:cubicBezTo>
                    <a:pt x="13077" y="3703"/>
                    <a:pt x="13177" y="3469"/>
                    <a:pt x="13243" y="3203"/>
                  </a:cubicBezTo>
                  <a:cubicBezTo>
                    <a:pt x="13443" y="2736"/>
                    <a:pt x="13577" y="2269"/>
                    <a:pt x="13710" y="1902"/>
                  </a:cubicBezTo>
                  <a:cubicBezTo>
                    <a:pt x="13810" y="1535"/>
                    <a:pt x="13910" y="1201"/>
                    <a:pt x="13977" y="868"/>
                  </a:cubicBezTo>
                  <a:lnTo>
                    <a:pt x="14111" y="234"/>
                  </a:lnTo>
                  <a:cubicBezTo>
                    <a:pt x="14144" y="134"/>
                    <a:pt x="14144" y="67"/>
                    <a:pt x="1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a:off x="3405925" y="2372150"/>
              <a:ext cx="64250" cy="140950"/>
            </a:xfrm>
            <a:custGeom>
              <a:avLst/>
              <a:gdLst/>
              <a:ahLst/>
              <a:cxnLst/>
              <a:rect l="l" t="t" r="r" b="b"/>
              <a:pathLst>
                <a:path w="2570" h="5638" extrusionOk="0">
                  <a:moveTo>
                    <a:pt x="134" y="0"/>
                  </a:moveTo>
                  <a:cubicBezTo>
                    <a:pt x="34" y="300"/>
                    <a:pt x="1" y="634"/>
                    <a:pt x="1" y="934"/>
                  </a:cubicBezTo>
                  <a:cubicBezTo>
                    <a:pt x="1" y="2502"/>
                    <a:pt x="635" y="4003"/>
                    <a:pt x="1769" y="5070"/>
                  </a:cubicBezTo>
                  <a:cubicBezTo>
                    <a:pt x="1969" y="5337"/>
                    <a:pt x="2236" y="5504"/>
                    <a:pt x="2503" y="5637"/>
                  </a:cubicBezTo>
                  <a:cubicBezTo>
                    <a:pt x="2569" y="5637"/>
                    <a:pt x="2269" y="5404"/>
                    <a:pt x="1869" y="5004"/>
                  </a:cubicBezTo>
                  <a:cubicBezTo>
                    <a:pt x="868" y="3870"/>
                    <a:pt x="268" y="2469"/>
                    <a:pt x="201" y="967"/>
                  </a:cubicBezTo>
                  <a:cubicBezTo>
                    <a:pt x="201" y="634"/>
                    <a:pt x="168" y="334"/>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p:cNvSpPr/>
            <p:nvPr/>
          </p:nvSpPr>
          <p:spPr>
            <a:xfrm>
              <a:off x="3452625" y="2432175"/>
              <a:ext cx="15050" cy="60075"/>
            </a:xfrm>
            <a:custGeom>
              <a:avLst/>
              <a:gdLst/>
              <a:ahLst/>
              <a:cxnLst/>
              <a:rect l="l" t="t" r="r" b="b"/>
              <a:pathLst>
                <a:path w="602" h="2403" extrusionOk="0">
                  <a:moveTo>
                    <a:pt x="335" y="1"/>
                  </a:moveTo>
                  <a:cubicBezTo>
                    <a:pt x="1" y="801"/>
                    <a:pt x="68" y="1702"/>
                    <a:pt x="535" y="2403"/>
                  </a:cubicBezTo>
                  <a:cubicBezTo>
                    <a:pt x="601" y="2369"/>
                    <a:pt x="401" y="1869"/>
                    <a:pt x="335" y="1202"/>
                  </a:cubicBezTo>
                  <a:cubicBezTo>
                    <a:pt x="301" y="568"/>
                    <a:pt x="401" y="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p:cNvSpPr/>
            <p:nvPr/>
          </p:nvSpPr>
          <p:spPr>
            <a:xfrm>
              <a:off x="3268350" y="1573225"/>
              <a:ext cx="90900" cy="486225"/>
            </a:xfrm>
            <a:custGeom>
              <a:avLst/>
              <a:gdLst/>
              <a:ahLst/>
              <a:cxnLst/>
              <a:rect l="l" t="t" r="r" b="b"/>
              <a:pathLst>
                <a:path w="3636" h="19449" extrusionOk="0">
                  <a:moveTo>
                    <a:pt x="0" y="1"/>
                  </a:moveTo>
                  <a:cubicBezTo>
                    <a:pt x="0" y="68"/>
                    <a:pt x="0" y="134"/>
                    <a:pt x="33" y="201"/>
                  </a:cubicBezTo>
                  <a:cubicBezTo>
                    <a:pt x="67" y="334"/>
                    <a:pt x="100" y="535"/>
                    <a:pt x="133" y="768"/>
                  </a:cubicBezTo>
                  <a:cubicBezTo>
                    <a:pt x="234" y="1302"/>
                    <a:pt x="367" y="2002"/>
                    <a:pt x="567" y="2836"/>
                  </a:cubicBezTo>
                  <a:cubicBezTo>
                    <a:pt x="901" y="4604"/>
                    <a:pt x="1401" y="7006"/>
                    <a:pt x="1901" y="9708"/>
                  </a:cubicBezTo>
                  <a:cubicBezTo>
                    <a:pt x="2402" y="12376"/>
                    <a:pt x="2802" y="14812"/>
                    <a:pt x="3102" y="16579"/>
                  </a:cubicBezTo>
                  <a:cubicBezTo>
                    <a:pt x="3236" y="17413"/>
                    <a:pt x="3369" y="18147"/>
                    <a:pt x="3436" y="18681"/>
                  </a:cubicBezTo>
                  <a:cubicBezTo>
                    <a:pt x="3503" y="18881"/>
                    <a:pt x="3536" y="19081"/>
                    <a:pt x="3569" y="19248"/>
                  </a:cubicBezTo>
                  <a:cubicBezTo>
                    <a:pt x="3569" y="19315"/>
                    <a:pt x="3569" y="19381"/>
                    <a:pt x="3603" y="19448"/>
                  </a:cubicBezTo>
                  <a:cubicBezTo>
                    <a:pt x="3603" y="19348"/>
                    <a:pt x="3636" y="19281"/>
                    <a:pt x="3636" y="19215"/>
                  </a:cubicBezTo>
                  <a:cubicBezTo>
                    <a:pt x="3603" y="19048"/>
                    <a:pt x="3569" y="18848"/>
                    <a:pt x="3569" y="18614"/>
                  </a:cubicBezTo>
                  <a:cubicBezTo>
                    <a:pt x="3503" y="18147"/>
                    <a:pt x="3402" y="17413"/>
                    <a:pt x="3269" y="16546"/>
                  </a:cubicBezTo>
                  <a:cubicBezTo>
                    <a:pt x="3036" y="14778"/>
                    <a:pt x="2635" y="12310"/>
                    <a:pt x="2135" y="9641"/>
                  </a:cubicBezTo>
                  <a:cubicBezTo>
                    <a:pt x="1635" y="6973"/>
                    <a:pt x="1134" y="4537"/>
                    <a:pt x="701" y="2803"/>
                  </a:cubicBezTo>
                  <a:cubicBezTo>
                    <a:pt x="500" y="1936"/>
                    <a:pt x="334" y="1235"/>
                    <a:pt x="234" y="735"/>
                  </a:cubicBezTo>
                  <a:cubicBezTo>
                    <a:pt x="167" y="535"/>
                    <a:pt x="100" y="334"/>
                    <a:pt x="67" y="168"/>
                  </a:cubicBezTo>
                  <a:cubicBezTo>
                    <a:pt x="67" y="101"/>
                    <a:pt x="33"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p:cNvSpPr/>
            <p:nvPr/>
          </p:nvSpPr>
          <p:spPr>
            <a:xfrm>
              <a:off x="4024700" y="1552375"/>
              <a:ext cx="35900" cy="507075"/>
            </a:xfrm>
            <a:custGeom>
              <a:avLst/>
              <a:gdLst/>
              <a:ahLst/>
              <a:cxnLst/>
              <a:rect l="l" t="t" r="r" b="b"/>
              <a:pathLst>
                <a:path w="1436" h="20283" extrusionOk="0">
                  <a:moveTo>
                    <a:pt x="1435" y="1"/>
                  </a:moveTo>
                  <a:cubicBezTo>
                    <a:pt x="1402" y="68"/>
                    <a:pt x="1402" y="134"/>
                    <a:pt x="1402" y="201"/>
                  </a:cubicBezTo>
                  <a:cubicBezTo>
                    <a:pt x="1369" y="368"/>
                    <a:pt x="1335" y="568"/>
                    <a:pt x="1302" y="802"/>
                  </a:cubicBezTo>
                  <a:cubicBezTo>
                    <a:pt x="1235" y="1335"/>
                    <a:pt x="1135" y="2069"/>
                    <a:pt x="1035" y="2970"/>
                  </a:cubicBezTo>
                  <a:cubicBezTo>
                    <a:pt x="835" y="4771"/>
                    <a:pt x="535" y="7306"/>
                    <a:pt x="335" y="10108"/>
                  </a:cubicBezTo>
                  <a:cubicBezTo>
                    <a:pt x="101" y="12910"/>
                    <a:pt x="1" y="15445"/>
                    <a:pt x="1" y="17280"/>
                  </a:cubicBezTo>
                  <a:lnTo>
                    <a:pt x="1" y="20049"/>
                  </a:lnTo>
                  <a:cubicBezTo>
                    <a:pt x="1" y="20115"/>
                    <a:pt x="34" y="20182"/>
                    <a:pt x="34" y="20282"/>
                  </a:cubicBezTo>
                  <a:cubicBezTo>
                    <a:pt x="68" y="20215"/>
                    <a:pt x="68" y="20115"/>
                    <a:pt x="101" y="20049"/>
                  </a:cubicBezTo>
                  <a:lnTo>
                    <a:pt x="101" y="19482"/>
                  </a:lnTo>
                  <a:cubicBezTo>
                    <a:pt x="134" y="18915"/>
                    <a:pt x="134" y="18181"/>
                    <a:pt x="168" y="17280"/>
                  </a:cubicBezTo>
                  <a:cubicBezTo>
                    <a:pt x="234" y="15445"/>
                    <a:pt x="301" y="12910"/>
                    <a:pt x="535" y="10142"/>
                  </a:cubicBezTo>
                  <a:cubicBezTo>
                    <a:pt x="768" y="7340"/>
                    <a:pt x="1002" y="4804"/>
                    <a:pt x="1202" y="2970"/>
                  </a:cubicBezTo>
                  <a:cubicBezTo>
                    <a:pt x="1269" y="2069"/>
                    <a:pt x="1335" y="1369"/>
                    <a:pt x="1402" y="802"/>
                  </a:cubicBezTo>
                  <a:cubicBezTo>
                    <a:pt x="1402" y="568"/>
                    <a:pt x="1435" y="368"/>
                    <a:pt x="1435" y="234"/>
                  </a:cubicBezTo>
                  <a:cubicBezTo>
                    <a:pt x="1435" y="168"/>
                    <a:pt x="1435" y="68"/>
                    <a:pt x="1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7"/>
            <p:cNvSpPr/>
            <p:nvPr/>
          </p:nvSpPr>
          <p:spPr>
            <a:xfrm>
              <a:off x="3092375" y="1938500"/>
              <a:ext cx="99275" cy="147650"/>
            </a:xfrm>
            <a:custGeom>
              <a:avLst/>
              <a:gdLst/>
              <a:ahLst/>
              <a:cxnLst/>
              <a:rect l="l" t="t" r="r" b="b"/>
              <a:pathLst>
                <a:path w="3971" h="5906" extrusionOk="0">
                  <a:moveTo>
                    <a:pt x="34" y="0"/>
                  </a:moveTo>
                  <a:lnTo>
                    <a:pt x="34" y="0"/>
                  </a:lnTo>
                  <a:cubicBezTo>
                    <a:pt x="1" y="67"/>
                    <a:pt x="1268" y="1101"/>
                    <a:pt x="2302" y="2769"/>
                  </a:cubicBezTo>
                  <a:cubicBezTo>
                    <a:pt x="3325" y="4386"/>
                    <a:pt x="3891" y="5905"/>
                    <a:pt x="3968" y="5905"/>
                  </a:cubicBezTo>
                  <a:cubicBezTo>
                    <a:pt x="3969" y="5905"/>
                    <a:pt x="3969" y="5905"/>
                    <a:pt x="3970" y="5905"/>
                  </a:cubicBezTo>
                  <a:cubicBezTo>
                    <a:pt x="3903" y="5538"/>
                    <a:pt x="3803" y="5204"/>
                    <a:pt x="3670" y="4904"/>
                  </a:cubicBezTo>
                  <a:cubicBezTo>
                    <a:pt x="3336" y="4103"/>
                    <a:pt x="2969" y="3336"/>
                    <a:pt x="2502" y="2636"/>
                  </a:cubicBezTo>
                  <a:cubicBezTo>
                    <a:pt x="2035" y="1935"/>
                    <a:pt x="1502" y="1268"/>
                    <a:pt x="868" y="668"/>
                  </a:cubicBezTo>
                  <a:cubicBezTo>
                    <a:pt x="634" y="434"/>
                    <a:pt x="334" y="2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7"/>
            <p:cNvSpPr/>
            <p:nvPr/>
          </p:nvSpPr>
          <p:spPr>
            <a:xfrm>
              <a:off x="3094050" y="1938500"/>
              <a:ext cx="115950" cy="101750"/>
            </a:xfrm>
            <a:custGeom>
              <a:avLst/>
              <a:gdLst/>
              <a:ahLst/>
              <a:cxnLst/>
              <a:rect l="l" t="t" r="r" b="b"/>
              <a:pathLst>
                <a:path w="4638" h="4070" extrusionOk="0">
                  <a:moveTo>
                    <a:pt x="0" y="0"/>
                  </a:moveTo>
                  <a:lnTo>
                    <a:pt x="0" y="0"/>
                  </a:lnTo>
                  <a:cubicBezTo>
                    <a:pt x="234" y="167"/>
                    <a:pt x="534" y="301"/>
                    <a:pt x="834" y="401"/>
                  </a:cubicBezTo>
                  <a:cubicBezTo>
                    <a:pt x="1501" y="734"/>
                    <a:pt x="2135" y="1101"/>
                    <a:pt x="2736" y="1568"/>
                  </a:cubicBezTo>
                  <a:cubicBezTo>
                    <a:pt x="3303" y="2035"/>
                    <a:pt x="3770" y="2602"/>
                    <a:pt x="4170" y="3236"/>
                  </a:cubicBezTo>
                  <a:cubicBezTo>
                    <a:pt x="4303" y="3536"/>
                    <a:pt x="4470" y="3803"/>
                    <a:pt x="4637" y="4070"/>
                  </a:cubicBezTo>
                  <a:cubicBezTo>
                    <a:pt x="4570" y="3770"/>
                    <a:pt x="4470" y="3470"/>
                    <a:pt x="4303" y="3169"/>
                  </a:cubicBezTo>
                  <a:cubicBezTo>
                    <a:pt x="3970" y="2502"/>
                    <a:pt x="3470" y="1902"/>
                    <a:pt x="2869" y="1401"/>
                  </a:cubicBezTo>
                  <a:cubicBezTo>
                    <a:pt x="2269" y="934"/>
                    <a:pt x="1602" y="534"/>
                    <a:pt x="901" y="267"/>
                  </a:cubicBezTo>
                  <a:cubicBezTo>
                    <a:pt x="601" y="134"/>
                    <a:pt x="301"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7"/>
            <p:cNvSpPr/>
            <p:nvPr/>
          </p:nvSpPr>
          <p:spPr>
            <a:xfrm>
              <a:off x="3136575" y="1653800"/>
              <a:ext cx="181000" cy="166475"/>
            </a:xfrm>
            <a:custGeom>
              <a:avLst/>
              <a:gdLst/>
              <a:ahLst/>
              <a:cxnLst/>
              <a:rect l="l" t="t" r="r" b="b"/>
              <a:pathLst>
                <a:path w="7240" h="6659" extrusionOk="0">
                  <a:moveTo>
                    <a:pt x="2053" y="215"/>
                  </a:moveTo>
                  <a:cubicBezTo>
                    <a:pt x="2145" y="215"/>
                    <a:pt x="2241" y="226"/>
                    <a:pt x="2336" y="247"/>
                  </a:cubicBezTo>
                  <a:cubicBezTo>
                    <a:pt x="2903" y="414"/>
                    <a:pt x="3370" y="847"/>
                    <a:pt x="3570" y="1415"/>
                  </a:cubicBezTo>
                  <a:cubicBezTo>
                    <a:pt x="3770" y="1915"/>
                    <a:pt x="3703" y="2482"/>
                    <a:pt x="3436" y="2949"/>
                  </a:cubicBezTo>
                  <a:cubicBezTo>
                    <a:pt x="3203" y="3349"/>
                    <a:pt x="2803" y="3649"/>
                    <a:pt x="2369" y="3816"/>
                  </a:cubicBezTo>
                  <a:cubicBezTo>
                    <a:pt x="2190" y="3861"/>
                    <a:pt x="2012" y="3886"/>
                    <a:pt x="1836" y="3887"/>
                  </a:cubicBezTo>
                  <a:lnTo>
                    <a:pt x="1836" y="3887"/>
                  </a:lnTo>
                  <a:cubicBezTo>
                    <a:pt x="1707" y="3622"/>
                    <a:pt x="1597" y="3352"/>
                    <a:pt x="1502" y="3082"/>
                  </a:cubicBezTo>
                  <a:cubicBezTo>
                    <a:pt x="1302" y="2482"/>
                    <a:pt x="1001" y="1848"/>
                    <a:pt x="1068" y="1181"/>
                  </a:cubicBezTo>
                  <a:cubicBezTo>
                    <a:pt x="1101" y="881"/>
                    <a:pt x="1235" y="581"/>
                    <a:pt x="1502" y="380"/>
                  </a:cubicBezTo>
                  <a:cubicBezTo>
                    <a:pt x="1661" y="267"/>
                    <a:pt x="1852" y="215"/>
                    <a:pt x="2053" y="215"/>
                  </a:cubicBezTo>
                  <a:close/>
                  <a:moveTo>
                    <a:pt x="2064" y="1"/>
                  </a:moveTo>
                  <a:cubicBezTo>
                    <a:pt x="1815" y="1"/>
                    <a:pt x="1576" y="76"/>
                    <a:pt x="1368" y="214"/>
                  </a:cubicBezTo>
                  <a:cubicBezTo>
                    <a:pt x="1101" y="447"/>
                    <a:pt x="901" y="781"/>
                    <a:pt x="868" y="1148"/>
                  </a:cubicBezTo>
                  <a:cubicBezTo>
                    <a:pt x="835" y="1515"/>
                    <a:pt x="868" y="1882"/>
                    <a:pt x="968" y="2215"/>
                  </a:cubicBezTo>
                  <a:cubicBezTo>
                    <a:pt x="1068" y="2549"/>
                    <a:pt x="1201" y="2849"/>
                    <a:pt x="1302" y="3149"/>
                  </a:cubicBezTo>
                  <a:cubicBezTo>
                    <a:pt x="1400" y="3402"/>
                    <a:pt x="1504" y="3643"/>
                    <a:pt x="1617" y="3878"/>
                  </a:cubicBezTo>
                  <a:lnTo>
                    <a:pt x="1617" y="3878"/>
                  </a:lnTo>
                  <a:cubicBezTo>
                    <a:pt x="1475" y="3863"/>
                    <a:pt x="1336" y="3832"/>
                    <a:pt x="1201" y="3783"/>
                  </a:cubicBezTo>
                  <a:cubicBezTo>
                    <a:pt x="935" y="3683"/>
                    <a:pt x="668" y="3516"/>
                    <a:pt x="468" y="3316"/>
                  </a:cubicBezTo>
                  <a:cubicBezTo>
                    <a:pt x="267" y="3116"/>
                    <a:pt x="134" y="2916"/>
                    <a:pt x="1" y="2682"/>
                  </a:cubicBezTo>
                  <a:lnTo>
                    <a:pt x="1" y="2682"/>
                  </a:lnTo>
                  <a:cubicBezTo>
                    <a:pt x="1" y="2682"/>
                    <a:pt x="1" y="2749"/>
                    <a:pt x="67" y="2882"/>
                  </a:cubicBezTo>
                  <a:cubicBezTo>
                    <a:pt x="134" y="3049"/>
                    <a:pt x="267" y="3216"/>
                    <a:pt x="401" y="3383"/>
                  </a:cubicBezTo>
                  <a:cubicBezTo>
                    <a:pt x="601" y="3616"/>
                    <a:pt x="868" y="3783"/>
                    <a:pt x="1168" y="3883"/>
                  </a:cubicBezTo>
                  <a:cubicBezTo>
                    <a:pt x="1337" y="3953"/>
                    <a:pt x="1511" y="4000"/>
                    <a:pt x="1687" y="4020"/>
                  </a:cubicBezTo>
                  <a:lnTo>
                    <a:pt x="1687" y="4020"/>
                  </a:lnTo>
                  <a:cubicBezTo>
                    <a:pt x="1823" y="4291"/>
                    <a:pt x="1971" y="4554"/>
                    <a:pt x="2135" y="4817"/>
                  </a:cubicBezTo>
                  <a:cubicBezTo>
                    <a:pt x="2703" y="5751"/>
                    <a:pt x="3637" y="6418"/>
                    <a:pt x="4704" y="6618"/>
                  </a:cubicBezTo>
                  <a:cubicBezTo>
                    <a:pt x="4854" y="6646"/>
                    <a:pt x="5005" y="6659"/>
                    <a:pt x="5156" y="6659"/>
                  </a:cubicBezTo>
                  <a:cubicBezTo>
                    <a:pt x="5743" y="6659"/>
                    <a:pt x="6321" y="6456"/>
                    <a:pt x="6772" y="6085"/>
                  </a:cubicBezTo>
                  <a:cubicBezTo>
                    <a:pt x="6906" y="5951"/>
                    <a:pt x="7039" y="5818"/>
                    <a:pt x="7139" y="5651"/>
                  </a:cubicBezTo>
                  <a:cubicBezTo>
                    <a:pt x="7172" y="5584"/>
                    <a:pt x="7206" y="5517"/>
                    <a:pt x="7239" y="5451"/>
                  </a:cubicBezTo>
                  <a:lnTo>
                    <a:pt x="7239" y="5451"/>
                  </a:lnTo>
                  <a:cubicBezTo>
                    <a:pt x="7072" y="5684"/>
                    <a:pt x="6906" y="5884"/>
                    <a:pt x="6705" y="6051"/>
                  </a:cubicBezTo>
                  <a:cubicBezTo>
                    <a:pt x="6266" y="6387"/>
                    <a:pt x="5746" y="6563"/>
                    <a:pt x="5209" y="6563"/>
                  </a:cubicBezTo>
                  <a:cubicBezTo>
                    <a:pt x="5053" y="6563"/>
                    <a:pt x="4895" y="6548"/>
                    <a:pt x="4737" y="6518"/>
                  </a:cubicBezTo>
                  <a:cubicBezTo>
                    <a:pt x="3737" y="6285"/>
                    <a:pt x="2869" y="5651"/>
                    <a:pt x="2336" y="4750"/>
                  </a:cubicBezTo>
                  <a:cubicBezTo>
                    <a:pt x="2175" y="4516"/>
                    <a:pt x="2033" y="4276"/>
                    <a:pt x="1908" y="4032"/>
                  </a:cubicBezTo>
                  <a:lnTo>
                    <a:pt x="1908" y="4032"/>
                  </a:lnTo>
                  <a:cubicBezTo>
                    <a:pt x="2075" y="4030"/>
                    <a:pt x="2241" y="4003"/>
                    <a:pt x="2402" y="3950"/>
                  </a:cubicBezTo>
                  <a:cubicBezTo>
                    <a:pt x="2903" y="3816"/>
                    <a:pt x="3336" y="3483"/>
                    <a:pt x="3603" y="3049"/>
                  </a:cubicBezTo>
                  <a:cubicBezTo>
                    <a:pt x="3903" y="2515"/>
                    <a:pt x="3970" y="1915"/>
                    <a:pt x="3770" y="1348"/>
                  </a:cubicBezTo>
                  <a:cubicBezTo>
                    <a:pt x="3570" y="714"/>
                    <a:pt x="3036" y="214"/>
                    <a:pt x="2402" y="47"/>
                  </a:cubicBezTo>
                  <a:cubicBezTo>
                    <a:pt x="2289" y="16"/>
                    <a:pt x="2175" y="1"/>
                    <a:pt x="20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7"/>
            <p:cNvSpPr/>
            <p:nvPr/>
          </p:nvSpPr>
          <p:spPr>
            <a:xfrm>
              <a:off x="3302525" y="1554875"/>
              <a:ext cx="424500" cy="437850"/>
            </a:xfrm>
            <a:custGeom>
              <a:avLst/>
              <a:gdLst/>
              <a:ahLst/>
              <a:cxnLst/>
              <a:rect l="l" t="t" r="r" b="b"/>
              <a:pathLst>
                <a:path w="16980" h="17514" extrusionOk="0">
                  <a:moveTo>
                    <a:pt x="4833" y="167"/>
                  </a:moveTo>
                  <a:cubicBezTo>
                    <a:pt x="5416" y="167"/>
                    <a:pt x="5991" y="426"/>
                    <a:pt x="6405" y="868"/>
                  </a:cubicBezTo>
                  <a:cubicBezTo>
                    <a:pt x="6839" y="1402"/>
                    <a:pt x="7006" y="2069"/>
                    <a:pt x="6872" y="2736"/>
                  </a:cubicBezTo>
                  <a:cubicBezTo>
                    <a:pt x="6772" y="3337"/>
                    <a:pt x="6505" y="3904"/>
                    <a:pt x="6072" y="4337"/>
                  </a:cubicBezTo>
                  <a:cubicBezTo>
                    <a:pt x="5705" y="4738"/>
                    <a:pt x="5238" y="5038"/>
                    <a:pt x="4737" y="5238"/>
                  </a:cubicBezTo>
                  <a:cubicBezTo>
                    <a:pt x="4491" y="5337"/>
                    <a:pt x="4238" y="5418"/>
                    <a:pt x="3982" y="5482"/>
                  </a:cubicBezTo>
                  <a:lnTo>
                    <a:pt x="3982" y="5482"/>
                  </a:lnTo>
                  <a:cubicBezTo>
                    <a:pt x="3796" y="5104"/>
                    <a:pt x="3636" y="4710"/>
                    <a:pt x="3503" y="4304"/>
                  </a:cubicBezTo>
                  <a:cubicBezTo>
                    <a:pt x="3170" y="3537"/>
                    <a:pt x="3036" y="2703"/>
                    <a:pt x="3103" y="1869"/>
                  </a:cubicBezTo>
                  <a:cubicBezTo>
                    <a:pt x="3170" y="1102"/>
                    <a:pt x="3737" y="435"/>
                    <a:pt x="4471" y="201"/>
                  </a:cubicBezTo>
                  <a:cubicBezTo>
                    <a:pt x="4591" y="178"/>
                    <a:pt x="4712" y="167"/>
                    <a:pt x="4833" y="167"/>
                  </a:cubicBezTo>
                  <a:close/>
                  <a:moveTo>
                    <a:pt x="12869" y="4345"/>
                  </a:moveTo>
                  <a:cubicBezTo>
                    <a:pt x="12984" y="4345"/>
                    <a:pt x="13098" y="4354"/>
                    <a:pt x="13210" y="4371"/>
                  </a:cubicBezTo>
                  <a:cubicBezTo>
                    <a:pt x="13644" y="4438"/>
                    <a:pt x="14044" y="4671"/>
                    <a:pt x="14311" y="5005"/>
                  </a:cubicBezTo>
                  <a:cubicBezTo>
                    <a:pt x="14578" y="5372"/>
                    <a:pt x="14711" y="5839"/>
                    <a:pt x="14678" y="6272"/>
                  </a:cubicBezTo>
                  <a:cubicBezTo>
                    <a:pt x="14644" y="6773"/>
                    <a:pt x="14478" y="7206"/>
                    <a:pt x="14244" y="7606"/>
                  </a:cubicBezTo>
                  <a:cubicBezTo>
                    <a:pt x="13744" y="8440"/>
                    <a:pt x="12943" y="9074"/>
                    <a:pt x="12043" y="9408"/>
                  </a:cubicBezTo>
                  <a:cubicBezTo>
                    <a:pt x="11399" y="9646"/>
                    <a:pt x="10705" y="9765"/>
                    <a:pt x="10008" y="9765"/>
                  </a:cubicBezTo>
                  <a:cubicBezTo>
                    <a:pt x="9729" y="9765"/>
                    <a:pt x="9450" y="9746"/>
                    <a:pt x="9174" y="9708"/>
                  </a:cubicBezTo>
                  <a:cubicBezTo>
                    <a:pt x="9056" y="9687"/>
                    <a:pt x="8940" y="9663"/>
                    <a:pt x="8823" y="9636"/>
                  </a:cubicBezTo>
                  <a:lnTo>
                    <a:pt x="8823" y="9636"/>
                  </a:lnTo>
                  <a:cubicBezTo>
                    <a:pt x="8966" y="8452"/>
                    <a:pt x="9376" y="7315"/>
                    <a:pt x="10041" y="6306"/>
                  </a:cubicBezTo>
                  <a:cubicBezTo>
                    <a:pt x="10475" y="5538"/>
                    <a:pt x="11109" y="4938"/>
                    <a:pt x="11909" y="4538"/>
                  </a:cubicBezTo>
                  <a:cubicBezTo>
                    <a:pt x="12206" y="4414"/>
                    <a:pt x="12540" y="4345"/>
                    <a:pt x="12869" y="4345"/>
                  </a:cubicBezTo>
                  <a:close/>
                  <a:moveTo>
                    <a:pt x="4828" y="1"/>
                  </a:moveTo>
                  <a:cubicBezTo>
                    <a:pt x="4698" y="1"/>
                    <a:pt x="4567" y="12"/>
                    <a:pt x="4437" y="34"/>
                  </a:cubicBezTo>
                  <a:cubicBezTo>
                    <a:pt x="4037" y="134"/>
                    <a:pt x="3670" y="368"/>
                    <a:pt x="3436" y="702"/>
                  </a:cubicBezTo>
                  <a:cubicBezTo>
                    <a:pt x="3170" y="1035"/>
                    <a:pt x="3003" y="1435"/>
                    <a:pt x="2936" y="1836"/>
                  </a:cubicBezTo>
                  <a:cubicBezTo>
                    <a:pt x="2836" y="2703"/>
                    <a:pt x="2969" y="3570"/>
                    <a:pt x="3303" y="4371"/>
                  </a:cubicBezTo>
                  <a:cubicBezTo>
                    <a:pt x="3438" y="4769"/>
                    <a:pt x="3599" y="5156"/>
                    <a:pt x="3784" y="5529"/>
                  </a:cubicBezTo>
                  <a:lnTo>
                    <a:pt x="3784" y="5529"/>
                  </a:lnTo>
                  <a:cubicBezTo>
                    <a:pt x="3324" y="5629"/>
                    <a:pt x="2856" y="5677"/>
                    <a:pt x="2394" y="5677"/>
                  </a:cubicBezTo>
                  <a:cubicBezTo>
                    <a:pt x="2308" y="5677"/>
                    <a:pt x="2221" y="5675"/>
                    <a:pt x="2136" y="5672"/>
                  </a:cubicBezTo>
                  <a:cubicBezTo>
                    <a:pt x="1402" y="5638"/>
                    <a:pt x="835" y="5572"/>
                    <a:pt x="468" y="5538"/>
                  </a:cubicBezTo>
                  <a:lnTo>
                    <a:pt x="1" y="5505"/>
                  </a:lnTo>
                  <a:lnTo>
                    <a:pt x="434" y="5605"/>
                  </a:lnTo>
                  <a:cubicBezTo>
                    <a:pt x="1001" y="5672"/>
                    <a:pt x="1568" y="5738"/>
                    <a:pt x="2102" y="5772"/>
                  </a:cubicBezTo>
                  <a:cubicBezTo>
                    <a:pt x="2191" y="5775"/>
                    <a:pt x="2281" y="5777"/>
                    <a:pt x="2370" y="5777"/>
                  </a:cubicBezTo>
                  <a:cubicBezTo>
                    <a:pt x="2859" y="5777"/>
                    <a:pt x="3348" y="5727"/>
                    <a:pt x="3830" y="5621"/>
                  </a:cubicBezTo>
                  <a:lnTo>
                    <a:pt x="3830" y="5621"/>
                  </a:lnTo>
                  <a:cubicBezTo>
                    <a:pt x="4462" y="6864"/>
                    <a:pt x="5362" y="7950"/>
                    <a:pt x="6472" y="8807"/>
                  </a:cubicBezTo>
                  <a:cubicBezTo>
                    <a:pt x="7134" y="9276"/>
                    <a:pt x="7864" y="9631"/>
                    <a:pt x="8645" y="9815"/>
                  </a:cubicBezTo>
                  <a:lnTo>
                    <a:pt x="8645" y="9815"/>
                  </a:lnTo>
                  <a:cubicBezTo>
                    <a:pt x="8466" y="11607"/>
                    <a:pt x="8852" y="13446"/>
                    <a:pt x="9808" y="15045"/>
                  </a:cubicBezTo>
                  <a:cubicBezTo>
                    <a:pt x="10375" y="16113"/>
                    <a:pt x="11309" y="16913"/>
                    <a:pt x="12443" y="17380"/>
                  </a:cubicBezTo>
                  <a:cubicBezTo>
                    <a:pt x="12754" y="17469"/>
                    <a:pt x="13080" y="17514"/>
                    <a:pt x="13411" y="17514"/>
                  </a:cubicBezTo>
                  <a:cubicBezTo>
                    <a:pt x="13577" y="17514"/>
                    <a:pt x="13744" y="17502"/>
                    <a:pt x="13911" y="17480"/>
                  </a:cubicBezTo>
                  <a:cubicBezTo>
                    <a:pt x="14311" y="17380"/>
                    <a:pt x="14711" y="17247"/>
                    <a:pt x="15078" y="17080"/>
                  </a:cubicBezTo>
                  <a:cubicBezTo>
                    <a:pt x="15578" y="16813"/>
                    <a:pt x="16079" y="16513"/>
                    <a:pt x="16512" y="16179"/>
                  </a:cubicBezTo>
                  <a:cubicBezTo>
                    <a:pt x="16679" y="16046"/>
                    <a:pt x="16779" y="15979"/>
                    <a:pt x="16879" y="15912"/>
                  </a:cubicBezTo>
                  <a:lnTo>
                    <a:pt x="16979" y="15812"/>
                  </a:lnTo>
                  <a:cubicBezTo>
                    <a:pt x="16913" y="15812"/>
                    <a:pt x="16879" y="15846"/>
                    <a:pt x="16846" y="15879"/>
                  </a:cubicBezTo>
                  <a:lnTo>
                    <a:pt x="16479" y="16146"/>
                  </a:lnTo>
                  <a:cubicBezTo>
                    <a:pt x="16012" y="16480"/>
                    <a:pt x="15545" y="16746"/>
                    <a:pt x="15011" y="17013"/>
                  </a:cubicBezTo>
                  <a:cubicBezTo>
                    <a:pt x="14533" y="17263"/>
                    <a:pt x="13990" y="17396"/>
                    <a:pt x="13447" y="17396"/>
                  </a:cubicBezTo>
                  <a:cubicBezTo>
                    <a:pt x="13118" y="17396"/>
                    <a:pt x="12790" y="17347"/>
                    <a:pt x="12476" y="17247"/>
                  </a:cubicBezTo>
                  <a:cubicBezTo>
                    <a:pt x="11375" y="16813"/>
                    <a:pt x="10475" y="16013"/>
                    <a:pt x="9908" y="14978"/>
                  </a:cubicBezTo>
                  <a:cubicBezTo>
                    <a:pt x="9174" y="13744"/>
                    <a:pt x="8774" y="12343"/>
                    <a:pt x="8774" y="10909"/>
                  </a:cubicBezTo>
                  <a:cubicBezTo>
                    <a:pt x="8759" y="10554"/>
                    <a:pt x="8768" y="10200"/>
                    <a:pt x="8801" y="9850"/>
                  </a:cubicBezTo>
                  <a:lnTo>
                    <a:pt x="8801" y="9850"/>
                  </a:lnTo>
                  <a:cubicBezTo>
                    <a:pt x="8913" y="9873"/>
                    <a:pt x="9026" y="9892"/>
                    <a:pt x="9141" y="9908"/>
                  </a:cubicBezTo>
                  <a:cubicBezTo>
                    <a:pt x="9433" y="9957"/>
                    <a:pt x="9728" y="9980"/>
                    <a:pt x="10023" y="9980"/>
                  </a:cubicBezTo>
                  <a:cubicBezTo>
                    <a:pt x="10739" y="9980"/>
                    <a:pt x="11458" y="9844"/>
                    <a:pt x="12143" y="9608"/>
                  </a:cubicBezTo>
                  <a:cubicBezTo>
                    <a:pt x="13077" y="9241"/>
                    <a:pt x="13911" y="8574"/>
                    <a:pt x="14444" y="7707"/>
                  </a:cubicBezTo>
                  <a:cubicBezTo>
                    <a:pt x="14711" y="7273"/>
                    <a:pt x="14878" y="6806"/>
                    <a:pt x="14911" y="6306"/>
                  </a:cubicBezTo>
                  <a:cubicBezTo>
                    <a:pt x="14945" y="5805"/>
                    <a:pt x="14811" y="5305"/>
                    <a:pt x="14511" y="4871"/>
                  </a:cubicBezTo>
                  <a:cubicBezTo>
                    <a:pt x="14211" y="4504"/>
                    <a:pt x="13744" y="4237"/>
                    <a:pt x="13243" y="4171"/>
                  </a:cubicBezTo>
                  <a:cubicBezTo>
                    <a:pt x="13123" y="4153"/>
                    <a:pt x="13002" y="4145"/>
                    <a:pt x="12882" y="4145"/>
                  </a:cubicBezTo>
                  <a:cubicBezTo>
                    <a:pt x="12535" y="4145"/>
                    <a:pt x="12189" y="4214"/>
                    <a:pt x="11842" y="4337"/>
                  </a:cubicBezTo>
                  <a:cubicBezTo>
                    <a:pt x="11042" y="4738"/>
                    <a:pt x="10341" y="5372"/>
                    <a:pt x="9874" y="6172"/>
                  </a:cubicBezTo>
                  <a:cubicBezTo>
                    <a:pt x="9221" y="7230"/>
                    <a:pt x="8819" y="8401"/>
                    <a:pt x="8669" y="9598"/>
                  </a:cubicBezTo>
                  <a:lnTo>
                    <a:pt x="8669" y="9598"/>
                  </a:lnTo>
                  <a:cubicBezTo>
                    <a:pt x="7917" y="9402"/>
                    <a:pt x="7200" y="9077"/>
                    <a:pt x="6572" y="8641"/>
                  </a:cubicBezTo>
                  <a:cubicBezTo>
                    <a:pt x="5501" y="7818"/>
                    <a:pt x="4634" y="6773"/>
                    <a:pt x="4028" y="5574"/>
                  </a:cubicBezTo>
                  <a:lnTo>
                    <a:pt x="4028" y="5574"/>
                  </a:lnTo>
                  <a:cubicBezTo>
                    <a:pt x="4278" y="5511"/>
                    <a:pt x="4526" y="5433"/>
                    <a:pt x="4771" y="5338"/>
                  </a:cubicBezTo>
                  <a:cubicBezTo>
                    <a:pt x="5304" y="5138"/>
                    <a:pt x="5771" y="4838"/>
                    <a:pt x="6172" y="4404"/>
                  </a:cubicBezTo>
                  <a:cubicBezTo>
                    <a:pt x="6605" y="3971"/>
                    <a:pt x="6906" y="3370"/>
                    <a:pt x="7039" y="2736"/>
                  </a:cubicBezTo>
                  <a:cubicBezTo>
                    <a:pt x="7172" y="2036"/>
                    <a:pt x="6972" y="1302"/>
                    <a:pt x="6539" y="768"/>
                  </a:cubicBezTo>
                  <a:cubicBezTo>
                    <a:pt x="6095" y="269"/>
                    <a:pt x="5467" y="1"/>
                    <a:pt x="48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7"/>
            <p:cNvSpPr/>
            <p:nvPr/>
          </p:nvSpPr>
          <p:spPr>
            <a:xfrm>
              <a:off x="3232475" y="1364750"/>
              <a:ext cx="206850" cy="107350"/>
            </a:xfrm>
            <a:custGeom>
              <a:avLst/>
              <a:gdLst/>
              <a:ahLst/>
              <a:cxnLst/>
              <a:rect l="l" t="t" r="r" b="b"/>
              <a:pathLst>
                <a:path w="8274" h="4294" extrusionOk="0">
                  <a:moveTo>
                    <a:pt x="8273" y="1"/>
                  </a:moveTo>
                  <a:lnTo>
                    <a:pt x="8273" y="1"/>
                  </a:lnTo>
                  <a:cubicBezTo>
                    <a:pt x="8240" y="1"/>
                    <a:pt x="8040" y="534"/>
                    <a:pt x="7506" y="1235"/>
                  </a:cubicBezTo>
                  <a:cubicBezTo>
                    <a:pt x="6114" y="3080"/>
                    <a:pt x="3937" y="4140"/>
                    <a:pt x="1645" y="4140"/>
                  </a:cubicBezTo>
                  <a:cubicBezTo>
                    <a:pt x="1575" y="4140"/>
                    <a:pt x="1505" y="4139"/>
                    <a:pt x="1435" y="4137"/>
                  </a:cubicBezTo>
                  <a:cubicBezTo>
                    <a:pt x="616" y="4107"/>
                    <a:pt x="100" y="3966"/>
                    <a:pt x="14" y="3966"/>
                  </a:cubicBezTo>
                  <a:cubicBezTo>
                    <a:pt x="5" y="3966"/>
                    <a:pt x="1" y="3967"/>
                    <a:pt x="1" y="3970"/>
                  </a:cubicBezTo>
                  <a:cubicBezTo>
                    <a:pt x="101" y="4037"/>
                    <a:pt x="234" y="4070"/>
                    <a:pt x="368" y="4104"/>
                  </a:cubicBezTo>
                  <a:cubicBezTo>
                    <a:pt x="701" y="4204"/>
                    <a:pt x="1068" y="4237"/>
                    <a:pt x="1435" y="4270"/>
                  </a:cubicBezTo>
                  <a:cubicBezTo>
                    <a:pt x="1620" y="4286"/>
                    <a:pt x="1805" y="4293"/>
                    <a:pt x="1989" y="4293"/>
                  </a:cubicBezTo>
                  <a:cubicBezTo>
                    <a:pt x="4224" y="4293"/>
                    <a:pt x="6342" y="3184"/>
                    <a:pt x="7606" y="1335"/>
                  </a:cubicBezTo>
                  <a:cubicBezTo>
                    <a:pt x="7806" y="1035"/>
                    <a:pt x="8006" y="701"/>
                    <a:pt x="8140" y="401"/>
                  </a:cubicBezTo>
                  <a:cubicBezTo>
                    <a:pt x="8207" y="267"/>
                    <a:pt x="8240" y="134"/>
                    <a:pt x="82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7"/>
            <p:cNvSpPr/>
            <p:nvPr/>
          </p:nvSpPr>
          <p:spPr>
            <a:xfrm>
              <a:off x="3544375" y="1408600"/>
              <a:ext cx="49225" cy="42075"/>
            </a:xfrm>
            <a:custGeom>
              <a:avLst/>
              <a:gdLst/>
              <a:ahLst/>
              <a:cxnLst/>
              <a:rect l="l" t="t" r="r" b="b"/>
              <a:pathLst>
                <a:path w="1969" h="1683" extrusionOk="0">
                  <a:moveTo>
                    <a:pt x="1754" y="1"/>
                  </a:moveTo>
                  <a:cubicBezTo>
                    <a:pt x="1699" y="1"/>
                    <a:pt x="1636" y="5"/>
                    <a:pt x="1568" y="15"/>
                  </a:cubicBezTo>
                  <a:cubicBezTo>
                    <a:pt x="868" y="148"/>
                    <a:pt x="300" y="615"/>
                    <a:pt x="67" y="1249"/>
                  </a:cubicBezTo>
                  <a:cubicBezTo>
                    <a:pt x="0" y="1516"/>
                    <a:pt x="0" y="1682"/>
                    <a:pt x="34" y="1682"/>
                  </a:cubicBezTo>
                  <a:cubicBezTo>
                    <a:pt x="200" y="1282"/>
                    <a:pt x="467" y="915"/>
                    <a:pt x="801" y="615"/>
                  </a:cubicBezTo>
                  <a:cubicBezTo>
                    <a:pt x="1134" y="348"/>
                    <a:pt x="1535" y="148"/>
                    <a:pt x="1968" y="48"/>
                  </a:cubicBezTo>
                  <a:cubicBezTo>
                    <a:pt x="1968" y="24"/>
                    <a:pt x="1885" y="1"/>
                    <a:pt x="17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7"/>
            <p:cNvSpPr/>
            <p:nvPr/>
          </p:nvSpPr>
          <p:spPr>
            <a:xfrm>
              <a:off x="3752850" y="1377725"/>
              <a:ext cx="70075" cy="92950"/>
            </a:xfrm>
            <a:custGeom>
              <a:avLst/>
              <a:gdLst/>
              <a:ahLst/>
              <a:cxnLst/>
              <a:rect l="l" t="t" r="r" b="b"/>
              <a:pathLst>
                <a:path w="2803" h="3718" extrusionOk="0">
                  <a:moveTo>
                    <a:pt x="1746" y="232"/>
                  </a:moveTo>
                  <a:cubicBezTo>
                    <a:pt x="1797" y="232"/>
                    <a:pt x="1850" y="237"/>
                    <a:pt x="1902" y="249"/>
                  </a:cubicBezTo>
                  <a:cubicBezTo>
                    <a:pt x="2169" y="316"/>
                    <a:pt x="2402" y="516"/>
                    <a:pt x="2502" y="816"/>
                  </a:cubicBezTo>
                  <a:cubicBezTo>
                    <a:pt x="2569" y="1083"/>
                    <a:pt x="2502" y="1383"/>
                    <a:pt x="2336" y="1583"/>
                  </a:cubicBezTo>
                  <a:cubicBezTo>
                    <a:pt x="2120" y="1870"/>
                    <a:pt x="1784" y="2020"/>
                    <a:pt x="1439" y="2020"/>
                  </a:cubicBezTo>
                  <a:cubicBezTo>
                    <a:pt x="1304" y="2020"/>
                    <a:pt x="1166" y="1997"/>
                    <a:pt x="1035" y="1950"/>
                  </a:cubicBezTo>
                  <a:cubicBezTo>
                    <a:pt x="1028" y="1948"/>
                    <a:pt x="1021" y="1946"/>
                    <a:pt x="1015" y="1943"/>
                  </a:cubicBezTo>
                  <a:lnTo>
                    <a:pt x="1015" y="1943"/>
                  </a:lnTo>
                  <a:cubicBezTo>
                    <a:pt x="955" y="1750"/>
                    <a:pt x="915" y="1550"/>
                    <a:pt x="901" y="1350"/>
                  </a:cubicBezTo>
                  <a:cubicBezTo>
                    <a:pt x="901" y="1083"/>
                    <a:pt x="968" y="783"/>
                    <a:pt x="1135" y="549"/>
                  </a:cubicBezTo>
                  <a:cubicBezTo>
                    <a:pt x="1272" y="356"/>
                    <a:pt x="1501" y="232"/>
                    <a:pt x="1746" y="232"/>
                  </a:cubicBezTo>
                  <a:close/>
                  <a:moveTo>
                    <a:pt x="1773" y="1"/>
                  </a:moveTo>
                  <a:cubicBezTo>
                    <a:pt x="1463" y="1"/>
                    <a:pt x="1167" y="160"/>
                    <a:pt x="968" y="416"/>
                  </a:cubicBezTo>
                  <a:cubicBezTo>
                    <a:pt x="768" y="682"/>
                    <a:pt x="701" y="1016"/>
                    <a:pt x="734" y="1350"/>
                  </a:cubicBezTo>
                  <a:cubicBezTo>
                    <a:pt x="747" y="1523"/>
                    <a:pt x="776" y="1695"/>
                    <a:pt x="820" y="1861"/>
                  </a:cubicBezTo>
                  <a:lnTo>
                    <a:pt x="820" y="1861"/>
                  </a:lnTo>
                  <a:cubicBezTo>
                    <a:pt x="596" y="1750"/>
                    <a:pt x="386" y="1586"/>
                    <a:pt x="234" y="1383"/>
                  </a:cubicBezTo>
                  <a:cubicBezTo>
                    <a:pt x="167" y="1283"/>
                    <a:pt x="67" y="1183"/>
                    <a:pt x="1" y="1083"/>
                  </a:cubicBezTo>
                  <a:lnTo>
                    <a:pt x="1" y="1083"/>
                  </a:lnTo>
                  <a:cubicBezTo>
                    <a:pt x="34" y="1183"/>
                    <a:pt x="67" y="1316"/>
                    <a:pt x="167" y="1416"/>
                  </a:cubicBezTo>
                  <a:cubicBezTo>
                    <a:pt x="343" y="1710"/>
                    <a:pt x="597" y="1925"/>
                    <a:pt x="882" y="2064"/>
                  </a:cubicBezTo>
                  <a:lnTo>
                    <a:pt x="882" y="2064"/>
                  </a:lnTo>
                  <a:cubicBezTo>
                    <a:pt x="1093" y="2677"/>
                    <a:pt x="1510" y="3211"/>
                    <a:pt x="2069" y="3551"/>
                  </a:cubicBezTo>
                  <a:cubicBezTo>
                    <a:pt x="2169" y="3651"/>
                    <a:pt x="2302" y="3685"/>
                    <a:pt x="2436" y="3718"/>
                  </a:cubicBezTo>
                  <a:cubicBezTo>
                    <a:pt x="2035" y="3451"/>
                    <a:pt x="1702" y="3118"/>
                    <a:pt x="1402" y="2751"/>
                  </a:cubicBezTo>
                  <a:cubicBezTo>
                    <a:pt x="1279" y="2567"/>
                    <a:pt x="1170" y="2362"/>
                    <a:pt x="1086" y="2145"/>
                  </a:cubicBezTo>
                  <a:lnTo>
                    <a:pt x="1086" y="2145"/>
                  </a:lnTo>
                  <a:cubicBezTo>
                    <a:pt x="1208" y="2182"/>
                    <a:pt x="1334" y="2200"/>
                    <a:pt x="1458" y="2200"/>
                  </a:cubicBezTo>
                  <a:cubicBezTo>
                    <a:pt x="1853" y="2200"/>
                    <a:pt x="2238" y="2019"/>
                    <a:pt x="2502" y="1683"/>
                  </a:cubicBezTo>
                  <a:cubicBezTo>
                    <a:pt x="2736" y="1416"/>
                    <a:pt x="2803" y="1049"/>
                    <a:pt x="2702" y="749"/>
                  </a:cubicBezTo>
                  <a:cubicBezTo>
                    <a:pt x="2602" y="382"/>
                    <a:pt x="2302" y="82"/>
                    <a:pt x="1935" y="15"/>
                  </a:cubicBezTo>
                  <a:cubicBezTo>
                    <a:pt x="1881" y="5"/>
                    <a:pt x="1827" y="1"/>
                    <a:pt x="17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7"/>
            <p:cNvSpPr/>
            <p:nvPr/>
          </p:nvSpPr>
          <p:spPr>
            <a:xfrm>
              <a:off x="3779525" y="1314500"/>
              <a:ext cx="76750" cy="34425"/>
            </a:xfrm>
            <a:custGeom>
              <a:avLst/>
              <a:gdLst/>
              <a:ahLst/>
              <a:cxnLst/>
              <a:rect l="l" t="t" r="r" b="b"/>
              <a:pathLst>
                <a:path w="3070" h="1377" extrusionOk="0">
                  <a:moveTo>
                    <a:pt x="704" y="1"/>
                  </a:moveTo>
                  <a:cubicBezTo>
                    <a:pt x="636" y="1"/>
                    <a:pt x="568" y="4"/>
                    <a:pt x="501" y="9"/>
                  </a:cubicBezTo>
                  <a:cubicBezTo>
                    <a:pt x="168" y="43"/>
                    <a:pt x="1" y="109"/>
                    <a:pt x="1" y="143"/>
                  </a:cubicBezTo>
                  <a:cubicBezTo>
                    <a:pt x="568" y="143"/>
                    <a:pt x="1102" y="243"/>
                    <a:pt x="1669" y="409"/>
                  </a:cubicBezTo>
                  <a:cubicBezTo>
                    <a:pt x="2169" y="676"/>
                    <a:pt x="2636" y="977"/>
                    <a:pt x="3036" y="1377"/>
                  </a:cubicBezTo>
                  <a:cubicBezTo>
                    <a:pt x="3070" y="1377"/>
                    <a:pt x="2970" y="1177"/>
                    <a:pt x="2770" y="943"/>
                  </a:cubicBezTo>
                  <a:cubicBezTo>
                    <a:pt x="2469" y="643"/>
                    <a:pt x="2136" y="376"/>
                    <a:pt x="1736" y="209"/>
                  </a:cubicBezTo>
                  <a:cubicBezTo>
                    <a:pt x="1402" y="70"/>
                    <a:pt x="1045" y="1"/>
                    <a:pt x="7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7"/>
            <p:cNvSpPr/>
            <p:nvPr/>
          </p:nvSpPr>
          <p:spPr>
            <a:xfrm>
              <a:off x="3747850" y="1384750"/>
              <a:ext cx="394475" cy="295250"/>
            </a:xfrm>
            <a:custGeom>
              <a:avLst/>
              <a:gdLst/>
              <a:ahLst/>
              <a:cxnLst/>
              <a:rect l="l" t="t" r="r" b="b"/>
              <a:pathLst>
                <a:path w="15779" h="11810" extrusionOk="0">
                  <a:moveTo>
                    <a:pt x="15778" y="3437"/>
                  </a:moveTo>
                  <a:cubicBezTo>
                    <a:pt x="15745" y="3437"/>
                    <a:pt x="15712" y="3470"/>
                    <a:pt x="15678" y="3470"/>
                  </a:cubicBezTo>
                  <a:lnTo>
                    <a:pt x="15569" y="3533"/>
                  </a:lnTo>
                  <a:lnTo>
                    <a:pt x="15569" y="3533"/>
                  </a:lnTo>
                  <a:cubicBezTo>
                    <a:pt x="15639" y="3500"/>
                    <a:pt x="15708" y="3460"/>
                    <a:pt x="15778" y="3437"/>
                  </a:cubicBezTo>
                  <a:close/>
                  <a:moveTo>
                    <a:pt x="10162" y="234"/>
                  </a:moveTo>
                  <a:cubicBezTo>
                    <a:pt x="10469" y="234"/>
                    <a:pt x="10777" y="278"/>
                    <a:pt x="11075" y="368"/>
                  </a:cubicBezTo>
                  <a:cubicBezTo>
                    <a:pt x="12242" y="702"/>
                    <a:pt x="13176" y="1636"/>
                    <a:pt x="13577" y="2803"/>
                  </a:cubicBezTo>
                  <a:cubicBezTo>
                    <a:pt x="13705" y="3265"/>
                    <a:pt x="13745" y="3742"/>
                    <a:pt x="13697" y="4205"/>
                  </a:cubicBezTo>
                  <a:lnTo>
                    <a:pt x="13697" y="4205"/>
                  </a:lnTo>
                  <a:cubicBezTo>
                    <a:pt x="12679" y="4488"/>
                    <a:pt x="11610" y="4638"/>
                    <a:pt x="10541" y="4638"/>
                  </a:cubicBezTo>
                  <a:cubicBezTo>
                    <a:pt x="10108" y="4638"/>
                    <a:pt x="9674" y="4604"/>
                    <a:pt x="9274" y="4504"/>
                  </a:cubicBezTo>
                  <a:cubicBezTo>
                    <a:pt x="8807" y="4404"/>
                    <a:pt x="8373" y="4204"/>
                    <a:pt x="8006" y="3871"/>
                  </a:cubicBezTo>
                  <a:cubicBezTo>
                    <a:pt x="7639" y="3570"/>
                    <a:pt x="7439" y="3070"/>
                    <a:pt x="7439" y="2603"/>
                  </a:cubicBezTo>
                  <a:cubicBezTo>
                    <a:pt x="7439" y="2069"/>
                    <a:pt x="7606" y="1569"/>
                    <a:pt x="7939" y="1135"/>
                  </a:cubicBezTo>
                  <a:cubicBezTo>
                    <a:pt x="8523" y="552"/>
                    <a:pt x="9337" y="234"/>
                    <a:pt x="10162" y="234"/>
                  </a:cubicBezTo>
                  <a:close/>
                  <a:moveTo>
                    <a:pt x="10102" y="1"/>
                  </a:moveTo>
                  <a:cubicBezTo>
                    <a:pt x="9242" y="1"/>
                    <a:pt x="8396" y="355"/>
                    <a:pt x="7773" y="1002"/>
                  </a:cubicBezTo>
                  <a:cubicBezTo>
                    <a:pt x="7406" y="1436"/>
                    <a:pt x="7206" y="2003"/>
                    <a:pt x="7206" y="2570"/>
                  </a:cubicBezTo>
                  <a:cubicBezTo>
                    <a:pt x="7206" y="3103"/>
                    <a:pt x="7439" y="3637"/>
                    <a:pt x="7873" y="4004"/>
                  </a:cubicBezTo>
                  <a:cubicBezTo>
                    <a:pt x="8240" y="4304"/>
                    <a:pt x="8673" y="4538"/>
                    <a:pt x="9174" y="4638"/>
                  </a:cubicBezTo>
                  <a:cubicBezTo>
                    <a:pt x="9607" y="4738"/>
                    <a:pt x="10074" y="4771"/>
                    <a:pt x="10508" y="4771"/>
                  </a:cubicBezTo>
                  <a:cubicBezTo>
                    <a:pt x="11579" y="4744"/>
                    <a:pt x="12651" y="4589"/>
                    <a:pt x="13688" y="4286"/>
                  </a:cubicBezTo>
                  <a:lnTo>
                    <a:pt x="13688" y="4286"/>
                  </a:lnTo>
                  <a:cubicBezTo>
                    <a:pt x="13599" y="4997"/>
                    <a:pt x="13304" y="5672"/>
                    <a:pt x="12810" y="6206"/>
                  </a:cubicBezTo>
                  <a:cubicBezTo>
                    <a:pt x="12009" y="7040"/>
                    <a:pt x="10975" y="7607"/>
                    <a:pt x="9841" y="7840"/>
                  </a:cubicBezTo>
                  <a:cubicBezTo>
                    <a:pt x="8807" y="8040"/>
                    <a:pt x="7773" y="8140"/>
                    <a:pt x="6705" y="8174"/>
                  </a:cubicBezTo>
                  <a:cubicBezTo>
                    <a:pt x="5805" y="8174"/>
                    <a:pt x="4871" y="8274"/>
                    <a:pt x="3970" y="8474"/>
                  </a:cubicBezTo>
                  <a:cubicBezTo>
                    <a:pt x="2636" y="8707"/>
                    <a:pt x="1401" y="9408"/>
                    <a:pt x="567" y="10475"/>
                  </a:cubicBezTo>
                  <a:cubicBezTo>
                    <a:pt x="367" y="10776"/>
                    <a:pt x="201" y="11109"/>
                    <a:pt x="67" y="11443"/>
                  </a:cubicBezTo>
                  <a:cubicBezTo>
                    <a:pt x="34" y="11543"/>
                    <a:pt x="34" y="11643"/>
                    <a:pt x="0" y="11710"/>
                  </a:cubicBezTo>
                  <a:cubicBezTo>
                    <a:pt x="0" y="11743"/>
                    <a:pt x="0" y="11776"/>
                    <a:pt x="0" y="11810"/>
                  </a:cubicBezTo>
                  <a:cubicBezTo>
                    <a:pt x="134" y="11343"/>
                    <a:pt x="367" y="10909"/>
                    <a:pt x="634" y="10509"/>
                  </a:cubicBezTo>
                  <a:cubicBezTo>
                    <a:pt x="1501" y="9508"/>
                    <a:pt x="2669" y="8841"/>
                    <a:pt x="3970" y="8607"/>
                  </a:cubicBezTo>
                  <a:cubicBezTo>
                    <a:pt x="4904" y="8441"/>
                    <a:pt x="5805" y="8374"/>
                    <a:pt x="6705" y="8340"/>
                  </a:cubicBezTo>
                  <a:cubicBezTo>
                    <a:pt x="7773" y="8340"/>
                    <a:pt x="8840" y="8240"/>
                    <a:pt x="9874" y="8007"/>
                  </a:cubicBezTo>
                  <a:cubicBezTo>
                    <a:pt x="11042" y="7807"/>
                    <a:pt x="12142" y="7206"/>
                    <a:pt x="12976" y="6339"/>
                  </a:cubicBezTo>
                  <a:cubicBezTo>
                    <a:pt x="13509" y="5745"/>
                    <a:pt x="13828" y="5000"/>
                    <a:pt x="13909" y="4219"/>
                  </a:cubicBezTo>
                  <a:lnTo>
                    <a:pt x="13909" y="4219"/>
                  </a:lnTo>
                  <a:cubicBezTo>
                    <a:pt x="14089" y="4163"/>
                    <a:pt x="14267" y="4103"/>
                    <a:pt x="14444" y="4037"/>
                  </a:cubicBezTo>
                  <a:cubicBezTo>
                    <a:pt x="14778" y="3904"/>
                    <a:pt x="15111" y="3771"/>
                    <a:pt x="15445" y="3604"/>
                  </a:cubicBezTo>
                  <a:lnTo>
                    <a:pt x="15569" y="3533"/>
                  </a:lnTo>
                  <a:lnTo>
                    <a:pt x="15569" y="3533"/>
                  </a:lnTo>
                  <a:cubicBezTo>
                    <a:pt x="15539" y="3547"/>
                    <a:pt x="15508" y="3560"/>
                    <a:pt x="15478" y="3570"/>
                  </a:cubicBezTo>
                  <a:cubicBezTo>
                    <a:pt x="15245" y="3670"/>
                    <a:pt x="14911" y="3804"/>
                    <a:pt x="14444" y="3971"/>
                  </a:cubicBezTo>
                  <a:cubicBezTo>
                    <a:pt x="14270" y="4032"/>
                    <a:pt x="14094" y="4089"/>
                    <a:pt x="13917" y="4142"/>
                  </a:cubicBezTo>
                  <a:lnTo>
                    <a:pt x="13917" y="4142"/>
                  </a:lnTo>
                  <a:cubicBezTo>
                    <a:pt x="13956" y="3676"/>
                    <a:pt x="13911" y="3200"/>
                    <a:pt x="13777" y="2736"/>
                  </a:cubicBezTo>
                  <a:cubicBezTo>
                    <a:pt x="13377" y="1502"/>
                    <a:pt x="12376" y="535"/>
                    <a:pt x="11108" y="168"/>
                  </a:cubicBezTo>
                  <a:cubicBezTo>
                    <a:pt x="10779" y="55"/>
                    <a:pt x="10440" y="1"/>
                    <a:pt x="101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7"/>
            <p:cNvSpPr/>
            <p:nvPr/>
          </p:nvSpPr>
          <p:spPr>
            <a:xfrm>
              <a:off x="3737000" y="1811800"/>
              <a:ext cx="145125" cy="67500"/>
            </a:xfrm>
            <a:custGeom>
              <a:avLst/>
              <a:gdLst/>
              <a:ahLst/>
              <a:cxnLst/>
              <a:rect l="l" t="t" r="r" b="b"/>
              <a:pathLst>
                <a:path w="5805" h="2700" extrusionOk="0">
                  <a:moveTo>
                    <a:pt x="1973" y="1"/>
                  </a:moveTo>
                  <a:cubicBezTo>
                    <a:pt x="1629" y="1"/>
                    <a:pt x="1280" y="43"/>
                    <a:pt x="935" y="131"/>
                  </a:cubicBezTo>
                  <a:cubicBezTo>
                    <a:pt x="601" y="198"/>
                    <a:pt x="301" y="332"/>
                    <a:pt x="1" y="532"/>
                  </a:cubicBezTo>
                  <a:cubicBezTo>
                    <a:pt x="4" y="535"/>
                    <a:pt x="9" y="536"/>
                    <a:pt x="16" y="536"/>
                  </a:cubicBezTo>
                  <a:cubicBezTo>
                    <a:pt x="95" y="536"/>
                    <a:pt x="420" y="387"/>
                    <a:pt x="968" y="265"/>
                  </a:cubicBezTo>
                  <a:cubicBezTo>
                    <a:pt x="1246" y="214"/>
                    <a:pt x="1523" y="189"/>
                    <a:pt x="1798" y="189"/>
                  </a:cubicBezTo>
                  <a:cubicBezTo>
                    <a:pt x="3140" y="189"/>
                    <a:pt x="4407" y="786"/>
                    <a:pt x="5238" y="1866"/>
                  </a:cubicBezTo>
                  <a:cubicBezTo>
                    <a:pt x="5638" y="2366"/>
                    <a:pt x="5772" y="2700"/>
                    <a:pt x="5805" y="2700"/>
                  </a:cubicBezTo>
                  <a:cubicBezTo>
                    <a:pt x="5738" y="2366"/>
                    <a:pt x="5571" y="2066"/>
                    <a:pt x="5371" y="1799"/>
                  </a:cubicBezTo>
                  <a:cubicBezTo>
                    <a:pt x="4600" y="656"/>
                    <a:pt x="3321" y="1"/>
                    <a:pt x="19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7"/>
            <p:cNvSpPr/>
            <p:nvPr/>
          </p:nvSpPr>
          <p:spPr>
            <a:xfrm>
              <a:off x="3857925" y="1958500"/>
              <a:ext cx="145975" cy="46875"/>
            </a:xfrm>
            <a:custGeom>
              <a:avLst/>
              <a:gdLst/>
              <a:ahLst/>
              <a:cxnLst/>
              <a:rect l="l" t="t" r="r" b="b"/>
              <a:pathLst>
                <a:path w="5839" h="1875" extrusionOk="0">
                  <a:moveTo>
                    <a:pt x="5838" y="1"/>
                  </a:moveTo>
                  <a:lnTo>
                    <a:pt x="5838" y="1"/>
                  </a:lnTo>
                  <a:cubicBezTo>
                    <a:pt x="5805" y="1"/>
                    <a:pt x="5605" y="335"/>
                    <a:pt x="5138" y="701"/>
                  </a:cubicBezTo>
                  <a:cubicBezTo>
                    <a:pt x="4457" y="1325"/>
                    <a:pt x="3585" y="1649"/>
                    <a:pt x="2707" y="1649"/>
                  </a:cubicBezTo>
                  <a:cubicBezTo>
                    <a:pt x="2035" y="1649"/>
                    <a:pt x="1361" y="1459"/>
                    <a:pt x="768" y="1068"/>
                  </a:cubicBezTo>
                  <a:cubicBezTo>
                    <a:pt x="291" y="750"/>
                    <a:pt x="26" y="432"/>
                    <a:pt x="2" y="432"/>
                  </a:cubicBezTo>
                  <a:cubicBezTo>
                    <a:pt x="1" y="432"/>
                    <a:pt x="1" y="433"/>
                    <a:pt x="1" y="435"/>
                  </a:cubicBezTo>
                  <a:cubicBezTo>
                    <a:pt x="134" y="735"/>
                    <a:pt x="401" y="1002"/>
                    <a:pt x="668" y="1168"/>
                  </a:cubicBezTo>
                  <a:cubicBezTo>
                    <a:pt x="1292" y="1644"/>
                    <a:pt x="2030" y="1875"/>
                    <a:pt x="2765" y="1875"/>
                  </a:cubicBezTo>
                  <a:cubicBezTo>
                    <a:pt x="3678" y="1875"/>
                    <a:pt x="4587" y="1519"/>
                    <a:pt x="5271" y="835"/>
                  </a:cubicBezTo>
                  <a:cubicBezTo>
                    <a:pt x="5538" y="601"/>
                    <a:pt x="5705" y="30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7"/>
            <p:cNvSpPr/>
            <p:nvPr/>
          </p:nvSpPr>
          <p:spPr>
            <a:xfrm>
              <a:off x="3927150" y="1737525"/>
              <a:ext cx="109250" cy="48375"/>
            </a:xfrm>
            <a:custGeom>
              <a:avLst/>
              <a:gdLst/>
              <a:ahLst/>
              <a:cxnLst/>
              <a:rect l="l" t="t" r="r" b="b"/>
              <a:pathLst>
                <a:path w="4370" h="1935" extrusionOk="0">
                  <a:moveTo>
                    <a:pt x="2697" y="1"/>
                  </a:moveTo>
                  <a:cubicBezTo>
                    <a:pt x="1769" y="1"/>
                    <a:pt x="878" y="444"/>
                    <a:pt x="334" y="1234"/>
                  </a:cubicBezTo>
                  <a:cubicBezTo>
                    <a:pt x="167" y="1435"/>
                    <a:pt x="34" y="1668"/>
                    <a:pt x="0" y="1935"/>
                  </a:cubicBezTo>
                  <a:cubicBezTo>
                    <a:pt x="34" y="1935"/>
                    <a:pt x="167" y="1668"/>
                    <a:pt x="434" y="1335"/>
                  </a:cubicBezTo>
                  <a:cubicBezTo>
                    <a:pt x="1022" y="593"/>
                    <a:pt x="1904" y="185"/>
                    <a:pt x="2810" y="185"/>
                  </a:cubicBezTo>
                  <a:cubicBezTo>
                    <a:pt x="3086" y="185"/>
                    <a:pt x="3364" y="223"/>
                    <a:pt x="3636" y="300"/>
                  </a:cubicBezTo>
                  <a:cubicBezTo>
                    <a:pt x="4024" y="420"/>
                    <a:pt x="4305" y="539"/>
                    <a:pt x="4360" y="539"/>
                  </a:cubicBezTo>
                  <a:cubicBezTo>
                    <a:pt x="4367" y="539"/>
                    <a:pt x="4370" y="538"/>
                    <a:pt x="4370" y="534"/>
                  </a:cubicBezTo>
                  <a:cubicBezTo>
                    <a:pt x="4170" y="367"/>
                    <a:pt x="3936" y="234"/>
                    <a:pt x="3669" y="167"/>
                  </a:cubicBezTo>
                  <a:cubicBezTo>
                    <a:pt x="3350" y="55"/>
                    <a:pt x="3021" y="1"/>
                    <a:pt x="26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7"/>
            <p:cNvSpPr/>
            <p:nvPr/>
          </p:nvSpPr>
          <p:spPr>
            <a:xfrm>
              <a:off x="4130625" y="1638250"/>
              <a:ext cx="296900" cy="177700"/>
            </a:xfrm>
            <a:custGeom>
              <a:avLst/>
              <a:gdLst/>
              <a:ahLst/>
              <a:cxnLst/>
              <a:rect l="l" t="t" r="r" b="b"/>
              <a:pathLst>
                <a:path w="11876" h="7108" extrusionOk="0">
                  <a:moveTo>
                    <a:pt x="2192" y="223"/>
                  </a:moveTo>
                  <a:cubicBezTo>
                    <a:pt x="2330" y="223"/>
                    <a:pt x="2468" y="238"/>
                    <a:pt x="2602" y="269"/>
                  </a:cubicBezTo>
                  <a:cubicBezTo>
                    <a:pt x="3036" y="335"/>
                    <a:pt x="3436" y="569"/>
                    <a:pt x="3770" y="869"/>
                  </a:cubicBezTo>
                  <a:cubicBezTo>
                    <a:pt x="4037" y="1169"/>
                    <a:pt x="4270" y="1503"/>
                    <a:pt x="4403" y="1903"/>
                  </a:cubicBezTo>
                  <a:cubicBezTo>
                    <a:pt x="4637" y="2637"/>
                    <a:pt x="4637" y="3404"/>
                    <a:pt x="4403" y="4138"/>
                  </a:cubicBezTo>
                  <a:cubicBezTo>
                    <a:pt x="4168" y="4869"/>
                    <a:pt x="3732" y="5534"/>
                    <a:pt x="3154" y="6061"/>
                  </a:cubicBezTo>
                  <a:lnTo>
                    <a:pt x="3154" y="6061"/>
                  </a:lnTo>
                  <a:cubicBezTo>
                    <a:pt x="2372" y="5629"/>
                    <a:pt x="1672" y="5044"/>
                    <a:pt x="1101" y="4338"/>
                  </a:cubicBezTo>
                  <a:cubicBezTo>
                    <a:pt x="768" y="3938"/>
                    <a:pt x="534" y="3471"/>
                    <a:pt x="401" y="2971"/>
                  </a:cubicBezTo>
                  <a:cubicBezTo>
                    <a:pt x="267" y="2470"/>
                    <a:pt x="267" y="1970"/>
                    <a:pt x="401" y="1503"/>
                  </a:cubicBezTo>
                  <a:cubicBezTo>
                    <a:pt x="534" y="1036"/>
                    <a:pt x="868" y="669"/>
                    <a:pt x="1268" y="435"/>
                  </a:cubicBezTo>
                  <a:cubicBezTo>
                    <a:pt x="1567" y="297"/>
                    <a:pt x="1883" y="223"/>
                    <a:pt x="2192" y="223"/>
                  </a:cubicBezTo>
                  <a:close/>
                  <a:moveTo>
                    <a:pt x="2122" y="0"/>
                  </a:moveTo>
                  <a:cubicBezTo>
                    <a:pt x="1796" y="0"/>
                    <a:pt x="1475" y="82"/>
                    <a:pt x="1168" y="235"/>
                  </a:cubicBezTo>
                  <a:cubicBezTo>
                    <a:pt x="701" y="469"/>
                    <a:pt x="334" y="902"/>
                    <a:pt x="200" y="1436"/>
                  </a:cubicBezTo>
                  <a:cubicBezTo>
                    <a:pt x="34" y="1936"/>
                    <a:pt x="0" y="2504"/>
                    <a:pt x="167" y="3004"/>
                  </a:cubicBezTo>
                  <a:cubicBezTo>
                    <a:pt x="334" y="3538"/>
                    <a:pt x="567" y="4038"/>
                    <a:pt x="934" y="4472"/>
                  </a:cubicBezTo>
                  <a:cubicBezTo>
                    <a:pt x="1508" y="5178"/>
                    <a:pt x="2212" y="5761"/>
                    <a:pt x="2997" y="6198"/>
                  </a:cubicBezTo>
                  <a:lnTo>
                    <a:pt x="2997" y="6198"/>
                  </a:lnTo>
                  <a:cubicBezTo>
                    <a:pt x="2801" y="6361"/>
                    <a:pt x="2591" y="6509"/>
                    <a:pt x="2369" y="6640"/>
                  </a:cubicBezTo>
                  <a:cubicBezTo>
                    <a:pt x="2035" y="6840"/>
                    <a:pt x="1635" y="6973"/>
                    <a:pt x="1268" y="7107"/>
                  </a:cubicBezTo>
                  <a:cubicBezTo>
                    <a:pt x="1368" y="7107"/>
                    <a:pt x="1468" y="7073"/>
                    <a:pt x="1568" y="7040"/>
                  </a:cubicBezTo>
                  <a:cubicBezTo>
                    <a:pt x="1868" y="6973"/>
                    <a:pt x="2135" y="6840"/>
                    <a:pt x="2402" y="6707"/>
                  </a:cubicBezTo>
                  <a:cubicBezTo>
                    <a:pt x="2650" y="6573"/>
                    <a:pt x="2876" y="6418"/>
                    <a:pt x="3087" y="6247"/>
                  </a:cubicBezTo>
                  <a:lnTo>
                    <a:pt x="3087" y="6247"/>
                  </a:lnTo>
                  <a:cubicBezTo>
                    <a:pt x="4059" y="6770"/>
                    <a:pt x="5150" y="7071"/>
                    <a:pt x="6271" y="7107"/>
                  </a:cubicBezTo>
                  <a:cubicBezTo>
                    <a:pt x="6308" y="7108"/>
                    <a:pt x="6344" y="7108"/>
                    <a:pt x="6380" y="7108"/>
                  </a:cubicBezTo>
                  <a:cubicBezTo>
                    <a:pt x="8073" y="7108"/>
                    <a:pt x="9629" y="6344"/>
                    <a:pt x="10675" y="5005"/>
                  </a:cubicBezTo>
                  <a:cubicBezTo>
                    <a:pt x="11375" y="4138"/>
                    <a:pt x="11809" y="3037"/>
                    <a:pt x="11875" y="1903"/>
                  </a:cubicBezTo>
                  <a:cubicBezTo>
                    <a:pt x="11875" y="1736"/>
                    <a:pt x="11875" y="1536"/>
                    <a:pt x="11875" y="1369"/>
                  </a:cubicBezTo>
                  <a:cubicBezTo>
                    <a:pt x="11842" y="1236"/>
                    <a:pt x="11842" y="1103"/>
                    <a:pt x="11809" y="1002"/>
                  </a:cubicBezTo>
                  <a:cubicBezTo>
                    <a:pt x="11775" y="869"/>
                    <a:pt x="11775" y="769"/>
                    <a:pt x="11742" y="669"/>
                  </a:cubicBezTo>
                  <a:lnTo>
                    <a:pt x="11742" y="669"/>
                  </a:lnTo>
                  <a:cubicBezTo>
                    <a:pt x="11775" y="1103"/>
                    <a:pt x="11809" y="1503"/>
                    <a:pt x="11809" y="1903"/>
                  </a:cubicBezTo>
                  <a:cubicBezTo>
                    <a:pt x="11579" y="4729"/>
                    <a:pt x="9244" y="6908"/>
                    <a:pt x="6432" y="6908"/>
                  </a:cubicBezTo>
                  <a:cubicBezTo>
                    <a:pt x="6390" y="6908"/>
                    <a:pt x="6347" y="6908"/>
                    <a:pt x="6305" y="6907"/>
                  </a:cubicBezTo>
                  <a:cubicBezTo>
                    <a:pt x="5223" y="6889"/>
                    <a:pt x="4178" y="6607"/>
                    <a:pt x="3247" y="6111"/>
                  </a:cubicBezTo>
                  <a:lnTo>
                    <a:pt x="3247" y="6111"/>
                  </a:lnTo>
                  <a:cubicBezTo>
                    <a:pt x="3347" y="6024"/>
                    <a:pt x="3443" y="5933"/>
                    <a:pt x="3536" y="5839"/>
                  </a:cubicBezTo>
                  <a:cubicBezTo>
                    <a:pt x="4003" y="5339"/>
                    <a:pt x="4337" y="4772"/>
                    <a:pt x="4537" y="4171"/>
                  </a:cubicBezTo>
                  <a:cubicBezTo>
                    <a:pt x="4770" y="3404"/>
                    <a:pt x="4770" y="2604"/>
                    <a:pt x="4570" y="1836"/>
                  </a:cubicBezTo>
                  <a:cubicBezTo>
                    <a:pt x="4403" y="1403"/>
                    <a:pt x="4203" y="1036"/>
                    <a:pt x="3870" y="702"/>
                  </a:cubicBezTo>
                  <a:cubicBezTo>
                    <a:pt x="3536" y="369"/>
                    <a:pt x="3103" y="135"/>
                    <a:pt x="2636" y="68"/>
                  </a:cubicBezTo>
                  <a:cubicBezTo>
                    <a:pt x="2464" y="23"/>
                    <a:pt x="2292" y="0"/>
                    <a:pt x="2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7"/>
            <p:cNvSpPr/>
            <p:nvPr/>
          </p:nvSpPr>
          <p:spPr>
            <a:xfrm>
              <a:off x="4482550" y="1649950"/>
              <a:ext cx="70900" cy="221025"/>
            </a:xfrm>
            <a:custGeom>
              <a:avLst/>
              <a:gdLst/>
              <a:ahLst/>
              <a:cxnLst/>
              <a:rect l="l" t="t" r="r" b="b"/>
              <a:pathLst>
                <a:path w="2836" h="8841" extrusionOk="0">
                  <a:moveTo>
                    <a:pt x="2835" y="1"/>
                  </a:moveTo>
                  <a:lnTo>
                    <a:pt x="2835" y="1"/>
                  </a:lnTo>
                  <a:cubicBezTo>
                    <a:pt x="2735" y="67"/>
                    <a:pt x="2635" y="168"/>
                    <a:pt x="2602" y="301"/>
                  </a:cubicBezTo>
                  <a:cubicBezTo>
                    <a:pt x="2435" y="468"/>
                    <a:pt x="2235" y="768"/>
                    <a:pt x="2001" y="1135"/>
                  </a:cubicBezTo>
                  <a:cubicBezTo>
                    <a:pt x="1368" y="2102"/>
                    <a:pt x="867" y="3136"/>
                    <a:pt x="534" y="4237"/>
                  </a:cubicBezTo>
                  <a:cubicBezTo>
                    <a:pt x="334" y="4838"/>
                    <a:pt x="200" y="5438"/>
                    <a:pt x="100" y="6072"/>
                  </a:cubicBezTo>
                  <a:cubicBezTo>
                    <a:pt x="0" y="6572"/>
                    <a:pt x="33" y="7106"/>
                    <a:pt x="167" y="7606"/>
                  </a:cubicBezTo>
                  <a:cubicBezTo>
                    <a:pt x="267" y="7940"/>
                    <a:pt x="400" y="8273"/>
                    <a:pt x="634" y="8574"/>
                  </a:cubicBezTo>
                  <a:cubicBezTo>
                    <a:pt x="667" y="8674"/>
                    <a:pt x="767" y="8774"/>
                    <a:pt x="867" y="8840"/>
                  </a:cubicBezTo>
                  <a:cubicBezTo>
                    <a:pt x="634" y="8440"/>
                    <a:pt x="434" y="8040"/>
                    <a:pt x="300" y="7606"/>
                  </a:cubicBezTo>
                  <a:cubicBezTo>
                    <a:pt x="200" y="7106"/>
                    <a:pt x="200" y="6605"/>
                    <a:pt x="300" y="6105"/>
                  </a:cubicBezTo>
                  <a:cubicBezTo>
                    <a:pt x="400" y="5505"/>
                    <a:pt x="567" y="4904"/>
                    <a:pt x="734" y="4304"/>
                  </a:cubicBezTo>
                  <a:cubicBezTo>
                    <a:pt x="1101" y="3236"/>
                    <a:pt x="1568" y="2202"/>
                    <a:pt x="2135" y="1235"/>
                  </a:cubicBezTo>
                  <a:cubicBezTo>
                    <a:pt x="2402" y="835"/>
                    <a:pt x="2635" y="401"/>
                    <a:pt x="28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7"/>
            <p:cNvSpPr/>
            <p:nvPr/>
          </p:nvSpPr>
          <p:spPr>
            <a:xfrm>
              <a:off x="4658500" y="1630775"/>
              <a:ext cx="59225" cy="191000"/>
            </a:xfrm>
            <a:custGeom>
              <a:avLst/>
              <a:gdLst/>
              <a:ahLst/>
              <a:cxnLst/>
              <a:rect l="l" t="t" r="r" b="b"/>
              <a:pathLst>
                <a:path w="2369" h="7640" extrusionOk="0">
                  <a:moveTo>
                    <a:pt x="1735" y="1"/>
                  </a:moveTo>
                  <a:cubicBezTo>
                    <a:pt x="1702" y="34"/>
                    <a:pt x="1835" y="468"/>
                    <a:pt x="1902" y="1168"/>
                  </a:cubicBezTo>
                  <a:cubicBezTo>
                    <a:pt x="2135" y="3069"/>
                    <a:pt x="1702" y="5004"/>
                    <a:pt x="701" y="6639"/>
                  </a:cubicBezTo>
                  <a:cubicBezTo>
                    <a:pt x="301" y="7272"/>
                    <a:pt x="0" y="7639"/>
                    <a:pt x="34" y="7639"/>
                  </a:cubicBezTo>
                  <a:cubicBezTo>
                    <a:pt x="34" y="7639"/>
                    <a:pt x="134" y="7573"/>
                    <a:pt x="267" y="7406"/>
                  </a:cubicBezTo>
                  <a:cubicBezTo>
                    <a:pt x="467" y="7206"/>
                    <a:pt x="634" y="6972"/>
                    <a:pt x="801" y="6739"/>
                  </a:cubicBezTo>
                  <a:cubicBezTo>
                    <a:pt x="1935" y="5104"/>
                    <a:pt x="2369" y="3103"/>
                    <a:pt x="2069" y="1135"/>
                  </a:cubicBezTo>
                  <a:cubicBezTo>
                    <a:pt x="2002" y="868"/>
                    <a:pt x="1935" y="601"/>
                    <a:pt x="1868" y="301"/>
                  </a:cubicBezTo>
                  <a:cubicBezTo>
                    <a:pt x="1835" y="201"/>
                    <a:pt x="1802" y="101"/>
                    <a:pt x="17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7"/>
            <p:cNvSpPr/>
            <p:nvPr/>
          </p:nvSpPr>
          <p:spPr>
            <a:xfrm>
              <a:off x="3759525" y="2084375"/>
              <a:ext cx="260200" cy="118325"/>
            </a:xfrm>
            <a:custGeom>
              <a:avLst/>
              <a:gdLst/>
              <a:ahLst/>
              <a:cxnLst/>
              <a:rect l="l" t="t" r="r" b="b"/>
              <a:pathLst>
                <a:path w="10408" h="4733" extrusionOk="0">
                  <a:moveTo>
                    <a:pt x="3805" y="1372"/>
                  </a:moveTo>
                  <a:cubicBezTo>
                    <a:pt x="4126" y="1830"/>
                    <a:pt x="4318" y="2380"/>
                    <a:pt x="4337" y="2972"/>
                  </a:cubicBezTo>
                  <a:cubicBezTo>
                    <a:pt x="4404" y="3539"/>
                    <a:pt x="4103" y="4139"/>
                    <a:pt x="3570" y="4406"/>
                  </a:cubicBezTo>
                  <a:cubicBezTo>
                    <a:pt x="3444" y="4469"/>
                    <a:pt x="3303" y="4502"/>
                    <a:pt x="3165" y="4502"/>
                  </a:cubicBezTo>
                  <a:cubicBezTo>
                    <a:pt x="3010" y="4502"/>
                    <a:pt x="2859" y="4461"/>
                    <a:pt x="2736" y="4373"/>
                  </a:cubicBezTo>
                  <a:cubicBezTo>
                    <a:pt x="2469" y="4206"/>
                    <a:pt x="2302" y="3906"/>
                    <a:pt x="2269" y="3605"/>
                  </a:cubicBezTo>
                  <a:cubicBezTo>
                    <a:pt x="2235" y="3272"/>
                    <a:pt x="2335" y="2938"/>
                    <a:pt x="2502" y="2671"/>
                  </a:cubicBezTo>
                  <a:cubicBezTo>
                    <a:pt x="2636" y="2405"/>
                    <a:pt x="2869" y="2138"/>
                    <a:pt x="3103" y="1938"/>
                  </a:cubicBezTo>
                  <a:cubicBezTo>
                    <a:pt x="3315" y="1725"/>
                    <a:pt x="3552" y="1536"/>
                    <a:pt x="3805" y="1372"/>
                  </a:cubicBezTo>
                  <a:close/>
                  <a:moveTo>
                    <a:pt x="1480" y="0"/>
                  </a:moveTo>
                  <a:cubicBezTo>
                    <a:pt x="1228" y="0"/>
                    <a:pt x="977" y="34"/>
                    <a:pt x="734" y="103"/>
                  </a:cubicBezTo>
                  <a:cubicBezTo>
                    <a:pt x="534" y="170"/>
                    <a:pt x="334" y="236"/>
                    <a:pt x="167" y="303"/>
                  </a:cubicBezTo>
                  <a:cubicBezTo>
                    <a:pt x="100" y="336"/>
                    <a:pt x="67" y="370"/>
                    <a:pt x="0" y="437"/>
                  </a:cubicBezTo>
                  <a:cubicBezTo>
                    <a:pt x="234" y="336"/>
                    <a:pt x="501" y="236"/>
                    <a:pt x="734" y="203"/>
                  </a:cubicBezTo>
                  <a:cubicBezTo>
                    <a:pt x="958" y="150"/>
                    <a:pt x="1184" y="124"/>
                    <a:pt x="1410" y="124"/>
                  </a:cubicBezTo>
                  <a:cubicBezTo>
                    <a:pt x="1893" y="124"/>
                    <a:pt x="2371" y="243"/>
                    <a:pt x="2802" y="470"/>
                  </a:cubicBezTo>
                  <a:cubicBezTo>
                    <a:pt x="3137" y="656"/>
                    <a:pt x="3431" y="902"/>
                    <a:pt x="3669" y="1193"/>
                  </a:cubicBezTo>
                  <a:lnTo>
                    <a:pt x="3669" y="1193"/>
                  </a:lnTo>
                  <a:cubicBezTo>
                    <a:pt x="3397" y="1369"/>
                    <a:pt x="3137" y="1570"/>
                    <a:pt x="2902" y="1804"/>
                  </a:cubicBezTo>
                  <a:cubicBezTo>
                    <a:pt x="2669" y="2004"/>
                    <a:pt x="2435" y="2271"/>
                    <a:pt x="2269" y="2571"/>
                  </a:cubicBezTo>
                  <a:cubicBezTo>
                    <a:pt x="2069" y="2905"/>
                    <a:pt x="2002" y="3272"/>
                    <a:pt x="2035" y="3639"/>
                  </a:cubicBezTo>
                  <a:cubicBezTo>
                    <a:pt x="2069" y="4006"/>
                    <a:pt x="2269" y="4339"/>
                    <a:pt x="2569" y="4573"/>
                  </a:cubicBezTo>
                  <a:cubicBezTo>
                    <a:pt x="2753" y="4683"/>
                    <a:pt x="2956" y="4733"/>
                    <a:pt x="3158" y="4733"/>
                  </a:cubicBezTo>
                  <a:cubicBezTo>
                    <a:pt x="3323" y="4733"/>
                    <a:pt x="3486" y="4699"/>
                    <a:pt x="3636" y="4640"/>
                  </a:cubicBezTo>
                  <a:cubicBezTo>
                    <a:pt x="3970" y="4473"/>
                    <a:pt x="4203" y="4206"/>
                    <a:pt x="4337" y="3906"/>
                  </a:cubicBezTo>
                  <a:cubicBezTo>
                    <a:pt x="4470" y="3605"/>
                    <a:pt x="4537" y="3272"/>
                    <a:pt x="4537" y="2972"/>
                  </a:cubicBezTo>
                  <a:cubicBezTo>
                    <a:pt x="4500" y="2347"/>
                    <a:pt x="4292" y="1763"/>
                    <a:pt x="3950" y="1281"/>
                  </a:cubicBezTo>
                  <a:lnTo>
                    <a:pt x="3950" y="1281"/>
                  </a:lnTo>
                  <a:cubicBezTo>
                    <a:pt x="4170" y="1149"/>
                    <a:pt x="4401" y="1034"/>
                    <a:pt x="4637" y="937"/>
                  </a:cubicBezTo>
                  <a:cubicBezTo>
                    <a:pt x="5396" y="585"/>
                    <a:pt x="6243" y="408"/>
                    <a:pt x="7088" y="408"/>
                  </a:cubicBezTo>
                  <a:cubicBezTo>
                    <a:pt x="7284" y="408"/>
                    <a:pt x="7479" y="418"/>
                    <a:pt x="7673" y="437"/>
                  </a:cubicBezTo>
                  <a:cubicBezTo>
                    <a:pt x="8373" y="503"/>
                    <a:pt x="9074" y="703"/>
                    <a:pt x="9707" y="1004"/>
                  </a:cubicBezTo>
                  <a:cubicBezTo>
                    <a:pt x="9874" y="1104"/>
                    <a:pt x="10074" y="1170"/>
                    <a:pt x="10241" y="1270"/>
                  </a:cubicBezTo>
                  <a:cubicBezTo>
                    <a:pt x="10274" y="1304"/>
                    <a:pt x="10341" y="1337"/>
                    <a:pt x="10408" y="1371"/>
                  </a:cubicBezTo>
                  <a:cubicBezTo>
                    <a:pt x="10408" y="1371"/>
                    <a:pt x="10341" y="1337"/>
                    <a:pt x="10208" y="1237"/>
                  </a:cubicBezTo>
                  <a:cubicBezTo>
                    <a:pt x="10074" y="1137"/>
                    <a:pt x="9907" y="1037"/>
                    <a:pt x="9741" y="937"/>
                  </a:cubicBezTo>
                  <a:cubicBezTo>
                    <a:pt x="9107" y="603"/>
                    <a:pt x="8406" y="370"/>
                    <a:pt x="7673" y="303"/>
                  </a:cubicBezTo>
                  <a:cubicBezTo>
                    <a:pt x="7429" y="273"/>
                    <a:pt x="7184" y="258"/>
                    <a:pt x="6939" y="258"/>
                  </a:cubicBezTo>
                  <a:cubicBezTo>
                    <a:pt x="6108" y="258"/>
                    <a:pt x="5276" y="428"/>
                    <a:pt x="4504" y="737"/>
                  </a:cubicBezTo>
                  <a:cubicBezTo>
                    <a:pt x="4271" y="846"/>
                    <a:pt x="4039" y="966"/>
                    <a:pt x="3814" y="1103"/>
                  </a:cubicBezTo>
                  <a:lnTo>
                    <a:pt x="3814" y="1103"/>
                  </a:lnTo>
                  <a:cubicBezTo>
                    <a:pt x="3556" y="789"/>
                    <a:pt x="3236" y="526"/>
                    <a:pt x="2869" y="336"/>
                  </a:cubicBezTo>
                  <a:cubicBezTo>
                    <a:pt x="2433" y="119"/>
                    <a:pt x="1955" y="0"/>
                    <a:pt x="14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7"/>
            <p:cNvSpPr/>
            <p:nvPr/>
          </p:nvSpPr>
          <p:spPr>
            <a:xfrm>
              <a:off x="4028050" y="2205300"/>
              <a:ext cx="29200" cy="44325"/>
            </a:xfrm>
            <a:custGeom>
              <a:avLst/>
              <a:gdLst/>
              <a:ahLst/>
              <a:cxnLst/>
              <a:rect l="l" t="t" r="r" b="b"/>
              <a:pathLst>
                <a:path w="1168" h="1773" extrusionOk="0">
                  <a:moveTo>
                    <a:pt x="1162" y="1"/>
                  </a:moveTo>
                  <a:cubicBezTo>
                    <a:pt x="1109" y="1"/>
                    <a:pt x="820" y="357"/>
                    <a:pt x="501" y="837"/>
                  </a:cubicBezTo>
                  <a:cubicBezTo>
                    <a:pt x="267" y="1103"/>
                    <a:pt x="100" y="1437"/>
                    <a:pt x="0" y="1771"/>
                  </a:cubicBezTo>
                  <a:cubicBezTo>
                    <a:pt x="2" y="1772"/>
                    <a:pt x="4" y="1773"/>
                    <a:pt x="6" y="1773"/>
                  </a:cubicBezTo>
                  <a:cubicBezTo>
                    <a:pt x="59" y="1773"/>
                    <a:pt x="348" y="1416"/>
                    <a:pt x="668" y="937"/>
                  </a:cubicBezTo>
                  <a:cubicBezTo>
                    <a:pt x="901" y="670"/>
                    <a:pt x="1068" y="336"/>
                    <a:pt x="1168" y="3"/>
                  </a:cubicBezTo>
                  <a:cubicBezTo>
                    <a:pt x="1166" y="1"/>
                    <a:pt x="1165" y="1"/>
                    <a:pt x="11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7"/>
            <p:cNvSpPr/>
            <p:nvPr/>
          </p:nvSpPr>
          <p:spPr>
            <a:xfrm>
              <a:off x="4130625" y="2317750"/>
              <a:ext cx="60075" cy="36900"/>
            </a:xfrm>
            <a:custGeom>
              <a:avLst/>
              <a:gdLst/>
              <a:ahLst/>
              <a:cxnLst/>
              <a:rect l="l" t="t" r="r" b="b"/>
              <a:pathLst>
                <a:path w="2403" h="1476" extrusionOk="0">
                  <a:moveTo>
                    <a:pt x="599" y="1"/>
                  </a:moveTo>
                  <a:cubicBezTo>
                    <a:pt x="545" y="1"/>
                    <a:pt x="489" y="3"/>
                    <a:pt x="434" y="8"/>
                  </a:cubicBezTo>
                  <a:cubicBezTo>
                    <a:pt x="267" y="8"/>
                    <a:pt x="134" y="75"/>
                    <a:pt x="0" y="141"/>
                  </a:cubicBezTo>
                  <a:cubicBezTo>
                    <a:pt x="84" y="158"/>
                    <a:pt x="159" y="166"/>
                    <a:pt x="230" y="166"/>
                  </a:cubicBezTo>
                  <a:cubicBezTo>
                    <a:pt x="301" y="166"/>
                    <a:pt x="367" y="158"/>
                    <a:pt x="434" y="141"/>
                  </a:cubicBezTo>
                  <a:cubicBezTo>
                    <a:pt x="1101" y="175"/>
                    <a:pt x="1735" y="542"/>
                    <a:pt x="2135" y="1109"/>
                  </a:cubicBezTo>
                  <a:cubicBezTo>
                    <a:pt x="2269" y="1309"/>
                    <a:pt x="2335" y="1476"/>
                    <a:pt x="2369" y="1476"/>
                  </a:cubicBezTo>
                  <a:cubicBezTo>
                    <a:pt x="2402" y="1476"/>
                    <a:pt x="2369" y="1275"/>
                    <a:pt x="2269" y="1042"/>
                  </a:cubicBezTo>
                  <a:cubicBezTo>
                    <a:pt x="1928" y="392"/>
                    <a:pt x="1301" y="1"/>
                    <a:pt x="5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7"/>
            <p:cNvSpPr/>
            <p:nvPr/>
          </p:nvSpPr>
          <p:spPr>
            <a:xfrm>
              <a:off x="3613575" y="2301250"/>
              <a:ext cx="145975" cy="190175"/>
            </a:xfrm>
            <a:custGeom>
              <a:avLst/>
              <a:gdLst/>
              <a:ahLst/>
              <a:cxnLst/>
              <a:rect l="l" t="t" r="r" b="b"/>
              <a:pathLst>
                <a:path w="5839" h="7607" extrusionOk="0">
                  <a:moveTo>
                    <a:pt x="5838" y="1"/>
                  </a:moveTo>
                  <a:cubicBezTo>
                    <a:pt x="5672" y="1"/>
                    <a:pt x="5572" y="67"/>
                    <a:pt x="5438" y="134"/>
                  </a:cubicBezTo>
                  <a:cubicBezTo>
                    <a:pt x="5205" y="234"/>
                    <a:pt x="4871" y="368"/>
                    <a:pt x="4437" y="601"/>
                  </a:cubicBezTo>
                  <a:cubicBezTo>
                    <a:pt x="3337" y="1135"/>
                    <a:pt x="2369" y="1902"/>
                    <a:pt x="1535" y="2769"/>
                  </a:cubicBezTo>
                  <a:cubicBezTo>
                    <a:pt x="668" y="3703"/>
                    <a:pt x="168" y="4871"/>
                    <a:pt x="34" y="6105"/>
                  </a:cubicBezTo>
                  <a:cubicBezTo>
                    <a:pt x="1" y="6472"/>
                    <a:pt x="1" y="6839"/>
                    <a:pt x="68" y="7206"/>
                  </a:cubicBezTo>
                  <a:cubicBezTo>
                    <a:pt x="101" y="7339"/>
                    <a:pt x="134" y="7473"/>
                    <a:pt x="201" y="7606"/>
                  </a:cubicBezTo>
                  <a:cubicBezTo>
                    <a:pt x="134" y="7106"/>
                    <a:pt x="134" y="6605"/>
                    <a:pt x="168" y="6105"/>
                  </a:cubicBezTo>
                  <a:cubicBezTo>
                    <a:pt x="334" y="4938"/>
                    <a:pt x="868" y="3803"/>
                    <a:pt x="1669" y="2936"/>
                  </a:cubicBezTo>
                  <a:cubicBezTo>
                    <a:pt x="2503" y="2036"/>
                    <a:pt x="3470" y="1302"/>
                    <a:pt x="4504" y="735"/>
                  </a:cubicBezTo>
                  <a:cubicBezTo>
                    <a:pt x="5338" y="268"/>
                    <a:pt x="5838"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7"/>
            <p:cNvSpPr/>
            <p:nvPr/>
          </p:nvSpPr>
          <p:spPr>
            <a:xfrm>
              <a:off x="3887125" y="2251225"/>
              <a:ext cx="34200" cy="100925"/>
            </a:xfrm>
            <a:custGeom>
              <a:avLst/>
              <a:gdLst/>
              <a:ahLst/>
              <a:cxnLst/>
              <a:rect l="l" t="t" r="r" b="b"/>
              <a:pathLst>
                <a:path w="1368" h="4037" extrusionOk="0">
                  <a:moveTo>
                    <a:pt x="1334" y="0"/>
                  </a:moveTo>
                  <a:lnTo>
                    <a:pt x="1334" y="0"/>
                  </a:lnTo>
                  <a:cubicBezTo>
                    <a:pt x="1134" y="100"/>
                    <a:pt x="934" y="234"/>
                    <a:pt x="801" y="401"/>
                  </a:cubicBezTo>
                  <a:cubicBezTo>
                    <a:pt x="100" y="1301"/>
                    <a:pt x="0" y="2535"/>
                    <a:pt x="567" y="3536"/>
                  </a:cubicBezTo>
                  <a:cubicBezTo>
                    <a:pt x="667" y="3736"/>
                    <a:pt x="834" y="3903"/>
                    <a:pt x="1001" y="4037"/>
                  </a:cubicBezTo>
                  <a:cubicBezTo>
                    <a:pt x="1034" y="4003"/>
                    <a:pt x="867" y="3803"/>
                    <a:pt x="667" y="3469"/>
                  </a:cubicBezTo>
                  <a:cubicBezTo>
                    <a:pt x="234" y="2502"/>
                    <a:pt x="334" y="1368"/>
                    <a:pt x="934" y="501"/>
                  </a:cubicBezTo>
                  <a:cubicBezTo>
                    <a:pt x="1168" y="200"/>
                    <a:pt x="1368" y="34"/>
                    <a:pt x="13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7"/>
            <p:cNvSpPr/>
            <p:nvPr/>
          </p:nvSpPr>
          <p:spPr>
            <a:xfrm>
              <a:off x="3341725" y="2134875"/>
              <a:ext cx="331100" cy="198925"/>
            </a:xfrm>
            <a:custGeom>
              <a:avLst/>
              <a:gdLst/>
              <a:ahLst/>
              <a:cxnLst/>
              <a:rect l="l" t="t" r="r" b="b"/>
              <a:pathLst>
                <a:path w="13244" h="7957" extrusionOk="0">
                  <a:moveTo>
                    <a:pt x="2576" y="201"/>
                  </a:moveTo>
                  <a:cubicBezTo>
                    <a:pt x="2663" y="201"/>
                    <a:pt x="2750" y="206"/>
                    <a:pt x="2836" y="218"/>
                  </a:cubicBezTo>
                  <a:cubicBezTo>
                    <a:pt x="3336" y="285"/>
                    <a:pt x="3803" y="485"/>
                    <a:pt x="4170" y="818"/>
                  </a:cubicBezTo>
                  <a:cubicBezTo>
                    <a:pt x="4837" y="1485"/>
                    <a:pt x="5238" y="2353"/>
                    <a:pt x="5238" y="3320"/>
                  </a:cubicBezTo>
                  <a:cubicBezTo>
                    <a:pt x="5238" y="4121"/>
                    <a:pt x="4971" y="4921"/>
                    <a:pt x="4504" y="5588"/>
                  </a:cubicBezTo>
                  <a:cubicBezTo>
                    <a:pt x="4383" y="5775"/>
                    <a:pt x="4247" y="5955"/>
                    <a:pt x="4100" y="6123"/>
                  </a:cubicBezTo>
                  <a:lnTo>
                    <a:pt x="4100" y="6123"/>
                  </a:lnTo>
                  <a:cubicBezTo>
                    <a:pt x="3607" y="6090"/>
                    <a:pt x="3122" y="5966"/>
                    <a:pt x="2669" y="5755"/>
                  </a:cubicBezTo>
                  <a:cubicBezTo>
                    <a:pt x="1635" y="5288"/>
                    <a:pt x="834" y="4421"/>
                    <a:pt x="434" y="3387"/>
                  </a:cubicBezTo>
                  <a:cubicBezTo>
                    <a:pt x="234" y="2886"/>
                    <a:pt x="201" y="2286"/>
                    <a:pt x="367" y="1752"/>
                  </a:cubicBezTo>
                  <a:cubicBezTo>
                    <a:pt x="534" y="1252"/>
                    <a:pt x="901" y="818"/>
                    <a:pt x="1368" y="551"/>
                  </a:cubicBezTo>
                  <a:cubicBezTo>
                    <a:pt x="1727" y="330"/>
                    <a:pt x="2155" y="201"/>
                    <a:pt x="2576" y="201"/>
                  </a:cubicBezTo>
                  <a:close/>
                  <a:moveTo>
                    <a:pt x="2582" y="1"/>
                  </a:moveTo>
                  <a:cubicBezTo>
                    <a:pt x="2112" y="1"/>
                    <a:pt x="1650" y="135"/>
                    <a:pt x="1235" y="385"/>
                  </a:cubicBezTo>
                  <a:cubicBezTo>
                    <a:pt x="734" y="685"/>
                    <a:pt x="367" y="1152"/>
                    <a:pt x="167" y="1719"/>
                  </a:cubicBezTo>
                  <a:cubicBezTo>
                    <a:pt x="0" y="2286"/>
                    <a:pt x="0" y="2886"/>
                    <a:pt x="234" y="3453"/>
                  </a:cubicBezTo>
                  <a:cubicBezTo>
                    <a:pt x="668" y="4554"/>
                    <a:pt x="1502" y="5455"/>
                    <a:pt x="2569" y="5922"/>
                  </a:cubicBezTo>
                  <a:cubicBezTo>
                    <a:pt x="2998" y="6129"/>
                    <a:pt x="3459" y="6257"/>
                    <a:pt x="3931" y="6307"/>
                  </a:cubicBezTo>
                  <a:lnTo>
                    <a:pt x="3931" y="6307"/>
                  </a:lnTo>
                  <a:cubicBezTo>
                    <a:pt x="3671" y="6574"/>
                    <a:pt x="3380" y="6806"/>
                    <a:pt x="3069" y="6989"/>
                  </a:cubicBezTo>
                  <a:cubicBezTo>
                    <a:pt x="2636" y="7290"/>
                    <a:pt x="2169" y="7490"/>
                    <a:pt x="1668" y="7656"/>
                  </a:cubicBezTo>
                  <a:cubicBezTo>
                    <a:pt x="1368" y="7757"/>
                    <a:pt x="1068" y="7823"/>
                    <a:pt x="734" y="7890"/>
                  </a:cubicBezTo>
                  <a:cubicBezTo>
                    <a:pt x="634" y="7923"/>
                    <a:pt x="501" y="7923"/>
                    <a:pt x="401" y="7957"/>
                  </a:cubicBezTo>
                  <a:lnTo>
                    <a:pt x="501" y="7957"/>
                  </a:lnTo>
                  <a:lnTo>
                    <a:pt x="734" y="7923"/>
                  </a:lnTo>
                  <a:cubicBezTo>
                    <a:pt x="1068" y="7890"/>
                    <a:pt x="1401" y="7823"/>
                    <a:pt x="1702" y="7723"/>
                  </a:cubicBezTo>
                  <a:cubicBezTo>
                    <a:pt x="2202" y="7590"/>
                    <a:pt x="2702" y="7390"/>
                    <a:pt x="3136" y="7123"/>
                  </a:cubicBezTo>
                  <a:cubicBezTo>
                    <a:pt x="3500" y="6900"/>
                    <a:pt x="3828" y="6628"/>
                    <a:pt x="4118" y="6323"/>
                  </a:cubicBezTo>
                  <a:lnTo>
                    <a:pt x="4118" y="6323"/>
                  </a:lnTo>
                  <a:cubicBezTo>
                    <a:pt x="4205" y="6328"/>
                    <a:pt x="4292" y="6331"/>
                    <a:pt x="4379" y="6331"/>
                  </a:cubicBezTo>
                  <a:cubicBezTo>
                    <a:pt x="4825" y="6331"/>
                    <a:pt x="5274" y="6261"/>
                    <a:pt x="5705" y="6122"/>
                  </a:cubicBezTo>
                  <a:cubicBezTo>
                    <a:pt x="6639" y="5822"/>
                    <a:pt x="7439" y="5221"/>
                    <a:pt x="8006" y="4387"/>
                  </a:cubicBezTo>
                  <a:cubicBezTo>
                    <a:pt x="8540" y="3654"/>
                    <a:pt x="8873" y="2886"/>
                    <a:pt x="9307" y="2253"/>
                  </a:cubicBezTo>
                  <a:cubicBezTo>
                    <a:pt x="9641" y="1686"/>
                    <a:pt x="10108" y="1185"/>
                    <a:pt x="10675" y="818"/>
                  </a:cubicBezTo>
                  <a:cubicBezTo>
                    <a:pt x="11000" y="593"/>
                    <a:pt x="11382" y="480"/>
                    <a:pt x="11763" y="480"/>
                  </a:cubicBezTo>
                  <a:cubicBezTo>
                    <a:pt x="11890" y="480"/>
                    <a:pt x="12017" y="493"/>
                    <a:pt x="12142" y="518"/>
                  </a:cubicBezTo>
                  <a:cubicBezTo>
                    <a:pt x="12443" y="551"/>
                    <a:pt x="12743" y="685"/>
                    <a:pt x="13010" y="885"/>
                  </a:cubicBezTo>
                  <a:cubicBezTo>
                    <a:pt x="13076" y="952"/>
                    <a:pt x="13177" y="1052"/>
                    <a:pt x="13243" y="1118"/>
                  </a:cubicBezTo>
                  <a:cubicBezTo>
                    <a:pt x="13177" y="1018"/>
                    <a:pt x="13110" y="918"/>
                    <a:pt x="13043" y="818"/>
                  </a:cubicBezTo>
                  <a:cubicBezTo>
                    <a:pt x="12776" y="618"/>
                    <a:pt x="12476" y="485"/>
                    <a:pt x="12142" y="418"/>
                  </a:cubicBezTo>
                  <a:cubicBezTo>
                    <a:pt x="12006" y="392"/>
                    <a:pt x="11870" y="380"/>
                    <a:pt x="11735" y="380"/>
                  </a:cubicBezTo>
                  <a:cubicBezTo>
                    <a:pt x="11343" y="380"/>
                    <a:pt x="10964" y="486"/>
                    <a:pt x="10641" y="685"/>
                  </a:cubicBezTo>
                  <a:cubicBezTo>
                    <a:pt x="10041" y="1085"/>
                    <a:pt x="9541" y="1585"/>
                    <a:pt x="9174" y="2186"/>
                  </a:cubicBezTo>
                  <a:cubicBezTo>
                    <a:pt x="8740" y="2820"/>
                    <a:pt x="8406" y="3587"/>
                    <a:pt x="7873" y="4287"/>
                  </a:cubicBezTo>
                  <a:cubicBezTo>
                    <a:pt x="7339" y="5055"/>
                    <a:pt x="6538" y="5622"/>
                    <a:pt x="5671" y="5922"/>
                  </a:cubicBezTo>
                  <a:cubicBezTo>
                    <a:pt x="5247" y="6063"/>
                    <a:pt x="4810" y="6133"/>
                    <a:pt x="4377" y="6133"/>
                  </a:cubicBezTo>
                  <a:cubicBezTo>
                    <a:pt x="4348" y="6133"/>
                    <a:pt x="4320" y="6133"/>
                    <a:pt x="4291" y="6132"/>
                  </a:cubicBezTo>
                  <a:lnTo>
                    <a:pt x="4291" y="6132"/>
                  </a:lnTo>
                  <a:cubicBezTo>
                    <a:pt x="4414" y="5990"/>
                    <a:pt x="4529" y="5842"/>
                    <a:pt x="4637" y="5688"/>
                  </a:cubicBezTo>
                  <a:cubicBezTo>
                    <a:pt x="5137" y="4988"/>
                    <a:pt x="5404" y="4154"/>
                    <a:pt x="5438" y="3320"/>
                  </a:cubicBezTo>
                  <a:cubicBezTo>
                    <a:pt x="5438" y="2319"/>
                    <a:pt x="5037" y="1352"/>
                    <a:pt x="4304" y="685"/>
                  </a:cubicBezTo>
                  <a:cubicBezTo>
                    <a:pt x="3903" y="318"/>
                    <a:pt x="3403" y="84"/>
                    <a:pt x="2869" y="18"/>
                  </a:cubicBezTo>
                  <a:cubicBezTo>
                    <a:pt x="2773" y="6"/>
                    <a:pt x="2677" y="1"/>
                    <a:pt x="25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7"/>
            <p:cNvSpPr/>
            <p:nvPr/>
          </p:nvSpPr>
          <p:spPr>
            <a:xfrm>
              <a:off x="3624425" y="2194525"/>
              <a:ext cx="52575" cy="130950"/>
            </a:xfrm>
            <a:custGeom>
              <a:avLst/>
              <a:gdLst/>
              <a:ahLst/>
              <a:cxnLst/>
              <a:rect l="l" t="t" r="r" b="b"/>
              <a:pathLst>
                <a:path w="2103" h="5238" extrusionOk="0">
                  <a:moveTo>
                    <a:pt x="534" y="0"/>
                  </a:moveTo>
                  <a:cubicBezTo>
                    <a:pt x="367" y="267"/>
                    <a:pt x="267" y="534"/>
                    <a:pt x="234" y="834"/>
                  </a:cubicBezTo>
                  <a:cubicBezTo>
                    <a:pt x="1" y="2235"/>
                    <a:pt x="434" y="3669"/>
                    <a:pt x="1402" y="4703"/>
                  </a:cubicBezTo>
                  <a:cubicBezTo>
                    <a:pt x="1602" y="4937"/>
                    <a:pt x="1802" y="5104"/>
                    <a:pt x="2069" y="5237"/>
                  </a:cubicBezTo>
                  <a:cubicBezTo>
                    <a:pt x="2102" y="5204"/>
                    <a:pt x="1869" y="5004"/>
                    <a:pt x="1502" y="4603"/>
                  </a:cubicBezTo>
                  <a:cubicBezTo>
                    <a:pt x="668" y="3536"/>
                    <a:pt x="267" y="2202"/>
                    <a:pt x="401" y="834"/>
                  </a:cubicBezTo>
                  <a:cubicBezTo>
                    <a:pt x="468" y="334"/>
                    <a:pt x="568" y="0"/>
                    <a:pt x="5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7"/>
            <p:cNvSpPr/>
            <p:nvPr/>
          </p:nvSpPr>
          <p:spPr>
            <a:xfrm>
              <a:off x="3345050" y="1961650"/>
              <a:ext cx="369475" cy="168475"/>
            </a:xfrm>
            <a:custGeom>
              <a:avLst/>
              <a:gdLst/>
              <a:ahLst/>
              <a:cxnLst/>
              <a:rect l="l" t="t" r="r" b="b"/>
              <a:pathLst>
                <a:path w="14779" h="6739" extrusionOk="0">
                  <a:moveTo>
                    <a:pt x="6460" y="4629"/>
                  </a:moveTo>
                  <a:cubicBezTo>
                    <a:pt x="6465" y="4690"/>
                    <a:pt x="6469" y="4751"/>
                    <a:pt x="6472" y="4812"/>
                  </a:cubicBezTo>
                  <a:cubicBezTo>
                    <a:pt x="6472" y="5179"/>
                    <a:pt x="6439" y="5546"/>
                    <a:pt x="6372" y="5913"/>
                  </a:cubicBezTo>
                  <a:cubicBezTo>
                    <a:pt x="6339" y="6079"/>
                    <a:pt x="6239" y="6246"/>
                    <a:pt x="6105" y="6380"/>
                  </a:cubicBezTo>
                  <a:cubicBezTo>
                    <a:pt x="6023" y="6462"/>
                    <a:pt x="5895" y="6522"/>
                    <a:pt x="5778" y="6522"/>
                  </a:cubicBezTo>
                  <a:cubicBezTo>
                    <a:pt x="5753" y="6522"/>
                    <a:pt x="5729" y="6519"/>
                    <a:pt x="5705" y="6513"/>
                  </a:cubicBezTo>
                  <a:cubicBezTo>
                    <a:pt x="5371" y="6380"/>
                    <a:pt x="5205" y="6013"/>
                    <a:pt x="5271" y="5679"/>
                  </a:cubicBezTo>
                  <a:cubicBezTo>
                    <a:pt x="5405" y="5346"/>
                    <a:pt x="5638" y="5045"/>
                    <a:pt x="5938" y="4879"/>
                  </a:cubicBezTo>
                  <a:cubicBezTo>
                    <a:pt x="6110" y="4788"/>
                    <a:pt x="6284" y="4705"/>
                    <a:pt x="6460" y="4629"/>
                  </a:cubicBezTo>
                  <a:close/>
                  <a:moveTo>
                    <a:pt x="1781" y="0"/>
                  </a:moveTo>
                  <a:cubicBezTo>
                    <a:pt x="1252" y="0"/>
                    <a:pt x="718" y="92"/>
                    <a:pt x="201" y="275"/>
                  </a:cubicBezTo>
                  <a:cubicBezTo>
                    <a:pt x="134" y="309"/>
                    <a:pt x="68" y="342"/>
                    <a:pt x="1" y="375"/>
                  </a:cubicBezTo>
                  <a:cubicBezTo>
                    <a:pt x="1" y="379"/>
                    <a:pt x="4" y="381"/>
                    <a:pt x="11" y="381"/>
                  </a:cubicBezTo>
                  <a:cubicBezTo>
                    <a:pt x="68" y="381"/>
                    <a:pt x="362" y="265"/>
                    <a:pt x="868" y="175"/>
                  </a:cubicBezTo>
                  <a:cubicBezTo>
                    <a:pt x="1111" y="146"/>
                    <a:pt x="1354" y="131"/>
                    <a:pt x="1596" y="131"/>
                  </a:cubicBezTo>
                  <a:cubicBezTo>
                    <a:pt x="2183" y="131"/>
                    <a:pt x="2760" y="220"/>
                    <a:pt x="3303" y="409"/>
                  </a:cubicBezTo>
                  <a:cubicBezTo>
                    <a:pt x="3837" y="609"/>
                    <a:pt x="4337" y="876"/>
                    <a:pt x="4738" y="1243"/>
                  </a:cubicBezTo>
                  <a:cubicBezTo>
                    <a:pt x="5238" y="1676"/>
                    <a:pt x="5638" y="2177"/>
                    <a:pt x="5938" y="2777"/>
                  </a:cubicBezTo>
                  <a:cubicBezTo>
                    <a:pt x="6180" y="3287"/>
                    <a:pt x="6357" y="3840"/>
                    <a:pt x="6434" y="4401"/>
                  </a:cubicBezTo>
                  <a:lnTo>
                    <a:pt x="6434" y="4401"/>
                  </a:lnTo>
                  <a:cubicBezTo>
                    <a:pt x="6221" y="4494"/>
                    <a:pt x="6011" y="4598"/>
                    <a:pt x="5805" y="4712"/>
                  </a:cubicBezTo>
                  <a:cubicBezTo>
                    <a:pt x="5438" y="4879"/>
                    <a:pt x="5171" y="5212"/>
                    <a:pt x="5038" y="5646"/>
                  </a:cubicBezTo>
                  <a:cubicBezTo>
                    <a:pt x="5004" y="5846"/>
                    <a:pt x="5038" y="6079"/>
                    <a:pt x="5138" y="6280"/>
                  </a:cubicBezTo>
                  <a:cubicBezTo>
                    <a:pt x="5238" y="6480"/>
                    <a:pt x="5405" y="6646"/>
                    <a:pt x="5638" y="6713"/>
                  </a:cubicBezTo>
                  <a:cubicBezTo>
                    <a:pt x="5699" y="6730"/>
                    <a:pt x="5759" y="6739"/>
                    <a:pt x="5818" y="6739"/>
                  </a:cubicBezTo>
                  <a:cubicBezTo>
                    <a:pt x="5988" y="6739"/>
                    <a:pt x="6148" y="6670"/>
                    <a:pt x="6272" y="6546"/>
                  </a:cubicBezTo>
                  <a:cubicBezTo>
                    <a:pt x="6439" y="6380"/>
                    <a:pt x="6539" y="6179"/>
                    <a:pt x="6572" y="5979"/>
                  </a:cubicBezTo>
                  <a:cubicBezTo>
                    <a:pt x="6672" y="5579"/>
                    <a:pt x="6706" y="5179"/>
                    <a:pt x="6672" y="4812"/>
                  </a:cubicBezTo>
                  <a:cubicBezTo>
                    <a:pt x="6668" y="4723"/>
                    <a:pt x="6663" y="4635"/>
                    <a:pt x="6655" y="4548"/>
                  </a:cubicBezTo>
                  <a:lnTo>
                    <a:pt x="6655" y="4548"/>
                  </a:lnTo>
                  <a:cubicBezTo>
                    <a:pt x="7070" y="4381"/>
                    <a:pt x="7498" y="4250"/>
                    <a:pt x="7940" y="4145"/>
                  </a:cubicBezTo>
                  <a:cubicBezTo>
                    <a:pt x="8710" y="3965"/>
                    <a:pt x="9495" y="3874"/>
                    <a:pt x="10278" y="3874"/>
                  </a:cubicBezTo>
                  <a:cubicBezTo>
                    <a:pt x="11529" y="3874"/>
                    <a:pt x="12774" y="4106"/>
                    <a:pt x="13944" y="4578"/>
                  </a:cubicBezTo>
                  <a:cubicBezTo>
                    <a:pt x="14511" y="4812"/>
                    <a:pt x="14778" y="4945"/>
                    <a:pt x="14778" y="4945"/>
                  </a:cubicBezTo>
                  <a:cubicBezTo>
                    <a:pt x="14745" y="4879"/>
                    <a:pt x="14678" y="4845"/>
                    <a:pt x="14611" y="4812"/>
                  </a:cubicBezTo>
                  <a:cubicBezTo>
                    <a:pt x="14411" y="4712"/>
                    <a:pt x="14178" y="4612"/>
                    <a:pt x="13978" y="4512"/>
                  </a:cubicBezTo>
                  <a:cubicBezTo>
                    <a:pt x="13210" y="4145"/>
                    <a:pt x="12410" y="3911"/>
                    <a:pt x="11609" y="3811"/>
                  </a:cubicBezTo>
                  <a:cubicBezTo>
                    <a:pt x="11122" y="3732"/>
                    <a:pt x="10630" y="3695"/>
                    <a:pt x="10139" y="3695"/>
                  </a:cubicBezTo>
                  <a:cubicBezTo>
                    <a:pt x="9385" y="3695"/>
                    <a:pt x="8634" y="3783"/>
                    <a:pt x="7907" y="3945"/>
                  </a:cubicBezTo>
                  <a:cubicBezTo>
                    <a:pt x="7470" y="4024"/>
                    <a:pt x="7044" y="4151"/>
                    <a:pt x="6631" y="4318"/>
                  </a:cubicBezTo>
                  <a:lnTo>
                    <a:pt x="6631" y="4318"/>
                  </a:lnTo>
                  <a:cubicBezTo>
                    <a:pt x="6557" y="3731"/>
                    <a:pt x="6393" y="3173"/>
                    <a:pt x="6105" y="2677"/>
                  </a:cubicBezTo>
                  <a:cubicBezTo>
                    <a:pt x="5538" y="1543"/>
                    <a:pt x="4571" y="676"/>
                    <a:pt x="3337" y="275"/>
                  </a:cubicBezTo>
                  <a:cubicBezTo>
                    <a:pt x="2836" y="92"/>
                    <a:pt x="2311" y="0"/>
                    <a:pt x="17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7"/>
            <p:cNvSpPr/>
            <p:nvPr/>
          </p:nvSpPr>
          <p:spPr>
            <a:xfrm>
              <a:off x="2809675" y="1840100"/>
              <a:ext cx="160525" cy="275225"/>
            </a:xfrm>
            <a:custGeom>
              <a:avLst/>
              <a:gdLst/>
              <a:ahLst/>
              <a:cxnLst/>
              <a:rect l="l" t="t" r="r" b="b"/>
              <a:pathLst>
                <a:path w="6421" h="11009" extrusionOk="0">
                  <a:moveTo>
                    <a:pt x="4737" y="0"/>
                  </a:moveTo>
                  <a:cubicBezTo>
                    <a:pt x="4737" y="67"/>
                    <a:pt x="4704" y="167"/>
                    <a:pt x="4737" y="234"/>
                  </a:cubicBezTo>
                  <a:cubicBezTo>
                    <a:pt x="4771" y="167"/>
                    <a:pt x="4771" y="67"/>
                    <a:pt x="4737" y="0"/>
                  </a:cubicBezTo>
                  <a:close/>
                  <a:moveTo>
                    <a:pt x="2169" y="2335"/>
                  </a:moveTo>
                  <a:cubicBezTo>
                    <a:pt x="2927" y="2368"/>
                    <a:pt x="3653" y="2662"/>
                    <a:pt x="4249" y="3119"/>
                  </a:cubicBezTo>
                  <a:lnTo>
                    <a:pt x="4249" y="3119"/>
                  </a:lnTo>
                  <a:cubicBezTo>
                    <a:pt x="4224" y="3181"/>
                    <a:pt x="4198" y="3242"/>
                    <a:pt x="4170" y="3303"/>
                  </a:cubicBezTo>
                  <a:cubicBezTo>
                    <a:pt x="3937" y="3836"/>
                    <a:pt x="3570" y="4270"/>
                    <a:pt x="3069" y="4570"/>
                  </a:cubicBezTo>
                  <a:cubicBezTo>
                    <a:pt x="2703" y="4822"/>
                    <a:pt x="2288" y="4949"/>
                    <a:pt x="1859" y="4949"/>
                  </a:cubicBezTo>
                  <a:cubicBezTo>
                    <a:pt x="1664" y="4949"/>
                    <a:pt x="1466" y="4922"/>
                    <a:pt x="1268" y="4870"/>
                  </a:cubicBezTo>
                  <a:cubicBezTo>
                    <a:pt x="968" y="4770"/>
                    <a:pt x="668" y="4570"/>
                    <a:pt x="501" y="4270"/>
                  </a:cubicBezTo>
                  <a:cubicBezTo>
                    <a:pt x="267" y="4003"/>
                    <a:pt x="234" y="3636"/>
                    <a:pt x="334" y="3303"/>
                  </a:cubicBezTo>
                  <a:cubicBezTo>
                    <a:pt x="468" y="2969"/>
                    <a:pt x="734" y="2702"/>
                    <a:pt x="1068" y="2569"/>
                  </a:cubicBezTo>
                  <a:cubicBezTo>
                    <a:pt x="1402" y="2402"/>
                    <a:pt x="1802" y="2335"/>
                    <a:pt x="2169" y="2335"/>
                  </a:cubicBezTo>
                  <a:close/>
                  <a:moveTo>
                    <a:pt x="4737" y="234"/>
                  </a:moveTo>
                  <a:cubicBezTo>
                    <a:pt x="4704" y="467"/>
                    <a:pt x="4704" y="701"/>
                    <a:pt x="4704" y="934"/>
                  </a:cubicBezTo>
                  <a:cubicBezTo>
                    <a:pt x="4676" y="1606"/>
                    <a:pt x="4554" y="2300"/>
                    <a:pt x="4319" y="2940"/>
                  </a:cubicBezTo>
                  <a:lnTo>
                    <a:pt x="4319" y="2940"/>
                  </a:lnTo>
                  <a:cubicBezTo>
                    <a:pt x="3672" y="2477"/>
                    <a:pt x="2936" y="2200"/>
                    <a:pt x="2169" y="2168"/>
                  </a:cubicBezTo>
                  <a:cubicBezTo>
                    <a:pt x="2113" y="2164"/>
                    <a:pt x="2057" y="2162"/>
                    <a:pt x="2002" y="2162"/>
                  </a:cubicBezTo>
                  <a:cubicBezTo>
                    <a:pt x="1632" y="2162"/>
                    <a:pt x="1287" y="2257"/>
                    <a:pt x="968" y="2402"/>
                  </a:cubicBezTo>
                  <a:cubicBezTo>
                    <a:pt x="568" y="2569"/>
                    <a:pt x="267" y="2902"/>
                    <a:pt x="134" y="3269"/>
                  </a:cubicBezTo>
                  <a:cubicBezTo>
                    <a:pt x="1" y="3669"/>
                    <a:pt x="67" y="4103"/>
                    <a:pt x="301" y="4437"/>
                  </a:cubicBezTo>
                  <a:cubicBezTo>
                    <a:pt x="534" y="4737"/>
                    <a:pt x="835" y="4970"/>
                    <a:pt x="1201" y="5104"/>
                  </a:cubicBezTo>
                  <a:cubicBezTo>
                    <a:pt x="1390" y="5151"/>
                    <a:pt x="1583" y="5174"/>
                    <a:pt x="1777" y="5174"/>
                  </a:cubicBezTo>
                  <a:cubicBezTo>
                    <a:pt x="2270" y="5174"/>
                    <a:pt x="2762" y="5024"/>
                    <a:pt x="3170" y="4737"/>
                  </a:cubicBezTo>
                  <a:cubicBezTo>
                    <a:pt x="3670" y="4403"/>
                    <a:pt x="4070" y="3970"/>
                    <a:pt x="4304" y="3436"/>
                  </a:cubicBezTo>
                  <a:cubicBezTo>
                    <a:pt x="4332" y="3367"/>
                    <a:pt x="4360" y="3297"/>
                    <a:pt x="4386" y="3227"/>
                  </a:cubicBezTo>
                  <a:lnTo>
                    <a:pt x="4386" y="3227"/>
                  </a:lnTo>
                  <a:cubicBezTo>
                    <a:pt x="5867" y="4441"/>
                    <a:pt x="6420" y="6485"/>
                    <a:pt x="5705" y="8306"/>
                  </a:cubicBezTo>
                  <a:cubicBezTo>
                    <a:pt x="5404" y="9073"/>
                    <a:pt x="4971" y="9774"/>
                    <a:pt x="4370" y="10374"/>
                  </a:cubicBezTo>
                  <a:cubicBezTo>
                    <a:pt x="4170" y="10608"/>
                    <a:pt x="3937" y="10808"/>
                    <a:pt x="3703" y="11008"/>
                  </a:cubicBezTo>
                  <a:cubicBezTo>
                    <a:pt x="3770" y="10975"/>
                    <a:pt x="3870" y="10941"/>
                    <a:pt x="3937" y="10875"/>
                  </a:cubicBezTo>
                  <a:cubicBezTo>
                    <a:pt x="4104" y="10775"/>
                    <a:pt x="4304" y="10641"/>
                    <a:pt x="4437" y="10474"/>
                  </a:cubicBezTo>
                  <a:cubicBezTo>
                    <a:pt x="5071" y="9874"/>
                    <a:pt x="5538" y="9173"/>
                    <a:pt x="5838" y="8373"/>
                  </a:cubicBezTo>
                  <a:cubicBezTo>
                    <a:pt x="6072" y="7839"/>
                    <a:pt x="6172" y="7272"/>
                    <a:pt x="6205" y="6672"/>
                  </a:cubicBezTo>
                  <a:cubicBezTo>
                    <a:pt x="6205" y="6005"/>
                    <a:pt x="6072" y="5337"/>
                    <a:pt x="5771" y="4737"/>
                  </a:cubicBezTo>
                  <a:cubicBezTo>
                    <a:pt x="5447" y="4056"/>
                    <a:pt x="4997" y="3470"/>
                    <a:pt x="4451" y="3039"/>
                  </a:cubicBezTo>
                  <a:lnTo>
                    <a:pt x="4451" y="3039"/>
                  </a:lnTo>
                  <a:cubicBezTo>
                    <a:pt x="4676" y="2353"/>
                    <a:pt x="4765" y="1632"/>
                    <a:pt x="4737" y="934"/>
                  </a:cubicBezTo>
                  <a:lnTo>
                    <a:pt x="4737" y="23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7"/>
            <p:cNvSpPr/>
            <p:nvPr/>
          </p:nvSpPr>
          <p:spPr>
            <a:xfrm>
              <a:off x="3057350" y="1998550"/>
              <a:ext cx="80075" cy="271875"/>
            </a:xfrm>
            <a:custGeom>
              <a:avLst/>
              <a:gdLst/>
              <a:ahLst/>
              <a:cxnLst/>
              <a:rect l="l" t="t" r="r" b="b"/>
              <a:pathLst>
                <a:path w="3203" h="10875" extrusionOk="0">
                  <a:moveTo>
                    <a:pt x="3170" y="0"/>
                  </a:moveTo>
                  <a:lnTo>
                    <a:pt x="3170" y="0"/>
                  </a:lnTo>
                  <a:cubicBezTo>
                    <a:pt x="3036" y="100"/>
                    <a:pt x="2903" y="167"/>
                    <a:pt x="2769" y="300"/>
                  </a:cubicBezTo>
                  <a:cubicBezTo>
                    <a:pt x="2469" y="601"/>
                    <a:pt x="2202" y="934"/>
                    <a:pt x="1935" y="1268"/>
                  </a:cubicBezTo>
                  <a:cubicBezTo>
                    <a:pt x="234" y="3669"/>
                    <a:pt x="1" y="6838"/>
                    <a:pt x="1402" y="9440"/>
                  </a:cubicBezTo>
                  <a:cubicBezTo>
                    <a:pt x="1602" y="9807"/>
                    <a:pt x="1869" y="10174"/>
                    <a:pt x="2136" y="10508"/>
                  </a:cubicBezTo>
                  <a:cubicBezTo>
                    <a:pt x="2202" y="10641"/>
                    <a:pt x="2336" y="10774"/>
                    <a:pt x="2469" y="10875"/>
                  </a:cubicBezTo>
                  <a:cubicBezTo>
                    <a:pt x="2136" y="10374"/>
                    <a:pt x="1802" y="9907"/>
                    <a:pt x="1535" y="9373"/>
                  </a:cubicBezTo>
                  <a:cubicBezTo>
                    <a:pt x="268" y="6805"/>
                    <a:pt x="468" y="3736"/>
                    <a:pt x="2069" y="1368"/>
                  </a:cubicBezTo>
                  <a:cubicBezTo>
                    <a:pt x="2669" y="467"/>
                    <a:pt x="3203" y="33"/>
                    <a:pt x="31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7"/>
            <p:cNvSpPr/>
            <p:nvPr/>
          </p:nvSpPr>
          <p:spPr>
            <a:xfrm>
              <a:off x="3096550" y="1891175"/>
              <a:ext cx="226025" cy="152425"/>
            </a:xfrm>
            <a:custGeom>
              <a:avLst/>
              <a:gdLst/>
              <a:ahLst/>
              <a:cxnLst/>
              <a:rect l="l" t="t" r="r" b="b"/>
              <a:pathLst>
                <a:path w="9041" h="6097" extrusionOk="0">
                  <a:moveTo>
                    <a:pt x="1089" y="0"/>
                  </a:moveTo>
                  <a:cubicBezTo>
                    <a:pt x="876" y="0"/>
                    <a:pt x="668" y="9"/>
                    <a:pt x="467" y="25"/>
                  </a:cubicBezTo>
                  <a:cubicBezTo>
                    <a:pt x="301" y="25"/>
                    <a:pt x="167" y="59"/>
                    <a:pt x="0" y="125"/>
                  </a:cubicBezTo>
                  <a:cubicBezTo>
                    <a:pt x="0" y="131"/>
                    <a:pt x="18" y="133"/>
                    <a:pt x="51" y="133"/>
                  </a:cubicBezTo>
                  <a:cubicBezTo>
                    <a:pt x="135" y="133"/>
                    <a:pt x="322" y="120"/>
                    <a:pt x="595" y="120"/>
                  </a:cubicBezTo>
                  <a:cubicBezTo>
                    <a:pt x="886" y="120"/>
                    <a:pt x="1273" y="134"/>
                    <a:pt x="1735" y="192"/>
                  </a:cubicBezTo>
                  <a:cubicBezTo>
                    <a:pt x="4504" y="492"/>
                    <a:pt x="6939" y="2094"/>
                    <a:pt x="8306" y="4562"/>
                  </a:cubicBezTo>
                  <a:cubicBezTo>
                    <a:pt x="8807" y="5463"/>
                    <a:pt x="8974" y="6096"/>
                    <a:pt x="9040" y="6096"/>
                  </a:cubicBezTo>
                  <a:cubicBezTo>
                    <a:pt x="9007" y="5930"/>
                    <a:pt x="8974" y="5796"/>
                    <a:pt x="8907" y="5629"/>
                  </a:cubicBezTo>
                  <a:cubicBezTo>
                    <a:pt x="8773" y="5229"/>
                    <a:pt x="8640" y="4829"/>
                    <a:pt x="8440" y="4462"/>
                  </a:cubicBezTo>
                  <a:cubicBezTo>
                    <a:pt x="7106" y="1927"/>
                    <a:pt x="4570" y="259"/>
                    <a:pt x="1735" y="25"/>
                  </a:cubicBezTo>
                  <a:cubicBezTo>
                    <a:pt x="1518" y="9"/>
                    <a:pt x="1301" y="0"/>
                    <a:pt x="108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7"/>
            <p:cNvSpPr/>
            <p:nvPr/>
          </p:nvSpPr>
          <p:spPr>
            <a:xfrm>
              <a:off x="3596900" y="2195350"/>
              <a:ext cx="349450" cy="173975"/>
            </a:xfrm>
            <a:custGeom>
              <a:avLst/>
              <a:gdLst/>
              <a:ahLst/>
              <a:cxnLst/>
              <a:rect l="l" t="t" r="r" b="b"/>
              <a:pathLst>
                <a:path w="13978" h="6959" extrusionOk="0">
                  <a:moveTo>
                    <a:pt x="13977" y="0"/>
                  </a:moveTo>
                  <a:lnTo>
                    <a:pt x="13977" y="0"/>
                  </a:lnTo>
                  <a:cubicBezTo>
                    <a:pt x="10241" y="3103"/>
                    <a:pt x="5271" y="4270"/>
                    <a:pt x="501" y="5338"/>
                  </a:cubicBezTo>
                  <a:lnTo>
                    <a:pt x="401" y="5604"/>
                  </a:lnTo>
                  <a:cubicBezTo>
                    <a:pt x="1" y="5771"/>
                    <a:pt x="34" y="6405"/>
                    <a:pt x="368" y="6672"/>
                  </a:cubicBezTo>
                  <a:cubicBezTo>
                    <a:pt x="660" y="6858"/>
                    <a:pt x="1015" y="6959"/>
                    <a:pt x="1367" y="6959"/>
                  </a:cubicBezTo>
                  <a:cubicBezTo>
                    <a:pt x="1457" y="6959"/>
                    <a:pt x="1547" y="6952"/>
                    <a:pt x="1635" y="6939"/>
                  </a:cubicBezTo>
                  <a:cubicBezTo>
                    <a:pt x="6605" y="6672"/>
                    <a:pt x="11142" y="4103"/>
                    <a:pt x="13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7"/>
            <p:cNvSpPr/>
            <p:nvPr/>
          </p:nvSpPr>
          <p:spPr>
            <a:xfrm>
              <a:off x="3577725" y="1896800"/>
              <a:ext cx="285225" cy="332775"/>
            </a:xfrm>
            <a:custGeom>
              <a:avLst/>
              <a:gdLst/>
              <a:ahLst/>
              <a:cxnLst/>
              <a:rect l="l" t="t" r="r" b="b"/>
              <a:pathLst>
                <a:path w="11409" h="13311" extrusionOk="0">
                  <a:moveTo>
                    <a:pt x="11409" y="0"/>
                  </a:moveTo>
                  <a:lnTo>
                    <a:pt x="11409" y="0"/>
                  </a:lnTo>
                  <a:cubicBezTo>
                    <a:pt x="9707" y="668"/>
                    <a:pt x="9140" y="2702"/>
                    <a:pt x="8407" y="4337"/>
                  </a:cubicBezTo>
                  <a:cubicBezTo>
                    <a:pt x="7239" y="6839"/>
                    <a:pt x="5238" y="8874"/>
                    <a:pt x="2769" y="10108"/>
                  </a:cubicBezTo>
                  <a:cubicBezTo>
                    <a:pt x="2069" y="10375"/>
                    <a:pt x="1435" y="10775"/>
                    <a:pt x="834" y="11242"/>
                  </a:cubicBezTo>
                  <a:cubicBezTo>
                    <a:pt x="301" y="11776"/>
                    <a:pt x="1" y="12676"/>
                    <a:pt x="434" y="13310"/>
                  </a:cubicBezTo>
                  <a:lnTo>
                    <a:pt x="668" y="12776"/>
                  </a:lnTo>
                  <a:cubicBezTo>
                    <a:pt x="6338" y="10808"/>
                    <a:pt x="10441" y="5905"/>
                    <a:pt x="11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7"/>
            <p:cNvSpPr/>
            <p:nvPr/>
          </p:nvSpPr>
          <p:spPr>
            <a:xfrm>
              <a:off x="3256675" y="1688325"/>
              <a:ext cx="79075" cy="480350"/>
            </a:xfrm>
            <a:custGeom>
              <a:avLst/>
              <a:gdLst/>
              <a:ahLst/>
              <a:cxnLst/>
              <a:rect l="l" t="t" r="r" b="b"/>
              <a:pathLst>
                <a:path w="3163" h="19214" extrusionOk="0">
                  <a:moveTo>
                    <a:pt x="1434" y="0"/>
                  </a:moveTo>
                  <a:lnTo>
                    <a:pt x="1201" y="400"/>
                  </a:lnTo>
                  <a:cubicBezTo>
                    <a:pt x="1315" y="673"/>
                    <a:pt x="1426" y="945"/>
                    <a:pt x="1532" y="1216"/>
                  </a:cubicBezTo>
                  <a:lnTo>
                    <a:pt x="1532" y="1216"/>
                  </a:lnTo>
                  <a:cubicBezTo>
                    <a:pt x="1505" y="810"/>
                    <a:pt x="1473" y="405"/>
                    <a:pt x="1434" y="0"/>
                  </a:cubicBezTo>
                  <a:close/>
                  <a:moveTo>
                    <a:pt x="1532" y="1216"/>
                  </a:moveTo>
                  <a:cubicBezTo>
                    <a:pt x="1803" y="5385"/>
                    <a:pt x="1440" y="9569"/>
                    <a:pt x="467" y="13643"/>
                  </a:cubicBezTo>
                  <a:cubicBezTo>
                    <a:pt x="200" y="14577"/>
                    <a:pt x="33" y="15545"/>
                    <a:pt x="0" y="16512"/>
                  </a:cubicBezTo>
                  <a:cubicBezTo>
                    <a:pt x="67" y="17546"/>
                    <a:pt x="567" y="18547"/>
                    <a:pt x="1401" y="19214"/>
                  </a:cubicBezTo>
                  <a:cubicBezTo>
                    <a:pt x="2102" y="17613"/>
                    <a:pt x="2102" y="16078"/>
                    <a:pt x="2402" y="14344"/>
                  </a:cubicBezTo>
                  <a:cubicBezTo>
                    <a:pt x="2669" y="12809"/>
                    <a:pt x="3102" y="9173"/>
                    <a:pt x="3102" y="9140"/>
                  </a:cubicBezTo>
                  <a:cubicBezTo>
                    <a:pt x="3163" y="6273"/>
                    <a:pt x="2540" y="3788"/>
                    <a:pt x="1532" y="12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7"/>
            <p:cNvSpPr/>
            <p:nvPr/>
          </p:nvSpPr>
          <p:spPr>
            <a:xfrm>
              <a:off x="3483500" y="1344750"/>
              <a:ext cx="393625" cy="264475"/>
            </a:xfrm>
            <a:custGeom>
              <a:avLst/>
              <a:gdLst/>
              <a:ahLst/>
              <a:cxnLst/>
              <a:rect l="l" t="t" r="r" b="b"/>
              <a:pathLst>
                <a:path w="15745" h="10579" extrusionOk="0">
                  <a:moveTo>
                    <a:pt x="0" y="0"/>
                  </a:moveTo>
                  <a:lnTo>
                    <a:pt x="0" y="0"/>
                  </a:lnTo>
                  <a:cubicBezTo>
                    <a:pt x="197" y="752"/>
                    <a:pt x="453" y="1484"/>
                    <a:pt x="765" y="2191"/>
                  </a:cubicBezTo>
                  <a:lnTo>
                    <a:pt x="765" y="2191"/>
                  </a:lnTo>
                  <a:cubicBezTo>
                    <a:pt x="541" y="1499"/>
                    <a:pt x="363" y="790"/>
                    <a:pt x="234" y="67"/>
                  </a:cubicBezTo>
                  <a:lnTo>
                    <a:pt x="0" y="0"/>
                  </a:lnTo>
                  <a:close/>
                  <a:moveTo>
                    <a:pt x="15229" y="40"/>
                  </a:moveTo>
                  <a:cubicBezTo>
                    <a:pt x="15157" y="40"/>
                    <a:pt x="15082" y="59"/>
                    <a:pt x="15011" y="100"/>
                  </a:cubicBezTo>
                  <a:lnTo>
                    <a:pt x="14944" y="133"/>
                  </a:lnTo>
                  <a:cubicBezTo>
                    <a:pt x="14877" y="234"/>
                    <a:pt x="14844" y="334"/>
                    <a:pt x="14811" y="434"/>
                  </a:cubicBezTo>
                  <a:cubicBezTo>
                    <a:pt x="14344" y="2468"/>
                    <a:pt x="14110" y="4270"/>
                    <a:pt x="13610" y="6305"/>
                  </a:cubicBezTo>
                  <a:cubicBezTo>
                    <a:pt x="13470" y="6445"/>
                    <a:pt x="13206" y="6502"/>
                    <a:pt x="12898" y="6502"/>
                  </a:cubicBezTo>
                  <a:cubicBezTo>
                    <a:pt x="12472" y="6502"/>
                    <a:pt x="11962" y="6393"/>
                    <a:pt x="11575" y="6238"/>
                  </a:cubicBezTo>
                  <a:cubicBezTo>
                    <a:pt x="10975" y="6004"/>
                    <a:pt x="10741" y="5537"/>
                    <a:pt x="10341" y="5037"/>
                  </a:cubicBezTo>
                  <a:cubicBezTo>
                    <a:pt x="9974" y="4537"/>
                    <a:pt x="10041" y="4603"/>
                    <a:pt x="9440" y="4370"/>
                  </a:cubicBezTo>
                  <a:cubicBezTo>
                    <a:pt x="9129" y="4233"/>
                    <a:pt x="8732" y="4168"/>
                    <a:pt x="8314" y="4168"/>
                  </a:cubicBezTo>
                  <a:cubicBezTo>
                    <a:pt x="7302" y="4168"/>
                    <a:pt x="6168" y="4552"/>
                    <a:pt x="5838" y="5237"/>
                  </a:cubicBezTo>
                  <a:cubicBezTo>
                    <a:pt x="5404" y="6204"/>
                    <a:pt x="5738" y="7472"/>
                    <a:pt x="6038" y="8439"/>
                  </a:cubicBezTo>
                  <a:cubicBezTo>
                    <a:pt x="3693" y="6902"/>
                    <a:pt x="1877" y="4713"/>
                    <a:pt x="765" y="2191"/>
                  </a:cubicBezTo>
                  <a:lnTo>
                    <a:pt x="765" y="2191"/>
                  </a:lnTo>
                  <a:cubicBezTo>
                    <a:pt x="1585" y="4722"/>
                    <a:pt x="3025" y="7020"/>
                    <a:pt x="4937" y="8906"/>
                  </a:cubicBezTo>
                  <a:cubicBezTo>
                    <a:pt x="5836" y="9773"/>
                    <a:pt x="6951" y="10578"/>
                    <a:pt x="8133" y="10578"/>
                  </a:cubicBezTo>
                  <a:cubicBezTo>
                    <a:pt x="8180" y="10578"/>
                    <a:pt x="8226" y="10577"/>
                    <a:pt x="8273" y="10574"/>
                  </a:cubicBezTo>
                  <a:cubicBezTo>
                    <a:pt x="7539" y="9073"/>
                    <a:pt x="7305" y="7339"/>
                    <a:pt x="7639" y="5671"/>
                  </a:cubicBezTo>
                  <a:lnTo>
                    <a:pt x="7639" y="5671"/>
                  </a:lnTo>
                  <a:cubicBezTo>
                    <a:pt x="8706" y="6405"/>
                    <a:pt x="9874" y="7038"/>
                    <a:pt x="11075" y="7539"/>
                  </a:cubicBezTo>
                  <a:cubicBezTo>
                    <a:pt x="11916" y="7889"/>
                    <a:pt x="12824" y="8076"/>
                    <a:pt x="13739" y="8076"/>
                  </a:cubicBezTo>
                  <a:cubicBezTo>
                    <a:pt x="14130" y="8076"/>
                    <a:pt x="14522" y="8042"/>
                    <a:pt x="14911" y="7972"/>
                  </a:cubicBezTo>
                  <a:lnTo>
                    <a:pt x="15678" y="1067"/>
                  </a:lnTo>
                  <a:cubicBezTo>
                    <a:pt x="15745" y="801"/>
                    <a:pt x="15711" y="534"/>
                    <a:pt x="15611" y="300"/>
                  </a:cubicBezTo>
                  <a:cubicBezTo>
                    <a:pt x="15542" y="138"/>
                    <a:pt x="15392" y="40"/>
                    <a:pt x="15229" y="4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7"/>
            <p:cNvSpPr/>
            <p:nvPr/>
          </p:nvSpPr>
          <p:spPr>
            <a:xfrm>
              <a:off x="4036375" y="1590750"/>
              <a:ext cx="85925" cy="230175"/>
            </a:xfrm>
            <a:custGeom>
              <a:avLst/>
              <a:gdLst/>
              <a:ahLst/>
              <a:cxnLst/>
              <a:rect l="l" t="t" r="r" b="b"/>
              <a:pathLst>
                <a:path w="3437" h="9207" extrusionOk="0">
                  <a:moveTo>
                    <a:pt x="835" y="0"/>
                  </a:moveTo>
                  <a:cubicBezTo>
                    <a:pt x="834" y="3"/>
                    <a:pt x="834" y="6"/>
                    <a:pt x="834" y="11"/>
                  </a:cubicBezTo>
                  <a:lnTo>
                    <a:pt x="834" y="11"/>
                  </a:lnTo>
                  <a:lnTo>
                    <a:pt x="835" y="0"/>
                  </a:lnTo>
                  <a:close/>
                  <a:moveTo>
                    <a:pt x="834" y="11"/>
                  </a:moveTo>
                  <a:lnTo>
                    <a:pt x="1" y="7239"/>
                  </a:lnTo>
                  <a:lnTo>
                    <a:pt x="3437" y="9207"/>
                  </a:lnTo>
                  <a:cubicBezTo>
                    <a:pt x="3437" y="9207"/>
                    <a:pt x="836" y="396"/>
                    <a:pt x="834" y="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7"/>
            <p:cNvSpPr/>
            <p:nvPr/>
          </p:nvSpPr>
          <p:spPr>
            <a:xfrm>
              <a:off x="3517675" y="747600"/>
              <a:ext cx="374475" cy="704750"/>
            </a:xfrm>
            <a:custGeom>
              <a:avLst/>
              <a:gdLst/>
              <a:ahLst/>
              <a:cxnLst/>
              <a:rect l="l" t="t" r="r" b="b"/>
              <a:pathLst>
                <a:path w="14979" h="28190" extrusionOk="0">
                  <a:moveTo>
                    <a:pt x="7456" y="0"/>
                  </a:moveTo>
                  <a:cubicBezTo>
                    <a:pt x="3435" y="0"/>
                    <a:pt x="99" y="3232"/>
                    <a:pt x="1" y="7274"/>
                  </a:cubicBezTo>
                  <a:cubicBezTo>
                    <a:pt x="1" y="7374"/>
                    <a:pt x="1" y="7441"/>
                    <a:pt x="1" y="7508"/>
                  </a:cubicBezTo>
                  <a:lnTo>
                    <a:pt x="1" y="21918"/>
                  </a:lnTo>
                  <a:cubicBezTo>
                    <a:pt x="1" y="22719"/>
                    <a:pt x="301" y="23519"/>
                    <a:pt x="835" y="24153"/>
                  </a:cubicBezTo>
                  <a:cubicBezTo>
                    <a:pt x="1635" y="25120"/>
                    <a:pt x="2636" y="25921"/>
                    <a:pt x="3737" y="26555"/>
                  </a:cubicBezTo>
                  <a:lnTo>
                    <a:pt x="6639" y="28189"/>
                  </a:lnTo>
                  <a:lnTo>
                    <a:pt x="9041" y="26021"/>
                  </a:lnTo>
                  <a:cubicBezTo>
                    <a:pt x="9741" y="25387"/>
                    <a:pt x="10175" y="24520"/>
                    <a:pt x="10208" y="23586"/>
                  </a:cubicBezTo>
                  <a:cubicBezTo>
                    <a:pt x="10241" y="22518"/>
                    <a:pt x="10241" y="21484"/>
                    <a:pt x="10241" y="21484"/>
                  </a:cubicBezTo>
                  <a:cubicBezTo>
                    <a:pt x="10241" y="21484"/>
                    <a:pt x="14311" y="21184"/>
                    <a:pt x="14711" y="17181"/>
                  </a:cubicBezTo>
                  <a:cubicBezTo>
                    <a:pt x="14878" y="15280"/>
                    <a:pt x="14945" y="11410"/>
                    <a:pt x="14945" y="7841"/>
                  </a:cubicBezTo>
                  <a:cubicBezTo>
                    <a:pt x="14978" y="3738"/>
                    <a:pt x="11843" y="336"/>
                    <a:pt x="7740" y="2"/>
                  </a:cubicBezTo>
                  <a:lnTo>
                    <a:pt x="7640" y="2"/>
                  </a:lnTo>
                  <a:cubicBezTo>
                    <a:pt x="7578" y="1"/>
                    <a:pt x="7517" y="0"/>
                    <a:pt x="74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7"/>
            <p:cNvSpPr/>
            <p:nvPr/>
          </p:nvSpPr>
          <p:spPr>
            <a:xfrm>
              <a:off x="3646100" y="1234650"/>
              <a:ext cx="126800" cy="75100"/>
            </a:xfrm>
            <a:custGeom>
              <a:avLst/>
              <a:gdLst/>
              <a:ahLst/>
              <a:cxnLst/>
              <a:rect l="l" t="t" r="r" b="b"/>
              <a:pathLst>
                <a:path w="5072" h="3004" extrusionOk="0">
                  <a:moveTo>
                    <a:pt x="1" y="1"/>
                  </a:moveTo>
                  <a:cubicBezTo>
                    <a:pt x="1" y="1"/>
                    <a:pt x="1024" y="3003"/>
                    <a:pt x="5005" y="3003"/>
                  </a:cubicBezTo>
                  <a:cubicBezTo>
                    <a:pt x="5027" y="3003"/>
                    <a:pt x="5049" y="3003"/>
                    <a:pt x="5071" y="3003"/>
                  </a:cubicBezTo>
                  <a:lnTo>
                    <a:pt x="5071" y="1969"/>
                  </a:lnTo>
                  <a:cubicBezTo>
                    <a:pt x="3236" y="1802"/>
                    <a:pt x="1469" y="1135"/>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7"/>
            <p:cNvSpPr/>
            <p:nvPr/>
          </p:nvSpPr>
          <p:spPr>
            <a:xfrm>
              <a:off x="3832075" y="993650"/>
              <a:ext cx="29200" cy="27550"/>
            </a:xfrm>
            <a:custGeom>
              <a:avLst/>
              <a:gdLst/>
              <a:ahLst/>
              <a:cxnLst/>
              <a:rect l="l" t="t" r="r" b="b"/>
              <a:pathLst>
                <a:path w="1168" h="1102" extrusionOk="0">
                  <a:moveTo>
                    <a:pt x="601" y="1"/>
                  </a:moveTo>
                  <a:cubicBezTo>
                    <a:pt x="301" y="1"/>
                    <a:pt x="34" y="234"/>
                    <a:pt x="0" y="534"/>
                  </a:cubicBezTo>
                  <a:cubicBezTo>
                    <a:pt x="0" y="835"/>
                    <a:pt x="234" y="1101"/>
                    <a:pt x="568" y="1101"/>
                  </a:cubicBezTo>
                  <a:cubicBezTo>
                    <a:pt x="868" y="1101"/>
                    <a:pt x="1135" y="868"/>
                    <a:pt x="1168" y="568"/>
                  </a:cubicBezTo>
                  <a:cubicBezTo>
                    <a:pt x="1168" y="234"/>
                    <a:pt x="9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7"/>
            <p:cNvSpPr/>
            <p:nvPr/>
          </p:nvSpPr>
          <p:spPr>
            <a:xfrm>
              <a:off x="3807050" y="965925"/>
              <a:ext cx="59250" cy="17950"/>
            </a:xfrm>
            <a:custGeom>
              <a:avLst/>
              <a:gdLst/>
              <a:ahLst/>
              <a:cxnLst/>
              <a:rect l="l" t="t" r="r" b="b"/>
              <a:pathLst>
                <a:path w="2370" h="718" extrusionOk="0">
                  <a:moveTo>
                    <a:pt x="1102" y="1"/>
                  </a:moveTo>
                  <a:cubicBezTo>
                    <a:pt x="825" y="1"/>
                    <a:pt x="557" y="70"/>
                    <a:pt x="334" y="209"/>
                  </a:cubicBezTo>
                  <a:cubicBezTo>
                    <a:pt x="101" y="342"/>
                    <a:pt x="1" y="442"/>
                    <a:pt x="67" y="509"/>
                  </a:cubicBezTo>
                  <a:cubicBezTo>
                    <a:pt x="77" y="524"/>
                    <a:pt x="95" y="530"/>
                    <a:pt x="121" y="530"/>
                  </a:cubicBezTo>
                  <a:cubicBezTo>
                    <a:pt x="255" y="530"/>
                    <a:pt x="597" y="366"/>
                    <a:pt x="1047" y="366"/>
                  </a:cubicBezTo>
                  <a:cubicBezTo>
                    <a:pt x="1108" y="366"/>
                    <a:pt x="1170" y="369"/>
                    <a:pt x="1235" y="376"/>
                  </a:cubicBezTo>
                  <a:cubicBezTo>
                    <a:pt x="1786" y="406"/>
                    <a:pt x="2168" y="717"/>
                    <a:pt x="2305" y="717"/>
                  </a:cubicBezTo>
                  <a:cubicBezTo>
                    <a:pt x="2317" y="717"/>
                    <a:pt x="2327" y="715"/>
                    <a:pt x="2336" y="709"/>
                  </a:cubicBezTo>
                  <a:cubicBezTo>
                    <a:pt x="2369" y="676"/>
                    <a:pt x="2302" y="543"/>
                    <a:pt x="2136" y="376"/>
                  </a:cubicBezTo>
                  <a:cubicBezTo>
                    <a:pt x="1869" y="176"/>
                    <a:pt x="1569" y="42"/>
                    <a:pt x="1268" y="9"/>
                  </a:cubicBezTo>
                  <a:cubicBezTo>
                    <a:pt x="1213" y="3"/>
                    <a:pt x="1157" y="1"/>
                    <a:pt x="11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7"/>
            <p:cNvSpPr/>
            <p:nvPr/>
          </p:nvSpPr>
          <p:spPr>
            <a:xfrm>
              <a:off x="3686125" y="986150"/>
              <a:ext cx="29225" cy="27550"/>
            </a:xfrm>
            <a:custGeom>
              <a:avLst/>
              <a:gdLst/>
              <a:ahLst/>
              <a:cxnLst/>
              <a:rect l="l" t="t" r="r" b="b"/>
              <a:pathLst>
                <a:path w="1169" h="1102" extrusionOk="0">
                  <a:moveTo>
                    <a:pt x="635" y="0"/>
                  </a:moveTo>
                  <a:cubicBezTo>
                    <a:pt x="301" y="0"/>
                    <a:pt x="34" y="234"/>
                    <a:pt x="34" y="534"/>
                  </a:cubicBezTo>
                  <a:cubicBezTo>
                    <a:pt x="1" y="834"/>
                    <a:pt x="268" y="1101"/>
                    <a:pt x="568" y="1101"/>
                  </a:cubicBezTo>
                  <a:cubicBezTo>
                    <a:pt x="868" y="1101"/>
                    <a:pt x="1135" y="868"/>
                    <a:pt x="1168" y="567"/>
                  </a:cubicBezTo>
                  <a:cubicBezTo>
                    <a:pt x="1168" y="267"/>
                    <a:pt x="935"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7"/>
            <p:cNvSpPr/>
            <p:nvPr/>
          </p:nvSpPr>
          <p:spPr>
            <a:xfrm>
              <a:off x="3654450" y="955975"/>
              <a:ext cx="60075" cy="17900"/>
            </a:xfrm>
            <a:custGeom>
              <a:avLst/>
              <a:gdLst/>
              <a:ahLst/>
              <a:cxnLst/>
              <a:rect l="l" t="t" r="r" b="b"/>
              <a:pathLst>
                <a:path w="2403" h="716" extrusionOk="0">
                  <a:moveTo>
                    <a:pt x="1140" y="0"/>
                  </a:moveTo>
                  <a:cubicBezTo>
                    <a:pt x="857" y="0"/>
                    <a:pt x="595" y="95"/>
                    <a:pt x="334" y="240"/>
                  </a:cubicBezTo>
                  <a:cubicBezTo>
                    <a:pt x="134" y="373"/>
                    <a:pt x="0" y="440"/>
                    <a:pt x="67" y="507"/>
                  </a:cubicBezTo>
                  <a:cubicBezTo>
                    <a:pt x="78" y="523"/>
                    <a:pt x="99" y="530"/>
                    <a:pt x="129" y="530"/>
                  </a:cubicBezTo>
                  <a:cubicBezTo>
                    <a:pt x="276" y="530"/>
                    <a:pt x="644" y="371"/>
                    <a:pt x="1123" y="371"/>
                  </a:cubicBezTo>
                  <a:cubicBezTo>
                    <a:pt x="1160" y="371"/>
                    <a:pt x="1197" y="372"/>
                    <a:pt x="1235" y="373"/>
                  </a:cubicBezTo>
                  <a:cubicBezTo>
                    <a:pt x="1781" y="434"/>
                    <a:pt x="2189" y="716"/>
                    <a:pt x="2309" y="716"/>
                  </a:cubicBezTo>
                  <a:cubicBezTo>
                    <a:pt x="2320" y="716"/>
                    <a:pt x="2329" y="713"/>
                    <a:pt x="2335" y="707"/>
                  </a:cubicBezTo>
                  <a:cubicBezTo>
                    <a:pt x="2402" y="674"/>
                    <a:pt x="2335" y="540"/>
                    <a:pt x="2135" y="373"/>
                  </a:cubicBezTo>
                  <a:cubicBezTo>
                    <a:pt x="1902" y="173"/>
                    <a:pt x="1602" y="40"/>
                    <a:pt x="1268" y="7"/>
                  </a:cubicBezTo>
                  <a:cubicBezTo>
                    <a:pt x="1225" y="2"/>
                    <a:pt x="1182" y="0"/>
                    <a:pt x="1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7"/>
            <p:cNvSpPr/>
            <p:nvPr/>
          </p:nvSpPr>
          <p:spPr>
            <a:xfrm>
              <a:off x="3759525" y="963625"/>
              <a:ext cx="40875" cy="130950"/>
            </a:xfrm>
            <a:custGeom>
              <a:avLst/>
              <a:gdLst/>
              <a:ahLst/>
              <a:cxnLst/>
              <a:rect l="l" t="t" r="r" b="b"/>
              <a:pathLst>
                <a:path w="1635" h="5238" extrusionOk="0">
                  <a:moveTo>
                    <a:pt x="167" y="1"/>
                  </a:moveTo>
                  <a:lnTo>
                    <a:pt x="167" y="1"/>
                  </a:lnTo>
                  <a:cubicBezTo>
                    <a:pt x="334" y="1102"/>
                    <a:pt x="601" y="2169"/>
                    <a:pt x="934" y="3236"/>
                  </a:cubicBezTo>
                  <a:cubicBezTo>
                    <a:pt x="1068" y="3670"/>
                    <a:pt x="1201" y="4070"/>
                    <a:pt x="1301" y="4471"/>
                  </a:cubicBezTo>
                  <a:cubicBezTo>
                    <a:pt x="1368" y="4604"/>
                    <a:pt x="1401" y="4771"/>
                    <a:pt x="1368" y="4938"/>
                  </a:cubicBezTo>
                  <a:cubicBezTo>
                    <a:pt x="1335" y="5071"/>
                    <a:pt x="1168" y="5071"/>
                    <a:pt x="1034" y="5071"/>
                  </a:cubicBezTo>
                  <a:cubicBezTo>
                    <a:pt x="668" y="5071"/>
                    <a:pt x="334" y="5104"/>
                    <a:pt x="0" y="5171"/>
                  </a:cubicBezTo>
                  <a:cubicBezTo>
                    <a:pt x="334" y="5238"/>
                    <a:pt x="668" y="5238"/>
                    <a:pt x="1034" y="5238"/>
                  </a:cubicBezTo>
                  <a:lnTo>
                    <a:pt x="1301" y="5238"/>
                  </a:lnTo>
                  <a:cubicBezTo>
                    <a:pt x="1401" y="5205"/>
                    <a:pt x="1501" y="5138"/>
                    <a:pt x="1568" y="5038"/>
                  </a:cubicBezTo>
                  <a:cubicBezTo>
                    <a:pt x="1635" y="4804"/>
                    <a:pt x="1635" y="4604"/>
                    <a:pt x="1535" y="4404"/>
                  </a:cubicBezTo>
                  <a:cubicBezTo>
                    <a:pt x="1435" y="3970"/>
                    <a:pt x="1301" y="3570"/>
                    <a:pt x="1201" y="3136"/>
                  </a:cubicBezTo>
                  <a:cubicBezTo>
                    <a:pt x="934" y="2069"/>
                    <a:pt x="567" y="103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7"/>
            <p:cNvSpPr/>
            <p:nvPr/>
          </p:nvSpPr>
          <p:spPr>
            <a:xfrm>
              <a:off x="3710325" y="1099575"/>
              <a:ext cx="49225" cy="47850"/>
            </a:xfrm>
            <a:custGeom>
              <a:avLst/>
              <a:gdLst/>
              <a:ahLst/>
              <a:cxnLst/>
              <a:rect l="l" t="t" r="r" b="b"/>
              <a:pathLst>
                <a:path w="1969" h="1914" extrusionOk="0">
                  <a:moveTo>
                    <a:pt x="134" y="0"/>
                  </a:moveTo>
                  <a:cubicBezTo>
                    <a:pt x="67" y="0"/>
                    <a:pt x="0" y="167"/>
                    <a:pt x="0" y="434"/>
                  </a:cubicBezTo>
                  <a:cubicBezTo>
                    <a:pt x="0" y="834"/>
                    <a:pt x="167" y="1201"/>
                    <a:pt x="434" y="1434"/>
                  </a:cubicBezTo>
                  <a:cubicBezTo>
                    <a:pt x="701" y="1735"/>
                    <a:pt x="1101" y="1901"/>
                    <a:pt x="1468" y="1901"/>
                  </a:cubicBezTo>
                  <a:cubicBezTo>
                    <a:pt x="1551" y="1910"/>
                    <a:pt x="1624" y="1914"/>
                    <a:pt x="1687" y="1914"/>
                  </a:cubicBezTo>
                  <a:cubicBezTo>
                    <a:pt x="1875" y="1914"/>
                    <a:pt x="1968" y="1876"/>
                    <a:pt x="1968" y="1801"/>
                  </a:cubicBezTo>
                  <a:cubicBezTo>
                    <a:pt x="1968" y="1735"/>
                    <a:pt x="1235" y="1735"/>
                    <a:pt x="701" y="1201"/>
                  </a:cubicBezTo>
                  <a:cubicBezTo>
                    <a:pt x="167" y="701"/>
                    <a:pt x="2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7"/>
            <p:cNvSpPr/>
            <p:nvPr/>
          </p:nvSpPr>
          <p:spPr>
            <a:xfrm>
              <a:off x="3650275" y="898975"/>
              <a:ext cx="73425" cy="18375"/>
            </a:xfrm>
            <a:custGeom>
              <a:avLst/>
              <a:gdLst/>
              <a:ahLst/>
              <a:cxnLst/>
              <a:rect l="l" t="t" r="r" b="b"/>
              <a:pathLst>
                <a:path w="2937" h="735" extrusionOk="0">
                  <a:moveTo>
                    <a:pt x="1495" y="1"/>
                  </a:moveTo>
                  <a:cubicBezTo>
                    <a:pt x="1105" y="1"/>
                    <a:pt x="718" y="92"/>
                    <a:pt x="368" y="285"/>
                  </a:cubicBezTo>
                  <a:cubicBezTo>
                    <a:pt x="134" y="419"/>
                    <a:pt x="1" y="585"/>
                    <a:pt x="34" y="652"/>
                  </a:cubicBezTo>
                  <a:cubicBezTo>
                    <a:pt x="71" y="713"/>
                    <a:pt x="175" y="734"/>
                    <a:pt x="330" y="734"/>
                  </a:cubicBezTo>
                  <a:cubicBezTo>
                    <a:pt x="594" y="734"/>
                    <a:pt x="1005" y="673"/>
                    <a:pt x="1468" y="652"/>
                  </a:cubicBezTo>
                  <a:cubicBezTo>
                    <a:pt x="1557" y="648"/>
                    <a:pt x="1643" y="646"/>
                    <a:pt x="1727" y="646"/>
                  </a:cubicBezTo>
                  <a:cubicBezTo>
                    <a:pt x="2056" y="646"/>
                    <a:pt x="2345" y="671"/>
                    <a:pt x="2551" y="671"/>
                  </a:cubicBezTo>
                  <a:cubicBezTo>
                    <a:pt x="2727" y="671"/>
                    <a:pt x="2842" y="653"/>
                    <a:pt x="2869" y="585"/>
                  </a:cubicBezTo>
                  <a:cubicBezTo>
                    <a:pt x="2936" y="519"/>
                    <a:pt x="2803" y="385"/>
                    <a:pt x="2536" y="218"/>
                  </a:cubicBezTo>
                  <a:cubicBezTo>
                    <a:pt x="2203" y="76"/>
                    <a:pt x="1848" y="1"/>
                    <a:pt x="14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7"/>
            <p:cNvSpPr/>
            <p:nvPr/>
          </p:nvSpPr>
          <p:spPr>
            <a:xfrm>
              <a:off x="3808725" y="920425"/>
              <a:ext cx="55900" cy="19350"/>
            </a:xfrm>
            <a:custGeom>
              <a:avLst/>
              <a:gdLst/>
              <a:ahLst/>
              <a:cxnLst/>
              <a:rect l="l" t="t" r="r" b="b"/>
              <a:pathLst>
                <a:path w="2236" h="774" extrusionOk="0">
                  <a:moveTo>
                    <a:pt x="1017" y="1"/>
                  </a:moveTo>
                  <a:cubicBezTo>
                    <a:pt x="782" y="1"/>
                    <a:pt x="548" y="54"/>
                    <a:pt x="334" y="161"/>
                  </a:cubicBezTo>
                  <a:cubicBezTo>
                    <a:pt x="134" y="261"/>
                    <a:pt x="0" y="361"/>
                    <a:pt x="101" y="495"/>
                  </a:cubicBezTo>
                  <a:cubicBezTo>
                    <a:pt x="167" y="628"/>
                    <a:pt x="634" y="561"/>
                    <a:pt x="1135" y="628"/>
                  </a:cubicBezTo>
                  <a:cubicBezTo>
                    <a:pt x="1512" y="653"/>
                    <a:pt x="1852" y="773"/>
                    <a:pt x="2039" y="773"/>
                  </a:cubicBezTo>
                  <a:cubicBezTo>
                    <a:pt x="2100" y="773"/>
                    <a:pt x="2144" y="761"/>
                    <a:pt x="2169" y="728"/>
                  </a:cubicBezTo>
                  <a:cubicBezTo>
                    <a:pt x="2235" y="661"/>
                    <a:pt x="2169" y="495"/>
                    <a:pt x="2002" y="361"/>
                  </a:cubicBezTo>
                  <a:cubicBezTo>
                    <a:pt x="1722" y="121"/>
                    <a:pt x="1369" y="1"/>
                    <a:pt x="1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7"/>
            <p:cNvSpPr/>
            <p:nvPr/>
          </p:nvSpPr>
          <p:spPr>
            <a:xfrm>
              <a:off x="3497675" y="767375"/>
              <a:ext cx="138450" cy="260575"/>
            </a:xfrm>
            <a:custGeom>
              <a:avLst/>
              <a:gdLst/>
              <a:ahLst/>
              <a:cxnLst/>
              <a:rect l="l" t="t" r="r" b="b"/>
              <a:pathLst>
                <a:path w="5538" h="10423" extrusionOk="0">
                  <a:moveTo>
                    <a:pt x="2929" y="1"/>
                  </a:moveTo>
                  <a:cubicBezTo>
                    <a:pt x="2420" y="1"/>
                    <a:pt x="1892" y="290"/>
                    <a:pt x="1435" y="579"/>
                  </a:cubicBezTo>
                  <a:cubicBezTo>
                    <a:pt x="767" y="979"/>
                    <a:pt x="300" y="1680"/>
                    <a:pt x="267" y="2480"/>
                  </a:cubicBezTo>
                  <a:cubicBezTo>
                    <a:pt x="0" y="5349"/>
                    <a:pt x="567" y="6450"/>
                    <a:pt x="567" y="9218"/>
                  </a:cubicBezTo>
                  <a:cubicBezTo>
                    <a:pt x="534" y="9419"/>
                    <a:pt x="567" y="9585"/>
                    <a:pt x="667" y="9752"/>
                  </a:cubicBezTo>
                  <a:cubicBezTo>
                    <a:pt x="939" y="10187"/>
                    <a:pt x="1411" y="10423"/>
                    <a:pt x="1901" y="10423"/>
                  </a:cubicBezTo>
                  <a:cubicBezTo>
                    <a:pt x="2012" y="10423"/>
                    <a:pt x="2124" y="10411"/>
                    <a:pt x="2235" y="10386"/>
                  </a:cubicBezTo>
                  <a:cubicBezTo>
                    <a:pt x="3369" y="10152"/>
                    <a:pt x="3303" y="9285"/>
                    <a:pt x="3569" y="8151"/>
                  </a:cubicBezTo>
                  <a:cubicBezTo>
                    <a:pt x="3836" y="7017"/>
                    <a:pt x="3903" y="5849"/>
                    <a:pt x="4170" y="4715"/>
                  </a:cubicBezTo>
                  <a:lnTo>
                    <a:pt x="4170" y="4648"/>
                  </a:lnTo>
                  <a:cubicBezTo>
                    <a:pt x="4337" y="3815"/>
                    <a:pt x="4804" y="3114"/>
                    <a:pt x="5504" y="2680"/>
                  </a:cubicBezTo>
                  <a:lnTo>
                    <a:pt x="5538" y="2680"/>
                  </a:lnTo>
                  <a:lnTo>
                    <a:pt x="5404" y="2447"/>
                  </a:lnTo>
                  <a:cubicBezTo>
                    <a:pt x="4937" y="1846"/>
                    <a:pt x="4170" y="512"/>
                    <a:pt x="3503" y="145"/>
                  </a:cubicBezTo>
                  <a:cubicBezTo>
                    <a:pt x="3317" y="43"/>
                    <a:pt x="3125" y="1"/>
                    <a:pt x="29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7"/>
            <p:cNvSpPr/>
            <p:nvPr/>
          </p:nvSpPr>
          <p:spPr>
            <a:xfrm>
              <a:off x="3474425" y="978250"/>
              <a:ext cx="73300" cy="105800"/>
            </a:xfrm>
            <a:custGeom>
              <a:avLst/>
              <a:gdLst/>
              <a:ahLst/>
              <a:cxnLst/>
              <a:rect l="l" t="t" r="r" b="b"/>
              <a:pathLst>
                <a:path w="2932" h="4232" extrusionOk="0">
                  <a:moveTo>
                    <a:pt x="1824" y="0"/>
                  </a:moveTo>
                  <a:cubicBezTo>
                    <a:pt x="1069" y="0"/>
                    <a:pt x="191" y="347"/>
                    <a:pt x="96" y="1918"/>
                  </a:cubicBezTo>
                  <a:cubicBezTo>
                    <a:pt x="0" y="3889"/>
                    <a:pt x="1429" y="4232"/>
                    <a:pt x="2235" y="4232"/>
                  </a:cubicBezTo>
                  <a:cubicBezTo>
                    <a:pt x="2547" y="4232"/>
                    <a:pt x="2765" y="4180"/>
                    <a:pt x="2765" y="4152"/>
                  </a:cubicBezTo>
                  <a:cubicBezTo>
                    <a:pt x="2765" y="4086"/>
                    <a:pt x="2932" y="216"/>
                    <a:pt x="2932" y="216"/>
                  </a:cubicBezTo>
                  <a:cubicBezTo>
                    <a:pt x="2903" y="202"/>
                    <a:pt x="2399" y="0"/>
                    <a:pt x="182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7"/>
            <p:cNvSpPr/>
            <p:nvPr/>
          </p:nvSpPr>
          <p:spPr>
            <a:xfrm>
              <a:off x="3493500" y="1000000"/>
              <a:ext cx="30875" cy="60900"/>
            </a:xfrm>
            <a:custGeom>
              <a:avLst/>
              <a:gdLst/>
              <a:ahLst/>
              <a:cxnLst/>
              <a:rect l="l" t="t" r="r" b="b"/>
              <a:pathLst>
                <a:path w="1235" h="2436" extrusionOk="0">
                  <a:moveTo>
                    <a:pt x="847" y="0"/>
                  </a:moveTo>
                  <a:cubicBezTo>
                    <a:pt x="821" y="0"/>
                    <a:pt x="794" y="5"/>
                    <a:pt x="768" y="13"/>
                  </a:cubicBezTo>
                  <a:cubicBezTo>
                    <a:pt x="534" y="47"/>
                    <a:pt x="334" y="214"/>
                    <a:pt x="234" y="414"/>
                  </a:cubicBezTo>
                  <a:cubicBezTo>
                    <a:pt x="101" y="647"/>
                    <a:pt x="34" y="914"/>
                    <a:pt x="34" y="1181"/>
                  </a:cubicBezTo>
                  <a:cubicBezTo>
                    <a:pt x="0" y="1681"/>
                    <a:pt x="234" y="2148"/>
                    <a:pt x="668" y="2415"/>
                  </a:cubicBezTo>
                  <a:cubicBezTo>
                    <a:pt x="729" y="2427"/>
                    <a:pt x="790" y="2435"/>
                    <a:pt x="849" y="2435"/>
                  </a:cubicBezTo>
                  <a:cubicBezTo>
                    <a:pt x="952" y="2435"/>
                    <a:pt x="1050" y="2412"/>
                    <a:pt x="1135" y="2348"/>
                  </a:cubicBezTo>
                  <a:cubicBezTo>
                    <a:pt x="1201" y="2282"/>
                    <a:pt x="1235" y="2215"/>
                    <a:pt x="1235" y="2215"/>
                  </a:cubicBezTo>
                  <a:cubicBezTo>
                    <a:pt x="1168" y="2215"/>
                    <a:pt x="1135" y="2248"/>
                    <a:pt x="1101" y="2282"/>
                  </a:cubicBezTo>
                  <a:cubicBezTo>
                    <a:pt x="1035" y="2298"/>
                    <a:pt x="968" y="2307"/>
                    <a:pt x="905" y="2307"/>
                  </a:cubicBezTo>
                  <a:cubicBezTo>
                    <a:pt x="843" y="2307"/>
                    <a:pt x="784" y="2298"/>
                    <a:pt x="734" y="2282"/>
                  </a:cubicBezTo>
                  <a:cubicBezTo>
                    <a:pt x="367" y="2015"/>
                    <a:pt x="167" y="1581"/>
                    <a:pt x="234" y="1181"/>
                  </a:cubicBezTo>
                  <a:cubicBezTo>
                    <a:pt x="234" y="947"/>
                    <a:pt x="301" y="714"/>
                    <a:pt x="401" y="480"/>
                  </a:cubicBezTo>
                  <a:cubicBezTo>
                    <a:pt x="467" y="314"/>
                    <a:pt x="601" y="180"/>
                    <a:pt x="768" y="147"/>
                  </a:cubicBezTo>
                  <a:cubicBezTo>
                    <a:pt x="791" y="141"/>
                    <a:pt x="814" y="138"/>
                    <a:pt x="835" y="138"/>
                  </a:cubicBezTo>
                  <a:cubicBezTo>
                    <a:pt x="936" y="138"/>
                    <a:pt x="1013" y="198"/>
                    <a:pt x="1068" y="280"/>
                  </a:cubicBezTo>
                  <a:cubicBezTo>
                    <a:pt x="1101" y="347"/>
                    <a:pt x="1068" y="414"/>
                    <a:pt x="1068" y="414"/>
                  </a:cubicBezTo>
                  <a:cubicBezTo>
                    <a:pt x="1101" y="414"/>
                    <a:pt x="1135" y="380"/>
                    <a:pt x="1135" y="280"/>
                  </a:cubicBezTo>
                  <a:cubicBezTo>
                    <a:pt x="1101" y="214"/>
                    <a:pt x="1068" y="147"/>
                    <a:pt x="1035" y="80"/>
                  </a:cubicBezTo>
                  <a:cubicBezTo>
                    <a:pt x="986" y="31"/>
                    <a:pt x="919" y="0"/>
                    <a:pt x="84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7"/>
            <p:cNvSpPr/>
            <p:nvPr/>
          </p:nvSpPr>
          <p:spPr>
            <a:xfrm>
              <a:off x="3566875" y="707375"/>
              <a:ext cx="410150" cy="207750"/>
            </a:xfrm>
            <a:custGeom>
              <a:avLst/>
              <a:gdLst/>
              <a:ahLst/>
              <a:cxnLst/>
              <a:rect l="l" t="t" r="r" b="b"/>
              <a:pathLst>
                <a:path w="16406" h="8310" extrusionOk="0">
                  <a:moveTo>
                    <a:pt x="4057" y="0"/>
                  </a:moveTo>
                  <a:cubicBezTo>
                    <a:pt x="3822" y="0"/>
                    <a:pt x="3592" y="24"/>
                    <a:pt x="3370" y="77"/>
                  </a:cubicBezTo>
                  <a:cubicBezTo>
                    <a:pt x="1969" y="377"/>
                    <a:pt x="1" y="1811"/>
                    <a:pt x="601" y="2979"/>
                  </a:cubicBezTo>
                  <a:cubicBezTo>
                    <a:pt x="468" y="3479"/>
                    <a:pt x="401" y="4013"/>
                    <a:pt x="435" y="4547"/>
                  </a:cubicBezTo>
                  <a:cubicBezTo>
                    <a:pt x="435" y="5047"/>
                    <a:pt x="735" y="5547"/>
                    <a:pt x="1168" y="5848"/>
                  </a:cubicBezTo>
                  <a:cubicBezTo>
                    <a:pt x="1223" y="5879"/>
                    <a:pt x="1280" y="5892"/>
                    <a:pt x="1340" y="5892"/>
                  </a:cubicBezTo>
                  <a:cubicBezTo>
                    <a:pt x="1801" y="5892"/>
                    <a:pt x="2440" y="5087"/>
                    <a:pt x="3237" y="4880"/>
                  </a:cubicBezTo>
                  <a:cubicBezTo>
                    <a:pt x="3411" y="4832"/>
                    <a:pt x="3601" y="4810"/>
                    <a:pt x="3801" y="4810"/>
                  </a:cubicBezTo>
                  <a:cubicBezTo>
                    <a:pt x="4974" y="4810"/>
                    <a:pt x="6504" y="5558"/>
                    <a:pt x="7473" y="6014"/>
                  </a:cubicBezTo>
                  <a:cubicBezTo>
                    <a:pt x="8607" y="6548"/>
                    <a:pt x="9641" y="7249"/>
                    <a:pt x="10809" y="7749"/>
                  </a:cubicBezTo>
                  <a:cubicBezTo>
                    <a:pt x="11583" y="8081"/>
                    <a:pt x="12416" y="8310"/>
                    <a:pt x="13239" y="8310"/>
                  </a:cubicBezTo>
                  <a:cubicBezTo>
                    <a:pt x="13657" y="8310"/>
                    <a:pt x="14073" y="8251"/>
                    <a:pt x="14478" y="8116"/>
                  </a:cubicBezTo>
                  <a:cubicBezTo>
                    <a:pt x="14945" y="7982"/>
                    <a:pt x="15345" y="7616"/>
                    <a:pt x="15512" y="7149"/>
                  </a:cubicBezTo>
                  <a:cubicBezTo>
                    <a:pt x="15548" y="6877"/>
                    <a:pt x="15407" y="6595"/>
                    <a:pt x="15202" y="6437"/>
                  </a:cubicBezTo>
                  <a:lnTo>
                    <a:pt x="15202" y="6437"/>
                  </a:lnTo>
                  <a:cubicBezTo>
                    <a:pt x="15866" y="6345"/>
                    <a:pt x="16405" y="5740"/>
                    <a:pt x="16379" y="5014"/>
                  </a:cubicBezTo>
                  <a:cubicBezTo>
                    <a:pt x="16326" y="4269"/>
                    <a:pt x="15680" y="3737"/>
                    <a:pt x="14998" y="3737"/>
                  </a:cubicBezTo>
                  <a:cubicBezTo>
                    <a:pt x="14917" y="3737"/>
                    <a:pt x="14835" y="3745"/>
                    <a:pt x="14754" y="3760"/>
                  </a:cubicBezTo>
                  <a:lnTo>
                    <a:pt x="14754" y="3760"/>
                  </a:lnTo>
                  <a:cubicBezTo>
                    <a:pt x="15227" y="3547"/>
                    <a:pt x="15464" y="3029"/>
                    <a:pt x="15312" y="2512"/>
                  </a:cubicBezTo>
                  <a:cubicBezTo>
                    <a:pt x="15078" y="1945"/>
                    <a:pt x="14545" y="1511"/>
                    <a:pt x="13911" y="1478"/>
                  </a:cubicBezTo>
                  <a:cubicBezTo>
                    <a:pt x="13761" y="1461"/>
                    <a:pt x="13611" y="1453"/>
                    <a:pt x="13461" y="1453"/>
                  </a:cubicBezTo>
                  <a:cubicBezTo>
                    <a:pt x="13010" y="1453"/>
                    <a:pt x="12560" y="1528"/>
                    <a:pt x="12110" y="1678"/>
                  </a:cubicBezTo>
                  <a:cubicBezTo>
                    <a:pt x="11542" y="1845"/>
                    <a:pt x="10942" y="1945"/>
                    <a:pt x="10342" y="1978"/>
                  </a:cubicBezTo>
                  <a:cubicBezTo>
                    <a:pt x="9441" y="1978"/>
                    <a:pt x="8640" y="1478"/>
                    <a:pt x="7806" y="1144"/>
                  </a:cubicBezTo>
                  <a:cubicBezTo>
                    <a:pt x="6711" y="667"/>
                    <a:pt x="5309" y="0"/>
                    <a:pt x="40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7"/>
            <p:cNvSpPr/>
            <p:nvPr/>
          </p:nvSpPr>
          <p:spPr>
            <a:xfrm>
              <a:off x="3596075" y="726375"/>
              <a:ext cx="341100" cy="117775"/>
            </a:xfrm>
            <a:custGeom>
              <a:avLst/>
              <a:gdLst/>
              <a:ahLst/>
              <a:cxnLst/>
              <a:rect l="l" t="t" r="r" b="b"/>
              <a:pathLst>
                <a:path w="13644" h="4711" extrusionOk="0">
                  <a:moveTo>
                    <a:pt x="2802" y="1"/>
                  </a:moveTo>
                  <a:cubicBezTo>
                    <a:pt x="2069" y="1"/>
                    <a:pt x="1358" y="270"/>
                    <a:pt x="801" y="751"/>
                  </a:cubicBezTo>
                  <a:cubicBezTo>
                    <a:pt x="301" y="1218"/>
                    <a:pt x="34" y="1819"/>
                    <a:pt x="34" y="2486"/>
                  </a:cubicBezTo>
                  <a:cubicBezTo>
                    <a:pt x="0" y="2653"/>
                    <a:pt x="34" y="2819"/>
                    <a:pt x="100" y="2986"/>
                  </a:cubicBezTo>
                  <a:cubicBezTo>
                    <a:pt x="100" y="3053"/>
                    <a:pt x="134" y="3120"/>
                    <a:pt x="167" y="3153"/>
                  </a:cubicBezTo>
                  <a:cubicBezTo>
                    <a:pt x="134" y="2919"/>
                    <a:pt x="100" y="2719"/>
                    <a:pt x="100" y="2486"/>
                  </a:cubicBezTo>
                  <a:cubicBezTo>
                    <a:pt x="167" y="1852"/>
                    <a:pt x="467" y="1285"/>
                    <a:pt x="934" y="918"/>
                  </a:cubicBezTo>
                  <a:cubicBezTo>
                    <a:pt x="1460" y="468"/>
                    <a:pt x="2116" y="242"/>
                    <a:pt x="2778" y="242"/>
                  </a:cubicBezTo>
                  <a:cubicBezTo>
                    <a:pt x="2998" y="242"/>
                    <a:pt x="3219" y="268"/>
                    <a:pt x="3436" y="318"/>
                  </a:cubicBezTo>
                  <a:cubicBezTo>
                    <a:pt x="4537" y="584"/>
                    <a:pt x="5504" y="1151"/>
                    <a:pt x="6272" y="1985"/>
                  </a:cubicBezTo>
                  <a:cubicBezTo>
                    <a:pt x="7105" y="2819"/>
                    <a:pt x="7839" y="3753"/>
                    <a:pt x="8807" y="4287"/>
                  </a:cubicBezTo>
                  <a:cubicBezTo>
                    <a:pt x="9353" y="4573"/>
                    <a:pt x="9946" y="4710"/>
                    <a:pt x="10535" y="4710"/>
                  </a:cubicBezTo>
                  <a:cubicBezTo>
                    <a:pt x="11528" y="4710"/>
                    <a:pt x="12510" y="4319"/>
                    <a:pt x="13243" y="3587"/>
                  </a:cubicBezTo>
                  <a:cubicBezTo>
                    <a:pt x="13343" y="3453"/>
                    <a:pt x="13443" y="3320"/>
                    <a:pt x="13543" y="3186"/>
                  </a:cubicBezTo>
                  <a:cubicBezTo>
                    <a:pt x="13610" y="3120"/>
                    <a:pt x="13643" y="3053"/>
                    <a:pt x="13643" y="3053"/>
                  </a:cubicBezTo>
                  <a:lnTo>
                    <a:pt x="13643" y="3053"/>
                  </a:lnTo>
                  <a:cubicBezTo>
                    <a:pt x="13610" y="3053"/>
                    <a:pt x="13477" y="3253"/>
                    <a:pt x="13176" y="3520"/>
                  </a:cubicBezTo>
                  <a:cubicBezTo>
                    <a:pt x="12709" y="3953"/>
                    <a:pt x="12142" y="4254"/>
                    <a:pt x="11542" y="4387"/>
                  </a:cubicBezTo>
                  <a:cubicBezTo>
                    <a:pt x="11244" y="4467"/>
                    <a:pt x="10937" y="4508"/>
                    <a:pt x="10631" y="4508"/>
                  </a:cubicBezTo>
                  <a:cubicBezTo>
                    <a:pt x="10048" y="4508"/>
                    <a:pt x="9465" y="4360"/>
                    <a:pt x="8940" y="4054"/>
                  </a:cubicBezTo>
                  <a:cubicBezTo>
                    <a:pt x="8039" y="3587"/>
                    <a:pt x="7306" y="2686"/>
                    <a:pt x="6438" y="1819"/>
                  </a:cubicBezTo>
                  <a:cubicBezTo>
                    <a:pt x="5671" y="951"/>
                    <a:pt x="4637" y="351"/>
                    <a:pt x="3503" y="84"/>
                  </a:cubicBezTo>
                  <a:cubicBezTo>
                    <a:pt x="3270" y="28"/>
                    <a:pt x="3035" y="1"/>
                    <a:pt x="28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7"/>
            <p:cNvSpPr/>
            <p:nvPr/>
          </p:nvSpPr>
          <p:spPr>
            <a:xfrm>
              <a:off x="3517675" y="802575"/>
              <a:ext cx="77600" cy="176100"/>
            </a:xfrm>
            <a:custGeom>
              <a:avLst/>
              <a:gdLst/>
              <a:ahLst/>
              <a:cxnLst/>
              <a:rect l="l" t="t" r="r" b="b"/>
              <a:pathLst>
                <a:path w="3104" h="7044" extrusionOk="0">
                  <a:moveTo>
                    <a:pt x="2245" y="0"/>
                  </a:moveTo>
                  <a:cubicBezTo>
                    <a:pt x="2086" y="0"/>
                    <a:pt x="1924" y="25"/>
                    <a:pt x="1769" y="72"/>
                  </a:cubicBezTo>
                  <a:cubicBezTo>
                    <a:pt x="1268" y="172"/>
                    <a:pt x="835" y="472"/>
                    <a:pt x="535" y="905"/>
                  </a:cubicBezTo>
                  <a:cubicBezTo>
                    <a:pt x="168" y="1406"/>
                    <a:pt x="1" y="2040"/>
                    <a:pt x="1" y="2673"/>
                  </a:cubicBezTo>
                  <a:cubicBezTo>
                    <a:pt x="34" y="3274"/>
                    <a:pt x="168" y="3874"/>
                    <a:pt x="401" y="4441"/>
                  </a:cubicBezTo>
                  <a:cubicBezTo>
                    <a:pt x="601" y="4875"/>
                    <a:pt x="701" y="5342"/>
                    <a:pt x="768" y="5809"/>
                  </a:cubicBezTo>
                  <a:cubicBezTo>
                    <a:pt x="835" y="6243"/>
                    <a:pt x="735" y="6676"/>
                    <a:pt x="535" y="7043"/>
                  </a:cubicBezTo>
                  <a:cubicBezTo>
                    <a:pt x="635" y="6976"/>
                    <a:pt x="701" y="6876"/>
                    <a:pt x="768" y="6776"/>
                  </a:cubicBezTo>
                  <a:cubicBezTo>
                    <a:pt x="935" y="6476"/>
                    <a:pt x="1002" y="6143"/>
                    <a:pt x="1002" y="5809"/>
                  </a:cubicBezTo>
                  <a:cubicBezTo>
                    <a:pt x="1002" y="4908"/>
                    <a:pt x="301" y="3874"/>
                    <a:pt x="301" y="2673"/>
                  </a:cubicBezTo>
                  <a:cubicBezTo>
                    <a:pt x="268" y="2073"/>
                    <a:pt x="401" y="1539"/>
                    <a:pt x="735" y="1039"/>
                  </a:cubicBezTo>
                  <a:cubicBezTo>
                    <a:pt x="1002" y="672"/>
                    <a:pt x="1368" y="372"/>
                    <a:pt x="1835" y="238"/>
                  </a:cubicBezTo>
                  <a:cubicBezTo>
                    <a:pt x="1982" y="183"/>
                    <a:pt x="2150" y="158"/>
                    <a:pt x="2320" y="158"/>
                  </a:cubicBezTo>
                  <a:cubicBezTo>
                    <a:pt x="2459" y="158"/>
                    <a:pt x="2601" y="175"/>
                    <a:pt x="2736" y="205"/>
                  </a:cubicBezTo>
                  <a:cubicBezTo>
                    <a:pt x="2970" y="238"/>
                    <a:pt x="3070" y="305"/>
                    <a:pt x="3103" y="305"/>
                  </a:cubicBezTo>
                  <a:cubicBezTo>
                    <a:pt x="3103" y="272"/>
                    <a:pt x="3003" y="172"/>
                    <a:pt x="2769" y="105"/>
                  </a:cubicBezTo>
                  <a:cubicBezTo>
                    <a:pt x="2609" y="33"/>
                    <a:pt x="2429" y="0"/>
                    <a:pt x="22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7"/>
            <p:cNvSpPr/>
            <p:nvPr/>
          </p:nvSpPr>
          <p:spPr>
            <a:xfrm>
              <a:off x="2305975" y="2966725"/>
              <a:ext cx="3015525" cy="954500"/>
            </a:xfrm>
            <a:custGeom>
              <a:avLst/>
              <a:gdLst/>
              <a:ahLst/>
              <a:cxnLst/>
              <a:rect l="l" t="t" r="r" b="b"/>
              <a:pathLst>
                <a:path w="120621" h="38180" extrusionOk="0">
                  <a:moveTo>
                    <a:pt x="85629" y="1669"/>
                  </a:moveTo>
                  <a:lnTo>
                    <a:pt x="85903" y="1714"/>
                  </a:lnTo>
                  <a:lnTo>
                    <a:pt x="85903" y="1714"/>
                  </a:lnTo>
                  <a:cubicBezTo>
                    <a:pt x="85722" y="1684"/>
                    <a:pt x="85629" y="1669"/>
                    <a:pt x="85629" y="1669"/>
                  </a:cubicBezTo>
                  <a:close/>
                  <a:moveTo>
                    <a:pt x="85903" y="1714"/>
                  </a:moveTo>
                  <a:cubicBezTo>
                    <a:pt x="85997" y="1730"/>
                    <a:pt x="86115" y="1751"/>
                    <a:pt x="86257" y="1776"/>
                  </a:cubicBezTo>
                  <a:lnTo>
                    <a:pt x="86257" y="1776"/>
                  </a:lnTo>
                  <a:cubicBezTo>
                    <a:pt x="86247" y="1773"/>
                    <a:pt x="86238" y="1771"/>
                    <a:pt x="86229" y="1769"/>
                  </a:cubicBezTo>
                  <a:lnTo>
                    <a:pt x="85903" y="1714"/>
                  </a:lnTo>
                  <a:close/>
                  <a:moveTo>
                    <a:pt x="86257" y="1776"/>
                  </a:moveTo>
                  <a:lnTo>
                    <a:pt x="86257" y="1776"/>
                  </a:lnTo>
                  <a:cubicBezTo>
                    <a:pt x="86657" y="1873"/>
                    <a:pt x="87248" y="1972"/>
                    <a:pt x="88030" y="2102"/>
                  </a:cubicBezTo>
                  <a:cubicBezTo>
                    <a:pt x="87256" y="1954"/>
                    <a:pt x="86661" y="1846"/>
                    <a:pt x="86257" y="1776"/>
                  </a:cubicBezTo>
                  <a:close/>
                  <a:moveTo>
                    <a:pt x="57909" y="1"/>
                  </a:moveTo>
                  <a:cubicBezTo>
                    <a:pt x="56308" y="34"/>
                    <a:pt x="53939" y="68"/>
                    <a:pt x="50904" y="201"/>
                  </a:cubicBezTo>
                  <a:cubicBezTo>
                    <a:pt x="47868" y="334"/>
                    <a:pt x="44132" y="601"/>
                    <a:pt x="39863" y="1068"/>
                  </a:cubicBezTo>
                  <a:cubicBezTo>
                    <a:pt x="37694" y="1335"/>
                    <a:pt x="35426" y="1635"/>
                    <a:pt x="32991" y="2036"/>
                  </a:cubicBezTo>
                  <a:cubicBezTo>
                    <a:pt x="30589" y="2403"/>
                    <a:pt x="28021" y="2870"/>
                    <a:pt x="25386" y="3470"/>
                  </a:cubicBezTo>
                  <a:cubicBezTo>
                    <a:pt x="22717" y="4070"/>
                    <a:pt x="19948" y="4804"/>
                    <a:pt x="17146" y="5705"/>
                  </a:cubicBezTo>
                  <a:cubicBezTo>
                    <a:pt x="14178" y="6639"/>
                    <a:pt x="11309" y="7806"/>
                    <a:pt x="8574" y="9241"/>
                  </a:cubicBezTo>
                  <a:cubicBezTo>
                    <a:pt x="7139" y="9975"/>
                    <a:pt x="5738" y="10875"/>
                    <a:pt x="4471" y="11843"/>
                  </a:cubicBezTo>
                  <a:cubicBezTo>
                    <a:pt x="3103" y="12877"/>
                    <a:pt x="1936" y="14111"/>
                    <a:pt x="1068" y="15579"/>
                  </a:cubicBezTo>
                  <a:cubicBezTo>
                    <a:pt x="968" y="15745"/>
                    <a:pt x="835" y="15946"/>
                    <a:pt x="735" y="16146"/>
                  </a:cubicBezTo>
                  <a:lnTo>
                    <a:pt x="501" y="16746"/>
                  </a:lnTo>
                  <a:lnTo>
                    <a:pt x="368" y="17046"/>
                  </a:lnTo>
                  <a:cubicBezTo>
                    <a:pt x="334" y="17146"/>
                    <a:pt x="334" y="17246"/>
                    <a:pt x="301" y="17347"/>
                  </a:cubicBezTo>
                  <a:lnTo>
                    <a:pt x="134" y="17980"/>
                  </a:lnTo>
                  <a:cubicBezTo>
                    <a:pt x="1" y="18881"/>
                    <a:pt x="34" y="19748"/>
                    <a:pt x="268" y="20616"/>
                  </a:cubicBezTo>
                  <a:cubicBezTo>
                    <a:pt x="701" y="22350"/>
                    <a:pt x="1836" y="23818"/>
                    <a:pt x="3136" y="25085"/>
                  </a:cubicBezTo>
                  <a:cubicBezTo>
                    <a:pt x="5772" y="27554"/>
                    <a:pt x="9107" y="29288"/>
                    <a:pt x="12577" y="30723"/>
                  </a:cubicBezTo>
                  <a:cubicBezTo>
                    <a:pt x="16146" y="32157"/>
                    <a:pt x="19815" y="33325"/>
                    <a:pt x="23551" y="34192"/>
                  </a:cubicBezTo>
                  <a:cubicBezTo>
                    <a:pt x="31423" y="36060"/>
                    <a:pt x="39429" y="37227"/>
                    <a:pt x="47501" y="37728"/>
                  </a:cubicBezTo>
                  <a:cubicBezTo>
                    <a:pt x="51790" y="38029"/>
                    <a:pt x="56078" y="38180"/>
                    <a:pt x="60367" y="38180"/>
                  </a:cubicBezTo>
                  <a:cubicBezTo>
                    <a:pt x="64151" y="38180"/>
                    <a:pt x="67935" y="38062"/>
                    <a:pt x="71719" y="37828"/>
                  </a:cubicBezTo>
                  <a:cubicBezTo>
                    <a:pt x="79224" y="37394"/>
                    <a:pt x="86696" y="36427"/>
                    <a:pt x="94068" y="34892"/>
                  </a:cubicBezTo>
                  <a:cubicBezTo>
                    <a:pt x="97504" y="34192"/>
                    <a:pt x="100906" y="33258"/>
                    <a:pt x="104242" y="32157"/>
                  </a:cubicBezTo>
                  <a:cubicBezTo>
                    <a:pt x="107378" y="31123"/>
                    <a:pt x="110413" y="29789"/>
                    <a:pt x="113282" y="28188"/>
                  </a:cubicBezTo>
                  <a:cubicBezTo>
                    <a:pt x="114649" y="27387"/>
                    <a:pt x="115950" y="26486"/>
                    <a:pt x="117118" y="25452"/>
                  </a:cubicBezTo>
                  <a:cubicBezTo>
                    <a:pt x="118285" y="24452"/>
                    <a:pt x="119253" y="23217"/>
                    <a:pt x="119920" y="21850"/>
                  </a:cubicBezTo>
                  <a:lnTo>
                    <a:pt x="120153" y="21349"/>
                  </a:lnTo>
                  <a:cubicBezTo>
                    <a:pt x="120220" y="21183"/>
                    <a:pt x="120287" y="20982"/>
                    <a:pt x="120320" y="20816"/>
                  </a:cubicBezTo>
                  <a:lnTo>
                    <a:pt x="120454" y="20282"/>
                  </a:lnTo>
                  <a:cubicBezTo>
                    <a:pt x="120487" y="20182"/>
                    <a:pt x="120487" y="20082"/>
                    <a:pt x="120520" y="20015"/>
                  </a:cubicBezTo>
                  <a:lnTo>
                    <a:pt x="120520" y="19715"/>
                  </a:lnTo>
                  <a:cubicBezTo>
                    <a:pt x="120620" y="19014"/>
                    <a:pt x="120554" y="18247"/>
                    <a:pt x="120353" y="17547"/>
                  </a:cubicBezTo>
                  <a:cubicBezTo>
                    <a:pt x="120153" y="16880"/>
                    <a:pt x="119853" y="16246"/>
                    <a:pt x="119453" y="15645"/>
                  </a:cubicBezTo>
                  <a:cubicBezTo>
                    <a:pt x="119053" y="15078"/>
                    <a:pt x="118619" y="14545"/>
                    <a:pt x="118152" y="14044"/>
                  </a:cubicBezTo>
                  <a:cubicBezTo>
                    <a:pt x="117185" y="13077"/>
                    <a:pt x="116184" y="12243"/>
                    <a:pt x="115050" y="11509"/>
                  </a:cubicBezTo>
                  <a:cubicBezTo>
                    <a:pt x="114016" y="10809"/>
                    <a:pt x="112915" y="10141"/>
                    <a:pt x="111814" y="9574"/>
                  </a:cubicBezTo>
                  <a:cubicBezTo>
                    <a:pt x="109746" y="8507"/>
                    <a:pt x="107644" y="7573"/>
                    <a:pt x="105476" y="6772"/>
                  </a:cubicBezTo>
                  <a:cubicBezTo>
                    <a:pt x="102007" y="5505"/>
                    <a:pt x="98471" y="4404"/>
                    <a:pt x="94869" y="3537"/>
                  </a:cubicBezTo>
                  <a:cubicBezTo>
                    <a:pt x="91900" y="2836"/>
                    <a:pt x="89598" y="2369"/>
                    <a:pt x="88030" y="2102"/>
                  </a:cubicBezTo>
                  <a:lnTo>
                    <a:pt x="88030" y="2102"/>
                  </a:lnTo>
                  <a:cubicBezTo>
                    <a:pt x="89598" y="2436"/>
                    <a:pt x="91900" y="2903"/>
                    <a:pt x="94869" y="3637"/>
                  </a:cubicBezTo>
                  <a:cubicBezTo>
                    <a:pt x="98438" y="4504"/>
                    <a:pt x="101974" y="5605"/>
                    <a:pt x="105443" y="6872"/>
                  </a:cubicBezTo>
                  <a:cubicBezTo>
                    <a:pt x="107578" y="7673"/>
                    <a:pt x="109679" y="8640"/>
                    <a:pt x="111747" y="9708"/>
                  </a:cubicBezTo>
                  <a:cubicBezTo>
                    <a:pt x="112848" y="10275"/>
                    <a:pt x="113916" y="10942"/>
                    <a:pt x="114983" y="11642"/>
                  </a:cubicBezTo>
                  <a:cubicBezTo>
                    <a:pt x="116050" y="12376"/>
                    <a:pt x="117084" y="13210"/>
                    <a:pt x="118018" y="14144"/>
                  </a:cubicBezTo>
                  <a:cubicBezTo>
                    <a:pt x="118485" y="14645"/>
                    <a:pt x="118919" y="15178"/>
                    <a:pt x="119319" y="15745"/>
                  </a:cubicBezTo>
                  <a:cubicBezTo>
                    <a:pt x="119686" y="16312"/>
                    <a:pt x="119987" y="16946"/>
                    <a:pt x="120187" y="17613"/>
                  </a:cubicBezTo>
                  <a:cubicBezTo>
                    <a:pt x="120387" y="18281"/>
                    <a:pt x="120420" y="19014"/>
                    <a:pt x="120353" y="19715"/>
                  </a:cubicBezTo>
                  <a:lnTo>
                    <a:pt x="120353" y="19982"/>
                  </a:lnTo>
                  <a:cubicBezTo>
                    <a:pt x="120353" y="20048"/>
                    <a:pt x="120320" y="20149"/>
                    <a:pt x="120287" y="20215"/>
                  </a:cubicBezTo>
                  <a:lnTo>
                    <a:pt x="120153" y="20749"/>
                  </a:lnTo>
                  <a:cubicBezTo>
                    <a:pt x="120120" y="20949"/>
                    <a:pt x="120053" y="21116"/>
                    <a:pt x="119987" y="21283"/>
                  </a:cubicBezTo>
                  <a:lnTo>
                    <a:pt x="119786" y="21783"/>
                  </a:lnTo>
                  <a:cubicBezTo>
                    <a:pt x="119119" y="23117"/>
                    <a:pt x="118185" y="24318"/>
                    <a:pt x="117018" y="25286"/>
                  </a:cubicBezTo>
                  <a:cubicBezTo>
                    <a:pt x="115850" y="26286"/>
                    <a:pt x="114549" y="27220"/>
                    <a:pt x="113215" y="27988"/>
                  </a:cubicBezTo>
                  <a:cubicBezTo>
                    <a:pt x="110346" y="29622"/>
                    <a:pt x="107311" y="30923"/>
                    <a:pt x="104175" y="31957"/>
                  </a:cubicBezTo>
                  <a:cubicBezTo>
                    <a:pt x="100840" y="33024"/>
                    <a:pt x="97470" y="33958"/>
                    <a:pt x="94035" y="34659"/>
                  </a:cubicBezTo>
                  <a:cubicBezTo>
                    <a:pt x="86663" y="36193"/>
                    <a:pt x="79224" y="37161"/>
                    <a:pt x="71719" y="37594"/>
                  </a:cubicBezTo>
                  <a:cubicBezTo>
                    <a:pt x="67952" y="37812"/>
                    <a:pt x="64184" y="37921"/>
                    <a:pt x="60421" y="37921"/>
                  </a:cubicBezTo>
                  <a:cubicBezTo>
                    <a:pt x="56119" y="37921"/>
                    <a:pt x="51822" y="37779"/>
                    <a:pt x="47535" y="37494"/>
                  </a:cubicBezTo>
                  <a:cubicBezTo>
                    <a:pt x="39462" y="36994"/>
                    <a:pt x="31457" y="35826"/>
                    <a:pt x="23618" y="33958"/>
                  </a:cubicBezTo>
                  <a:cubicBezTo>
                    <a:pt x="19882" y="33091"/>
                    <a:pt x="16212" y="31924"/>
                    <a:pt x="12643" y="30523"/>
                  </a:cubicBezTo>
                  <a:cubicBezTo>
                    <a:pt x="9207" y="29088"/>
                    <a:pt x="5872" y="27354"/>
                    <a:pt x="3237" y="24919"/>
                  </a:cubicBezTo>
                  <a:cubicBezTo>
                    <a:pt x="1969" y="23684"/>
                    <a:pt x="868" y="22217"/>
                    <a:pt x="435" y="20549"/>
                  </a:cubicBezTo>
                  <a:cubicBezTo>
                    <a:pt x="234" y="19715"/>
                    <a:pt x="201" y="18848"/>
                    <a:pt x="334" y="17980"/>
                  </a:cubicBezTo>
                  <a:lnTo>
                    <a:pt x="468" y="17380"/>
                  </a:lnTo>
                  <a:cubicBezTo>
                    <a:pt x="501" y="17280"/>
                    <a:pt x="501" y="17180"/>
                    <a:pt x="535" y="17080"/>
                  </a:cubicBezTo>
                  <a:lnTo>
                    <a:pt x="668" y="16779"/>
                  </a:lnTo>
                  <a:lnTo>
                    <a:pt x="902" y="16179"/>
                  </a:lnTo>
                  <a:cubicBezTo>
                    <a:pt x="1002" y="16012"/>
                    <a:pt x="1102" y="15812"/>
                    <a:pt x="1202" y="15645"/>
                  </a:cubicBezTo>
                  <a:cubicBezTo>
                    <a:pt x="2069" y="14211"/>
                    <a:pt x="3203" y="12977"/>
                    <a:pt x="4537" y="11976"/>
                  </a:cubicBezTo>
                  <a:cubicBezTo>
                    <a:pt x="5838" y="10975"/>
                    <a:pt x="7206" y="10108"/>
                    <a:pt x="8640" y="9374"/>
                  </a:cubicBezTo>
                  <a:cubicBezTo>
                    <a:pt x="11376" y="7940"/>
                    <a:pt x="14211" y="6772"/>
                    <a:pt x="17146" y="5838"/>
                  </a:cubicBezTo>
                  <a:cubicBezTo>
                    <a:pt x="19948" y="4938"/>
                    <a:pt x="22750" y="4204"/>
                    <a:pt x="25386" y="3603"/>
                  </a:cubicBezTo>
                  <a:cubicBezTo>
                    <a:pt x="28021" y="3003"/>
                    <a:pt x="30589" y="2536"/>
                    <a:pt x="32991" y="2136"/>
                  </a:cubicBezTo>
                  <a:cubicBezTo>
                    <a:pt x="35393" y="1735"/>
                    <a:pt x="37694" y="1435"/>
                    <a:pt x="39829" y="1168"/>
                  </a:cubicBezTo>
                  <a:cubicBezTo>
                    <a:pt x="44132" y="668"/>
                    <a:pt x="47835" y="401"/>
                    <a:pt x="50871" y="268"/>
                  </a:cubicBezTo>
                  <a:cubicBezTo>
                    <a:pt x="53906" y="101"/>
                    <a:pt x="56274" y="68"/>
                    <a:pt x="57876" y="34"/>
                  </a:cubicBezTo>
                  <a:lnTo>
                    <a:pt x="596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7"/>
            <p:cNvSpPr/>
            <p:nvPr/>
          </p:nvSpPr>
          <p:spPr>
            <a:xfrm>
              <a:off x="2075825" y="2101950"/>
              <a:ext cx="3551725" cy="1122525"/>
            </a:xfrm>
            <a:custGeom>
              <a:avLst/>
              <a:gdLst/>
              <a:ahLst/>
              <a:cxnLst/>
              <a:rect l="l" t="t" r="r" b="b"/>
              <a:pathLst>
                <a:path w="142069" h="44901" extrusionOk="0">
                  <a:moveTo>
                    <a:pt x="71818" y="0"/>
                  </a:moveTo>
                  <a:lnTo>
                    <a:pt x="73920" y="67"/>
                  </a:lnTo>
                  <a:cubicBezTo>
                    <a:pt x="75754" y="100"/>
                    <a:pt x="78490" y="134"/>
                    <a:pt x="81992" y="301"/>
                  </a:cubicBezTo>
                  <a:cubicBezTo>
                    <a:pt x="91866" y="768"/>
                    <a:pt x="101740" y="2002"/>
                    <a:pt x="111413" y="4037"/>
                  </a:cubicBezTo>
                  <a:cubicBezTo>
                    <a:pt x="114482" y="4704"/>
                    <a:pt x="117684" y="5538"/>
                    <a:pt x="120953" y="6538"/>
                  </a:cubicBezTo>
                  <a:cubicBezTo>
                    <a:pt x="124322" y="7606"/>
                    <a:pt x="127658" y="8907"/>
                    <a:pt x="130860" y="10441"/>
                  </a:cubicBezTo>
                  <a:cubicBezTo>
                    <a:pt x="132528" y="11275"/>
                    <a:pt x="134129" y="12209"/>
                    <a:pt x="135697" y="13277"/>
                  </a:cubicBezTo>
                  <a:cubicBezTo>
                    <a:pt x="137298" y="14377"/>
                    <a:pt x="138699" y="15678"/>
                    <a:pt x="139934" y="17179"/>
                  </a:cubicBezTo>
                  <a:cubicBezTo>
                    <a:pt x="140501" y="17980"/>
                    <a:pt x="141001" y="18847"/>
                    <a:pt x="141368" y="19748"/>
                  </a:cubicBezTo>
                  <a:cubicBezTo>
                    <a:pt x="141435" y="19981"/>
                    <a:pt x="141535" y="20215"/>
                    <a:pt x="141601" y="20448"/>
                  </a:cubicBezTo>
                  <a:lnTo>
                    <a:pt x="141768" y="21182"/>
                  </a:lnTo>
                  <a:cubicBezTo>
                    <a:pt x="141802" y="21416"/>
                    <a:pt x="141835" y="21649"/>
                    <a:pt x="141835" y="21916"/>
                  </a:cubicBezTo>
                  <a:cubicBezTo>
                    <a:pt x="141868" y="22150"/>
                    <a:pt x="141868" y="22416"/>
                    <a:pt x="141868" y="22650"/>
                  </a:cubicBezTo>
                  <a:cubicBezTo>
                    <a:pt x="141802" y="24685"/>
                    <a:pt x="140834" y="26586"/>
                    <a:pt x="139500" y="28120"/>
                  </a:cubicBezTo>
                  <a:cubicBezTo>
                    <a:pt x="138099" y="29688"/>
                    <a:pt x="136498" y="31056"/>
                    <a:pt x="134730" y="32157"/>
                  </a:cubicBezTo>
                  <a:cubicBezTo>
                    <a:pt x="132929" y="33291"/>
                    <a:pt x="131027" y="34292"/>
                    <a:pt x="129092" y="35159"/>
                  </a:cubicBezTo>
                  <a:cubicBezTo>
                    <a:pt x="125023" y="36927"/>
                    <a:pt x="120820" y="38361"/>
                    <a:pt x="116550" y="39462"/>
                  </a:cubicBezTo>
                  <a:cubicBezTo>
                    <a:pt x="107811" y="41764"/>
                    <a:pt x="98537" y="43165"/>
                    <a:pt x="88997" y="43965"/>
                  </a:cubicBezTo>
                  <a:cubicBezTo>
                    <a:pt x="83107" y="44431"/>
                    <a:pt x="77190" y="44669"/>
                    <a:pt x="71271" y="44669"/>
                  </a:cubicBezTo>
                  <a:cubicBezTo>
                    <a:pt x="67872" y="44669"/>
                    <a:pt x="64472" y="44590"/>
                    <a:pt x="61077" y="44432"/>
                  </a:cubicBezTo>
                  <a:cubicBezTo>
                    <a:pt x="52404" y="44099"/>
                    <a:pt x="43765" y="43131"/>
                    <a:pt x="35225" y="41597"/>
                  </a:cubicBezTo>
                  <a:cubicBezTo>
                    <a:pt x="27086" y="40062"/>
                    <a:pt x="19414" y="38028"/>
                    <a:pt x="12709" y="34959"/>
                  </a:cubicBezTo>
                  <a:cubicBezTo>
                    <a:pt x="9374" y="33458"/>
                    <a:pt x="6238" y="31623"/>
                    <a:pt x="3770" y="29288"/>
                  </a:cubicBezTo>
                  <a:cubicBezTo>
                    <a:pt x="2535" y="28120"/>
                    <a:pt x="1568" y="26753"/>
                    <a:pt x="901" y="25218"/>
                  </a:cubicBezTo>
                  <a:cubicBezTo>
                    <a:pt x="301" y="23751"/>
                    <a:pt x="167" y="22116"/>
                    <a:pt x="567" y="20548"/>
                  </a:cubicBezTo>
                  <a:cubicBezTo>
                    <a:pt x="968" y="19081"/>
                    <a:pt x="1735" y="17713"/>
                    <a:pt x="2736" y="16579"/>
                  </a:cubicBezTo>
                  <a:cubicBezTo>
                    <a:pt x="3670" y="15478"/>
                    <a:pt x="4770" y="14511"/>
                    <a:pt x="5938" y="13677"/>
                  </a:cubicBezTo>
                  <a:cubicBezTo>
                    <a:pt x="7039" y="12843"/>
                    <a:pt x="8173" y="12109"/>
                    <a:pt x="9374" y="11442"/>
                  </a:cubicBezTo>
                  <a:cubicBezTo>
                    <a:pt x="10541" y="10808"/>
                    <a:pt x="11709" y="10208"/>
                    <a:pt x="12843" y="9707"/>
                  </a:cubicBezTo>
                  <a:cubicBezTo>
                    <a:pt x="16712" y="7973"/>
                    <a:pt x="20715" y="6538"/>
                    <a:pt x="24851" y="5438"/>
                  </a:cubicBezTo>
                  <a:cubicBezTo>
                    <a:pt x="28220" y="4537"/>
                    <a:pt x="30889" y="3937"/>
                    <a:pt x="32690" y="3570"/>
                  </a:cubicBezTo>
                  <a:cubicBezTo>
                    <a:pt x="33591" y="3369"/>
                    <a:pt x="34291" y="3236"/>
                    <a:pt x="34758" y="3136"/>
                  </a:cubicBezTo>
                  <a:cubicBezTo>
                    <a:pt x="35225" y="3069"/>
                    <a:pt x="35459" y="3003"/>
                    <a:pt x="35459" y="3003"/>
                  </a:cubicBezTo>
                  <a:lnTo>
                    <a:pt x="35459" y="3003"/>
                  </a:lnTo>
                  <a:cubicBezTo>
                    <a:pt x="35459" y="3003"/>
                    <a:pt x="34525" y="3136"/>
                    <a:pt x="32724" y="3503"/>
                  </a:cubicBezTo>
                  <a:cubicBezTo>
                    <a:pt x="30922" y="3870"/>
                    <a:pt x="28254" y="4437"/>
                    <a:pt x="24851" y="5371"/>
                  </a:cubicBezTo>
                  <a:cubicBezTo>
                    <a:pt x="20715" y="6438"/>
                    <a:pt x="16679" y="7839"/>
                    <a:pt x="12776" y="9574"/>
                  </a:cubicBezTo>
                  <a:cubicBezTo>
                    <a:pt x="11642" y="10108"/>
                    <a:pt x="10474" y="10675"/>
                    <a:pt x="9340" y="11308"/>
                  </a:cubicBezTo>
                  <a:cubicBezTo>
                    <a:pt x="8139" y="11976"/>
                    <a:pt x="6972" y="12743"/>
                    <a:pt x="5871" y="13543"/>
                  </a:cubicBezTo>
                  <a:cubicBezTo>
                    <a:pt x="4670" y="14411"/>
                    <a:pt x="3603" y="15378"/>
                    <a:pt x="2636" y="16512"/>
                  </a:cubicBezTo>
                  <a:cubicBezTo>
                    <a:pt x="1601" y="17646"/>
                    <a:pt x="834" y="19014"/>
                    <a:pt x="434" y="20515"/>
                  </a:cubicBezTo>
                  <a:cubicBezTo>
                    <a:pt x="0" y="22083"/>
                    <a:pt x="134" y="23784"/>
                    <a:pt x="768" y="25285"/>
                  </a:cubicBezTo>
                  <a:cubicBezTo>
                    <a:pt x="1435" y="26820"/>
                    <a:pt x="2435" y="28221"/>
                    <a:pt x="3703" y="29388"/>
                  </a:cubicBezTo>
                  <a:cubicBezTo>
                    <a:pt x="6171" y="31756"/>
                    <a:pt x="9340" y="33558"/>
                    <a:pt x="12676" y="35126"/>
                  </a:cubicBezTo>
                  <a:cubicBezTo>
                    <a:pt x="19381" y="38194"/>
                    <a:pt x="27086" y="40263"/>
                    <a:pt x="35225" y="41797"/>
                  </a:cubicBezTo>
                  <a:cubicBezTo>
                    <a:pt x="43765" y="43331"/>
                    <a:pt x="52404" y="44299"/>
                    <a:pt x="61077" y="44666"/>
                  </a:cubicBezTo>
                  <a:cubicBezTo>
                    <a:pt x="64438" y="44822"/>
                    <a:pt x="67803" y="44901"/>
                    <a:pt x="71169" y="44901"/>
                  </a:cubicBezTo>
                  <a:cubicBezTo>
                    <a:pt x="77125" y="44901"/>
                    <a:pt x="83085" y="44655"/>
                    <a:pt x="89031" y="44165"/>
                  </a:cubicBezTo>
                  <a:cubicBezTo>
                    <a:pt x="98571" y="43365"/>
                    <a:pt x="107844" y="41964"/>
                    <a:pt x="116584" y="39662"/>
                  </a:cubicBezTo>
                  <a:cubicBezTo>
                    <a:pt x="120887" y="38561"/>
                    <a:pt x="125090" y="37127"/>
                    <a:pt x="129159" y="35359"/>
                  </a:cubicBezTo>
                  <a:cubicBezTo>
                    <a:pt x="131127" y="34492"/>
                    <a:pt x="133029" y="33458"/>
                    <a:pt x="134863" y="32290"/>
                  </a:cubicBezTo>
                  <a:cubicBezTo>
                    <a:pt x="136665" y="31189"/>
                    <a:pt x="138266" y="29822"/>
                    <a:pt x="139667" y="28221"/>
                  </a:cubicBezTo>
                  <a:cubicBezTo>
                    <a:pt x="140334" y="27453"/>
                    <a:pt x="140901" y="26553"/>
                    <a:pt x="141335" y="25619"/>
                  </a:cubicBezTo>
                  <a:cubicBezTo>
                    <a:pt x="141768" y="24685"/>
                    <a:pt x="142035" y="23684"/>
                    <a:pt x="142068" y="22650"/>
                  </a:cubicBezTo>
                  <a:cubicBezTo>
                    <a:pt x="142068" y="22116"/>
                    <a:pt x="142035" y="21616"/>
                    <a:pt x="141968" y="21115"/>
                  </a:cubicBezTo>
                  <a:lnTo>
                    <a:pt x="141802" y="20382"/>
                  </a:lnTo>
                  <a:cubicBezTo>
                    <a:pt x="141735" y="20115"/>
                    <a:pt x="141635" y="19881"/>
                    <a:pt x="141535" y="19648"/>
                  </a:cubicBezTo>
                  <a:cubicBezTo>
                    <a:pt x="141168" y="18714"/>
                    <a:pt x="140701" y="17846"/>
                    <a:pt x="140100" y="17046"/>
                  </a:cubicBezTo>
                  <a:cubicBezTo>
                    <a:pt x="138866" y="15545"/>
                    <a:pt x="137432" y="14211"/>
                    <a:pt x="135831" y="13110"/>
                  </a:cubicBezTo>
                  <a:cubicBezTo>
                    <a:pt x="134263" y="12042"/>
                    <a:pt x="132628" y="11108"/>
                    <a:pt x="130960" y="10308"/>
                  </a:cubicBezTo>
                  <a:cubicBezTo>
                    <a:pt x="127725" y="8740"/>
                    <a:pt x="124389" y="7439"/>
                    <a:pt x="120987" y="6405"/>
                  </a:cubicBezTo>
                  <a:cubicBezTo>
                    <a:pt x="117718" y="5371"/>
                    <a:pt x="114515" y="4570"/>
                    <a:pt x="111447" y="3903"/>
                  </a:cubicBezTo>
                  <a:cubicBezTo>
                    <a:pt x="101740" y="1868"/>
                    <a:pt x="91899" y="634"/>
                    <a:pt x="81992" y="201"/>
                  </a:cubicBezTo>
                  <a:cubicBezTo>
                    <a:pt x="78490" y="34"/>
                    <a:pt x="75754" y="67"/>
                    <a:pt x="7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7"/>
            <p:cNvSpPr/>
            <p:nvPr/>
          </p:nvSpPr>
          <p:spPr>
            <a:xfrm>
              <a:off x="2582850" y="3715225"/>
              <a:ext cx="2519325" cy="796925"/>
            </a:xfrm>
            <a:custGeom>
              <a:avLst/>
              <a:gdLst/>
              <a:ahLst/>
              <a:cxnLst/>
              <a:rect l="l" t="t" r="r" b="b"/>
              <a:pathLst>
                <a:path w="100773" h="31877" extrusionOk="0">
                  <a:moveTo>
                    <a:pt x="29788" y="1383"/>
                  </a:moveTo>
                  <a:cubicBezTo>
                    <a:pt x="29788" y="1383"/>
                    <a:pt x="29021" y="1483"/>
                    <a:pt x="27687" y="1717"/>
                  </a:cubicBezTo>
                  <a:lnTo>
                    <a:pt x="29788" y="1383"/>
                  </a:lnTo>
                  <a:close/>
                  <a:moveTo>
                    <a:pt x="48234" y="1"/>
                  </a:moveTo>
                  <a:cubicBezTo>
                    <a:pt x="45822" y="1"/>
                    <a:pt x="44532" y="16"/>
                    <a:pt x="44532" y="16"/>
                  </a:cubicBezTo>
                  <a:lnTo>
                    <a:pt x="52671" y="49"/>
                  </a:lnTo>
                  <a:cubicBezTo>
                    <a:pt x="60077" y="149"/>
                    <a:pt x="67482" y="816"/>
                    <a:pt x="74787" y="2084"/>
                  </a:cubicBezTo>
                  <a:cubicBezTo>
                    <a:pt x="77089" y="2484"/>
                    <a:pt x="79491" y="2984"/>
                    <a:pt x="81959" y="3618"/>
                  </a:cubicBezTo>
                  <a:cubicBezTo>
                    <a:pt x="84527" y="4252"/>
                    <a:pt x="87063" y="5086"/>
                    <a:pt x="89564" y="6053"/>
                  </a:cubicBezTo>
                  <a:cubicBezTo>
                    <a:pt x="92100" y="7054"/>
                    <a:pt x="94701" y="8288"/>
                    <a:pt x="97003" y="10123"/>
                  </a:cubicBezTo>
                  <a:cubicBezTo>
                    <a:pt x="98171" y="11023"/>
                    <a:pt x="99171" y="12158"/>
                    <a:pt x="99872" y="13459"/>
                  </a:cubicBezTo>
                  <a:cubicBezTo>
                    <a:pt x="100572" y="14826"/>
                    <a:pt x="100639" y="16427"/>
                    <a:pt x="100072" y="17862"/>
                  </a:cubicBezTo>
                  <a:cubicBezTo>
                    <a:pt x="99772" y="18562"/>
                    <a:pt x="99371" y="19229"/>
                    <a:pt x="98871" y="19830"/>
                  </a:cubicBezTo>
                  <a:cubicBezTo>
                    <a:pt x="98604" y="20130"/>
                    <a:pt x="98371" y="20430"/>
                    <a:pt x="98070" y="20697"/>
                  </a:cubicBezTo>
                  <a:cubicBezTo>
                    <a:pt x="97804" y="20964"/>
                    <a:pt x="97503" y="21264"/>
                    <a:pt x="97203" y="21498"/>
                  </a:cubicBezTo>
                  <a:cubicBezTo>
                    <a:pt x="95936" y="22498"/>
                    <a:pt x="94601" y="23366"/>
                    <a:pt x="93167" y="24099"/>
                  </a:cubicBezTo>
                  <a:cubicBezTo>
                    <a:pt x="90198" y="25567"/>
                    <a:pt x="87096" y="26735"/>
                    <a:pt x="83927" y="27602"/>
                  </a:cubicBezTo>
                  <a:cubicBezTo>
                    <a:pt x="77422" y="29437"/>
                    <a:pt x="70484" y="30537"/>
                    <a:pt x="63379" y="31171"/>
                  </a:cubicBezTo>
                  <a:cubicBezTo>
                    <a:pt x="59050" y="31525"/>
                    <a:pt x="54708" y="31710"/>
                    <a:pt x="50370" y="31710"/>
                  </a:cubicBezTo>
                  <a:cubicBezTo>
                    <a:pt x="47754" y="31710"/>
                    <a:pt x="45140" y="31643"/>
                    <a:pt x="42531" y="31505"/>
                  </a:cubicBezTo>
                  <a:cubicBezTo>
                    <a:pt x="36060" y="31238"/>
                    <a:pt x="29588" y="30471"/>
                    <a:pt x="23250" y="29203"/>
                  </a:cubicBezTo>
                  <a:cubicBezTo>
                    <a:pt x="20282" y="28636"/>
                    <a:pt x="17346" y="27869"/>
                    <a:pt x="14477" y="26968"/>
                  </a:cubicBezTo>
                  <a:cubicBezTo>
                    <a:pt x="11776" y="26134"/>
                    <a:pt x="9140" y="25033"/>
                    <a:pt x="6639" y="23699"/>
                  </a:cubicBezTo>
                  <a:cubicBezTo>
                    <a:pt x="5438" y="23065"/>
                    <a:pt x="4304" y="22298"/>
                    <a:pt x="3269" y="21431"/>
                  </a:cubicBezTo>
                  <a:cubicBezTo>
                    <a:pt x="2235" y="20630"/>
                    <a:pt x="1401" y="19630"/>
                    <a:pt x="768" y="18495"/>
                  </a:cubicBezTo>
                  <a:lnTo>
                    <a:pt x="634" y="18295"/>
                  </a:lnTo>
                  <a:lnTo>
                    <a:pt x="568" y="18062"/>
                  </a:lnTo>
                  <a:lnTo>
                    <a:pt x="367" y="17628"/>
                  </a:lnTo>
                  <a:cubicBezTo>
                    <a:pt x="267" y="17328"/>
                    <a:pt x="201" y="17028"/>
                    <a:pt x="134" y="16728"/>
                  </a:cubicBezTo>
                  <a:cubicBezTo>
                    <a:pt x="101" y="16427"/>
                    <a:pt x="67" y="16094"/>
                    <a:pt x="67" y="15794"/>
                  </a:cubicBezTo>
                  <a:lnTo>
                    <a:pt x="101" y="15327"/>
                  </a:lnTo>
                  <a:cubicBezTo>
                    <a:pt x="101" y="15193"/>
                    <a:pt x="167" y="15026"/>
                    <a:pt x="167" y="14893"/>
                  </a:cubicBezTo>
                  <a:cubicBezTo>
                    <a:pt x="301" y="14292"/>
                    <a:pt x="501" y="13725"/>
                    <a:pt x="801" y="13225"/>
                  </a:cubicBezTo>
                  <a:cubicBezTo>
                    <a:pt x="1068" y="12691"/>
                    <a:pt x="1401" y="12224"/>
                    <a:pt x="1802" y="11757"/>
                  </a:cubicBezTo>
                  <a:cubicBezTo>
                    <a:pt x="2569" y="10923"/>
                    <a:pt x="3403" y="10156"/>
                    <a:pt x="4337" y="9489"/>
                  </a:cubicBezTo>
                  <a:cubicBezTo>
                    <a:pt x="5238" y="8855"/>
                    <a:pt x="6172" y="8288"/>
                    <a:pt x="7106" y="7821"/>
                  </a:cubicBezTo>
                  <a:cubicBezTo>
                    <a:pt x="8873" y="6887"/>
                    <a:pt x="10708" y="6087"/>
                    <a:pt x="12576" y="5419"/>
                  </a:cubicBezTo>
                  <a:cubicBezTo>
                    <a:pt x="15578" y="4385"/>
                    <a:pt x="18647" y="3518"/>
                    <a:pt x="21749" y="2851"/>
                  </a:cubicBezTo>
                  <a:cubicBezTo>
                    <a:pt x="24318" y="2284"/>
                    <a:pt x="26319" y="1950"/>
                    <a:pt x="27687" y="1717"/>
                  </a:cubicBezTo>
                  <a:lnTo>
                    <a:pt x="27687" y="1717"/>
                  </a:lnTo>
                  <a:cubicBezTo>
                    <a:pt x="26319" y="1917"/>
                    <a:pt x="24284" y="2251"/>
                    <a:pt x="21749" y="2784"/>
                  </a:cubicBezTo>
                  <a:cubicBezTo>
                    <a:pt x="18614" y="3451"/>
                    <a:pt x="15545" y="4319"/>
                    <a:pt x="12543" y="5386"/>
                  </a:cubicBezTo>
                  <a:cubicBezTo>
                    <a:pt x="10675" y="6053"/>
                    <a:pt x="8873" y="6820"/>
                    <a:pt x="7106" y="7754"/>
                  </a:cubicBezTo>
                  <a:cubicBezTo>
                    <a:pt x="6138" y="8255"/>
                    <a:pt x="5204" y="8822"/>
                    <a:pt x="4337" y="9456"/>
                  </a:cubicBezTo>
                  <a:cubicBezTo>
                    <a:pt x="3370" y="10089"/>
                    <a:pt x="2536" y="10857"/>
                    <a:pt x="1768" y="11724"/>
                  </a:cubicBezTo>
                  <a:cubicBezTo>
                    <a:pt x="1368" y="12191"/>
                    <a:pt x="1035" y="12658"/>
                    <a:pt x="734" y="13192"/>
                  </a:cubicBezTo>
                  <a:cubicBezTo>
                    <a:pt x="434" y="13725"/>
                    <a:pt x="234" y="14292"/>
                    <a:pt x="101" y="14893"/>
                  </a:cubicBezTo>
                  <a:cubicBezTo>
                    <a:pt x="67" y="15060"/>
                    <a:pt x="67" y="15193"/>
                    <a:pt x="34" y="15360"/>
                  </a:cubicBezTo>
                  <a:lnTo>
                    <a:pt x="0" y="15827"/>
                  </a:lnTo>
                  <a:cubicBezTo>
                    <a:pt x="0" y="16160"/>
                    <a:pt x="0" y="16461"/>
                    <a:pt x="67" y="16761"/>
                  </a:cubicBezTo>
                  <a:cubicBezTo>
                    <a:pt x="167" y="17094"/>
                    <a:pt x="201" y="17395"/>
                    <a:pt x="301" y="17695"/>
                  </a:cubicBezTo>
                  <a:lnTo>
                    <a:pt x="501" y="18129"/>
                  </a:lnTo>
                  <a:lnTo>
                    <a:pt x="601" y="18362"/>
                  </a:lnTo>
                  <a:lnTo>
                    <a:pt x="701" y="18562"/>
                  </a:lnTo>
                  <a:cubicBezTo>
                    <a:pt x="1335" y="19730"/>
                    <a:pt x="2202" y="20730"/>
                    <a:pt x="3236" y="21564"/>
                  </a:cubicBezTo>
                  <a:cubicBezTo>
                    <a:pt x="4270" y="22432"/>
                    <a:pt x="5404" y="23165"/>
                    <a:pt x="6605" y="23833"/>
                  </a:cubicBezTo>
                  <a:cubicBezTo>
                    <a:pt x="9107" y="25167"/>
                    <a:pt x="11742" y="26268"/>
                    <a:pt x="14477" y="27135"/>
                  </a:cubicBezTo>
                  <a:cubicBezTo>
                    <a:pt x="17346" y="28036"/>
                    <a:pt x="20282" y="28769"/>
                    <a:pt x="23250" y="29370"/>
                  </a:cubicBezTo>
                  <a:cubicBezTo>
                    <a:pt x="29622" y="30604"/>
                    <a:pt x="36060" y="31405"/>
                    <a:pt x="42531" y="31672"/>
                  </a:cubicBezTo>
                  <a:cubicBezTo>
                    <a:pt x="45153" y="31810"/>
                    <a:pt x="47775" y="31877"/>
                    <a:pt x="50395" y="31877"/>
                  </a:cubicBezTo>
                  <a:cubicBezTo>
                    <a:pt x="54742" y="31877"/>
                    <a:pt x="59084" y="31692"/>
                    <a:pt x="63412" y="31338"/>
                  </a:cubicBezTo>
                  <a:cubicBezTo>
                    <a:pt x="70351" y="30771"/>
                    <a:pt x="77256" y="29603"/>
                    <a:pt x="83994" y="27769"/>
                  </a:cubicBezTo>
                  <a:cubicBezTo>
                    <a:pt x="87163" y="26901"/>
                    <a:pt x="90265" y="25701"/>
                    <a:pt x="93267" y="24233"/>
                  </a:cubicBezTo>
                  <a:cubicBezTo>
                    <a:pt x="94701" y="23499"/>
                    <a:pt x="96036" y="22632"/>
                    <a:pt x="97303" y="21631"/>
                  </a:cubicBezTo>
                  <a:cubicBezTo>
                    <a:pt x="97603" y="21364"/>
                    <a:pt x="97904" y="21097"/>
                    <a:pt x="98171" y="20830"/>
                  </a:cubicBezTo>
                  <a:cubicBezTo>
                    <a:pt x="98471" y="20564"/>
                    <a:pt x="98738" y="20230"/>
                    <a:pt x="99004" y="19963"/>
                  </a:cubicBezTo>
                  <a:cubicBezTo>
                    <a:pt x="99505" y="19329"/>
                    <a:pt x="99905" y="18662"/>
                    <a:pt x="100205" y="17928"/>
                  </a:cubicBezTo>
                  <a:cubicBezTo>
                    <a:pt x="100772" y="16494"/>
                    <a:pt x="100706" y="14860"/>
                    <a:pt x="100005" y="13459"/>
                  </a:cubicBezTo>
                  <a:cubicBezTo>
                    <a:pt x="99271" y="12124"/>
                    <a:pt x="98271" y="10990"/>
                    <a:pt x="97103" y="10056"/>
                  </a:cubicBezTo>
                  <a:cubicBezTo>
                    <a:pt x="94768" y="8221"/>
                    <a:pt x="92166" y="6987"/>
                    <a:pt x="89598" y="5987"/>
                  </a:cubicBezTo>
                  <a:cubicBezTo>
                    <a:pt x="87129" y="4986"/>
                    <a:pt x="84561" y="4185"/>
                    <a:pt x="81992" y="3518"/>
                  </a:cubicBezTo>
                  <a:cubicBezTo>
                    <a:pt x="79491" y="2884"/>
                    <a:pt x="77089" y="2417"/>
                    <a:pt x="74787" y="1984"/>
                  </a:cubicBezTo>
                  <a:cubicBezTo>
                    <a:pt x="67482" y="749"/>
                    <a:pt x="60077" y="82"/>
                    <a:pt x="52671" y="16"/>
                  </a:cubicBezTo>
                  <a:cubicBezTo>
                    <a:pt x="50926" y="4"/>
                    <a:pt x="49439" y="1"/>
                    <a:pt x="48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7"/>
            <p:cNvSpPr/>
            <p:nvPr/>
          </p:nvSpPr>
          <p:spPr>
            <a:xfrm>
              <a:off x="2933925" y="4425575"/>
              <a:ext cx="1754625" cy="555200"/>
            </a:xfrm>
            <a:custGeom>
              <a:avLst/>
              <a:gdLst/>
              <a:ahLst/>
              <a:cxnLst/>
              <a:rect l="l" t="t" r="r" b="b"/>
              <a:pathLst>
                <a:path w="70185" h="22208" extrusionOk="0">
                  <a:moveTo>
                    <a:pt x="70055" y="11986"/>
                  </a:moveTo>
                  <a:cubicBezTo>
                    <a:pt x="70054" y="11990"/>
                    <a:pt x="70052" y="11993"/>
                    <a:pt x="70051" y="11997"/>
                  </a:cubicBezTo>
                  <a:cubicBezTo>
                    <a:pt x="70049" y="12005"/>
                    <a:pt x="70048" y="12014"/>
                    <a:pt x="70047" y="12022"/>
                  </a:cubicBezTo>
                  <a:lnTo>
                    <a:pt x="70047" y="12022"/>
                  </a:lnTo>
                  <a:cubicBezTo>
                    <a:pt x="70050" y="12010"/>
                    <a:pt x="70052" y="11998"/>
                    <a:pt x="70055" y="11986"/>
                  </a:cubicBezTo>
                  <a:close/>
                  <a:moveTo>
                    <a:pt x="70047" y="12022"/>
                  </a:moveTo>
                  <a:cubicBezTo>
                    <a:pt x="69996" y="12226"/>
                    <a:pt x="69932" y="12429"/>
                    <a:pt x="69851" y="12631"/>
                  </a:cubicBezTo>
                  <a:cubicBezTo>
                    <a:pt x="69947" y="12439"/>
                    <a:pt x="70012" y="12216"/>
                    <a:pt x="70047" y="12022"/>
                  </a:cubicBezTo>
                  <a:close/>
                  <a:moveTo>
                    <a:pt x="35204" y="1"/>
                  </a:moveTo>
                  <a:cubicBezTo>
                    <a:pt x="32347" y="1"/>
                    <a:pt x="29500" y="105"/>
                    <a:pt x="26653" y="322"/>
                  </a:cubicBezTo>
                  <a:cubicBezTo>
                    <a:pt x="24352" y="522"/>
                    <a:pt x="21983" y="789"/>
                    <a:pt x="19615" y="1156"/>
                  </a:cubicBezTo>
                  <a:cubicBezTo>
                    <a:pt x="17146" y="1523"/>
                    <a:pt x="14745" y="2057"/>
                    <a:pt x="12343" y="2690"/>
                  </a:cubicBezTo>
                  <a:cubicBezTo>
                    <a:pt x="11142" y="2991"/>
                    <a:pt x="9908" y="3391"/>
                    <a:pt x="8707" y="3825"/>
                  </a:cubicBezTo>
                  <a:cubicBezTo>
                    <a:pt x="7506" y="4258"/>
                    <a:pt x="6305" y="4792"/>
                    <a:pt x="5171" y="5392"/>
                  </a:cubicBezTo>
                  <a:cubicBezTo>
                    <a:pt x="4004" y="5993"/>
                    <a:pt x="2903" y="6727"/>
                    <a:pt x="1936" y="7627"/>
                  </a:cubicBezTo>
                  <a:cubicBezTo>
                    <a:pt x="1435" y="8061"/>
                    <a:pt x="1035" y="8595"/>
                    <a:pt x="701" y="9162"/>
                  </a:cubicBezTo>
                  <a:cubicBezTo>
                    <a:pt x="1" y="10363"/>
                    <a:pt x="1" y="11830"/>
                    <a:pt x="701" y="13031"/>
                  </a:cubicBezTo>
                  <a:cubicBezTo>
                    <a:pt x="1002" y="13598"/>
                    <a:pt x="1435" y="14132"/>
                    <a:pt x="1902" y="14599"/>
                  </a:cubicBezTo>
                  <a:cubicBezTo>
                    <a:pt x="2903" y="15466"/>
                    <a:pt x="3970" y="16234"/>
                    <a:pt x="5138" y="16834"/>
                  </a:cubicBezTo>
                  <a:cubicBezTo>
                    <a:pt x="6305" y="17401"/>
                    <a:pt x="7473" y="17935"/>
                    <a:pt x="8707" y="18368"/>
                  </a:cubicBezTo>
                  <a:cubicBezTo>
                    <a:pt x="9908" y="18802"/>
                    <a:pt x="11109" y="19202"/>
                    <a:pt x="12343" y="19503"/>
                  </a:cubicBezTo>
                  <a:cubicBezTo>
                    <a:pt x="14711" y="20170"/>
                    <a:pt x="17146" y="20670"/>
                    <a:pt x="19581" y="21037"/>
                  </a:cubicBezTo>
                  <a:cubicBezTo>
                    <a:pt x="21983" y="21437"/>
                    <a:pt x="24318" y="21704"/>
                    <a:pt x="26620" y="21871"/>
                  </a:cubicBezTo>
                  <a:cubicBezTo>
                    <a:pt x="29475" y="22089"/>
                    <a:pt x="32344" y="22207"/>
                    <a:pt x="35208" y="22207"/>
                  </a:cubicBezTo>
                  <a:cubicBezTo>
                    <a:pt x="36729" y="22207"/>
                    <a:pt x="38248" y="22174"/>
                    <a:pt x="39763" y="22104"/>
                  </a:cubicBezTo>
                  <a:cubicBezTo>
                    <a:pt x="43565" y="21971"/>
                    <a:pt x="47368" y="21571"/>
                    <a:pt x="51137" y="20970"/>
                  </a:cubicBezTo>
                  <a:cubicBezTo>
                    <a:pt x="58042" y="19869"/>
                    <a:pt x="63513" y="18035"/>
                    <a:pt x="66815" y="15867"/>
                  </a:cubicBezTo>
                  <a:cubicBezTo>
                    <a:pt x="68449" y="14800"/>
                    <a:pt x="69450" y="13599"/>
                    <a:pt x="69850" y="12632"/>
                  </a:cubicBezTo>
                  <a:lnTo>
                    <a:pt x="69850" y="12632"/>
                  </a:lnTo>
                  <a:cubicBezTo>
                    <a:pt x="69450" y="13599"/>
                    <a:pt x="68416" y="14766"/>
                    <a:pt x="66782" y="15833"/>
                  </a:cubicBezTo>
                  <a:cubicBezTo>
                    <a:pt x="63513" y="18001"/>
                    <a:pt x="58042" y="19803"/>
                    <a:pt x="51137" y="20937"/>
                  </a:cubicBezTo>
                  <a:cubicBezTo>
                    <a:pt x="47368" y="21537"/>
                    <a:pt x="43565" y="21904"/>
                    <a:pt x="39729" y="22038"/>
                  </a:cubicBezTo>
                  <a:cubicBezTo>
                    <a:pt x="38214" y="22107"/>
                    <a:pt x="36699" y="22140"/>
                    <a:pt x="35184" y="22140"/>
                  </a:cubicBezTo>
                  <a:cubicBezTo>
                    <a:pt x="32329" y="22140"/>
                    <a:pt x="29475" y="22022"/>
                    <a:pt x="26620" y="21804"/>
                  </a:cubicBezTo>
                  <a:cubicBezTo>
                    <a:pt x="24318" y="21604"/>
                    <a:pt x="21950" y="21337"/>
                    <a:pt x="19581" y="20970"/>
                  </a:cubicBezTo>
                  <a:cubicBezTo>
                    <a:pt x="17146" y="20603"/>
                    <a:pt x="14745" y="20103"/>
                    <a:pt x="12343" y="19436"/>
                  </a:cubicBezTo>
                  <a:cubicBezTo>
                    <a:pt x="11109" y="19136"/>
                    <a:pt x="9908" y="18735"/>
                    <a:pt x="8740" y="18302"/>
                  </a:cubicBezTo>
                  <a:cubicBezTo>
                    <a:pt x="7506" y="17868"/>
                    <a:pt x="6339" y="17334"/>
                    <a:pt x="5205" y="16767"/>
                  </a:cubicBezTo>
                  <a:cubicBezTo>
                    <a:pt x="4037" y="16167"/>
                    <a:pt x="2970" y="15433"/>
                    <a:pt x="2036" y="14532"/>
                  </a:cubicBezTo>
                  <a:cubicBezTo>
                    <a:pt x="1068" y="13665"/>
                    <a:pt x="268" y="12464"/>
                    <a:pt x="301" y="11130"/>
                  </a:cubicBezTo>
                  <a:cubicBezTo>
                    <a:pt x="301" y="9796"/>
                    <a:pt x="1068" y="8595"/>
                    <a:pt x="2036" y="7694"/>
                  </a:cubicBezTo>
                  <a:cubicBezTo>
                    <a:pt x="2970" y="6827"/>
                    <a:pt x="4070" y="6060"/>
                    <a:pt x="5238" y="5493"/>
                  </a:cubicBezTo>
                  <a:cubicBezTo>
                    <a:pt x="6372" y="4892"/>
                    <a:pt x="7573" y="4358"/>
                    <a:pt x="8774" y="3925"/>
                  </a:cubicBezTo>
                  <a:cubicBezTo>
                    <a:pt x="9975" y="3491"/>
                    <a:pt x="11175" y="3124"/>
                    <a:pt x="12410" y="2791"/>
                  </a:cubicBezTo>
                  <a:cubicBezTo>
                    <a:pt x="14778" y="2157"/>
                    <a:pt x="17180" y="1623"/>
                    <a:pt x="19615" y="1256"/>
                  </a:cubicBezTo>
                  <a:cubicBezTo>
                    <a:pt x="22017" y="856"/>
                    <a:pt x="24352" y="622"/>
                    <a:pt x="26653" y="422"/>
                  </a:cubicBezTo>
                  <a:cubicBezTo>
                    <a:pt x="29508" y="204"/>
                    <a:pt x="32363" y="86"/>
                    <a:pt x="35227" y="86"/>
                  </a:cubicBezTo>
                  <a:cubicBezTo>
                    <a:pt x="36747" y="86"/>
                    <a:pt x="38269" y="119"/>
                    <a:pt x="39796" y="189"/>
                  </a:cubicBezTo>
                  <a:cubicBezTo>
                    <a:pt x="43599" y="322"/>
                    <a:pt x="47368" y="689"/>
                    <a:pt x="51137" y="1289"/>
                  </a:cubicBezTo>
                  <a:cubicBezTo>
                    <a:pt x="58042" y="2424"/>
                    <a:pt x="63513" y="4225"/>
                    <a:pt x="66782" y="6360"/>
                  </a:cubicBezTo>
                  <a:cubicBezTo>
                    <a:pt x="68416" y="7461"/>
                    <a:pt x="69450" y="8628"/>
                    <a:pt x="69851" y="9595"/>
                  </a:cubicBezTo>
                  <a:cubicBezTo>
                    <a:pt x="70049" y="10058"/>
                    <a:pt x="70149" y="10585"/>
                    <a:pt x="70183" y="11113"/>
                  </a:cubicBezTo>
                  <a:lnTo>
                    <a:pt x="70183" y="11113"/>
                  </a:lnTo>
                  <a:cubicBezTo>
                    <a:pt x="70164" y="11413"/>
                    <a:pt x="70123" y="11701"/>
                    <a:pt x="70055" y="11986"/>
                  </a:cubicBezTo>
                  <a:lnTo>
                    <a:pt x="70055" y="11986"/>
                  </a:lnTo>
                  <a:cubicBezTo>
                    <a:pt x="70119" y="11823"/>
                    <a:pt x="70151" y="11660"/>
                    <a:pt x="70151" y="11497"/>
                  </a:cubicBezTo>
                  <a:cubicBezTo>
                    <a:pt x="70182" y="11374"/>
                    <a:pt x="70184" y="11252"/>
                    <a:pt x="70184" y="11130"/>
                  </a:cubicBezTo>
                  <a:lnTo>
                    <a:pt x="70184" y="11130"/>
                  </a:lnTo>
                  <a:cubicBezTo>
                    <a:pt x="70184" y="11130"/>
                    <a:pt x="70184" y="11130"/>
                    <a:pt x="70184" y="11130"/>
                  </a:cubicBezTo>
                  <a:cubicBezTo>
                    <a:pt x="70184" y="11063"/>
                    <a:pt x="70184" y="10963"/>
                    <a:pt x="70184" y="10696"/>
                  </a:cubicBezTo>
                  <a:cubicBezTo>
                    <a:pt x="70151" y="10529"/>
                    <a:pt x="70118" y="10363"/>
                    <a:pt x="70084" y="10196"/>
                  </a:cubicBezTo>
                  <a:cubicBezTo>
                    <a:pt x="70051" y="9996"/>
                    <a:pt x="69951" y="9762"/>
                    <a:pt x="69884" y="9562"/>
                  </a:cubicBezTo>
                  <a:cubicBezTo>
                    <a:pt x="69484" y="8595"/>
                    <a:pt x="68450" y="7394"/>
                    <a:pt x="66815" y="6326"/>
                  </a:cubicBezTo>
                  <a:cubicBezTo>
                    <a:pt x="63546" y="4158"/>
                    <a:pt x="58076" y="2324"/>
                    <a:pt x="51171" y="1223"/>
                  </a:cubicBezTo>
                  <a:cubicBezTo>
                    <a:pt x="47401" y="622"/>
                    <a:pt x="43599" y="255"/>
                    <a:pt x="39796" y="89"/>
                  </a:cubicBezTo>
                  <a:cubicBezTo>
                    <a:pt x="38262" y="31"/>
                    <a:pt x="36731" y="1"/>
                    <a:pt x="35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7"/>
            <p:cNvSpPr/>
            <p:nvPr/>
          </p:nvSpPr>
          <p:spPr>
            <a:xfrm>
              <a:off x="2307650" y="3053450"/>
              <a:ext cx="78425" cy="66450"/>
            </a:xfrm>
            <a:custGeom>
              <a:avLst/>
              <a:gdLst/>
              <a:ahLst/>
              <a:cxnLst/>
              <a:rect l="l" t="t" r="r" b="b"/>
              <a:pathLst>
                <a:path w="3137" h="2658" extrusionOk="0">
                  <a:moveTo>
                    <a:pt x="1802" y="1"/>
                  </a:moveTo>
                  <a:cubicBezTo>
                    <a:pt x="601" y="1"/>
                    <a:pt x="1" y="1435"/>
                    <a:pt x="835" y="2269"/>
                  </a:cubicBezTo>
                  <a:cubicBezTo>
                    <a:pt x="1103" y="2538"/>
                    <a:pt x="1434" y="2658"/>
                    <a:pt x="1760" y="2658"/>
                  </a:cubicBezTo>
                  <a:cubicBezTo>
                    <a:pt x="2447" y="2658"/>
                    <a:pt x="3114" y="2127"/>
                    <a:pt x="3136" y="1335"/>
                  </a:cubicBezTo>
                  <a:cubicBezTo>
                    <a:pt x="3136" y="601"/>
                    <a:pt x="2536"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7"/>
            <p:cNvSpPr/>
            <p:nvPr/>
          </p:nvSpPr>
          <p:spPr>
            <a:xfrm>
              <a:off x="5328975" y="3075975"/>
              <a:ext cx="65900" cy="66750"/>
            </a:xfrm>
            <a:custGeom>
              <a:avLst/>
              <a:gdLst/>
              <a:ahLst/>
              <a:cxnLst/>
              <a:rect l="l" t="t" r="r" b="b"/>
              <a:pathLst>
                <a:path w="2636" h="2670" extrusionOk="0">
                  <a:moveTo>
                    <a:pt x="1335" y="1"/>
                  </a:moveTo>
                  <a:cubicBezTo>
                    <a:pt x="568" y="1"/>
                    <a:pt x="1" y="601"/>
                    <a:pt x="1" y="1335"/>
                  </a:cubicBezTo>
                  <a:cubicBezTo>
                    <a:pt x="1" y="2069"/>
                    <a:pt x="568" y="2669"/>
                    <a:pt x="1335" y="2669"/>
                  </a:cubicBezTo>
                  <a:cubicBezTo>
                    <a:pt x="2069" y="2669"/>
                    <a:pt x="2636" y="2069"/>
                    <a:pt x="2636" y="1335"/>
                  </a:cubicBezTo>
                  <a:cubicBezTo>
                    <a:pt x="2636" y="601"/>
                    <a:pt x="2069" y="1"/>
                    <a:pt x="1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7"/>
            <p:cNvSpPr/>
            <p:nvPr/>
          </p:nvSpPr>
          <p:spPr>
            <a:xfrm>
              <a:off x="3959675" y="4301850"/>
              <a:ext cx="78400" cy="67250"/>
            </a:xfrm>
            <a:custGeom>
              <a:avLst/>
              <a:gdLst/>
              <a:ahLst/>
              <a:cxnLst/>
              <a:rect l="l" t="t" r="r" b="b"/>
              <a:pathLst>
                <a:path w="3136" h="2690" extrusionOk="0">
                  <a:moveTo>
                    <a:pt x="1801" y="1"/>
                  </a:moveTo>
                  <a:cubicBezTo>
                    <a:pt x="601" y="1"/>
                    <a:pt x="0" y="1468"/>
                    <a:pt x="867" y="2302"/>
                  </a:cubicBezTo>
                  <a:cubicBezTo>
                    <a:pt x="1135" y="2570"/>
                    <a:pt x="1464" y="2690"/>
                    <a:pt x="1787" y="2690"/>
                  </a:cubicBezTo>
                  <a:cubicBezTo>
                    <a:pt x="2474" y="2690"/>
                    <a:pt x="3136" y="2151"/>
                    <a:pt x="3136" y="1335"/>
                  </a:cubicBezTo>
                  <a:cubicBezTo>
                    <a:pt x="3136" y="601"/>
                    <a:pt x="2535" y="1"/>
                    <a:pt x="1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7"/>
            <p:cNvSpPr/>
            <p:nvPr/>
          </p:nvSpPr>
          <p:spPr>
            <a:xfrm>
              <a:off x="2988150" y="3462925"/>
              <a:ext cx="39200" cy="33800"/>
            </a:xfrm>
            <a:custGeom>
              <a:avLst/>
              <a:gdLst/>
              <a:ahLst/>
              <a:cxnLst/>
              <a:rect l="l" t="t" r="r" b="b"/>
              <a:pathLst>
                <a:path w="1568" h="1352" extrusionOk="0">
                  <a:moveTo>
                    <a:pt x="901" y="0"/>
                  </a:moveTo>
                  <a:cubicBezTo>
                    <a:pt x="300" y="0"/>
                    <a:pt x="0" y="734"/>
                    <a:pt x="434" y="1168"/>
                  </a:cubicBezTo>
                  <a:cubicBezTo>
                    <a:pt x="560" y="1295"/>
                    <a:pt x="721" y="1351"/>
                    <a:pt x="881" y="1351"/>
                  </a:cubicBezTo>
                  <a:cubicBezTo>
                    <a:pt x="1225" y="1351"/>
                    <a:pt x="1568" y="1088"/>
                    <a:pt x="1568" y="701"/>
                  </a:cubicBezTo>
                  <a:cubicBezTo>
                    <a:pt x="1568" y="301"/>
                    <a:pt x="1268"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7"/>
            <p:cNvSpPr/>
            <p:nvPr/>
          </p:nvSpPr>
          <p:spPr>
            <a:xfrm>
              <a:off x="5057950" y="3866550"/>
              <a:ext cx="38375" cy="33500"/>
            </a:xfrm>
            <a:custGeom>
              <a:avLst/>
              <a:gdLst/>
              <a:ahLst/>
              <a:cxnLst/>
              <a:rect l="l" t="t" r="r" b="b"/>
              <a:pathLst>
                <a:path w="1535" h="1340" extrusionOk="0">
                  <a:moveTo>
                    <a:pt x="868" y="0"/>
                  </a:moveTo>
                  <a:cubicBezTo>
                    <a:pt x="267" y="0"/>
                    <a:pt x="0" y="734"/>
                    <a:pt x="401" y="1134"/>
                  </a:cubicBezTo>
                  <a:cubicBezTo>
                    <a:pt x="543" y="1276"/>
                    <a:pt x="713" y="1340"/>
                    <a:pt x="878" y="1340"/>
                  </a:cubicBezTo>
                  <a:cubicBezTo>
                    <a:pt x="1218" y="1340"/>
                    <a:pt x="1535" y="1071"/>
                    <a:pt x="1535" y="667"/>
                  </a:cubicBezTo>
                  <a:cubicBezTo>
                    <a:pt x="1535" y="300"/>
                    <a:pt x="1235"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7"/>
            <p:cNvSpPr/>
            <p:nvPr/>
          </p:nvSpPr>
          <p:spPr>
            <a:xfrm>
              <a:off x="3743675" y="4636250"/>
              <a:ext cx="39225" cy="33525"/>
            </a:xfrm>
            <a:custGeom>
              <a:avLst/>
              <a:gdLst/>
              <a:ahLst/>
              <a:cxnLst/>
              <a:rect l="l" t="t" r="r" b="b"/>
              <a:pathLst>
                <a:path w="1569" h="1341" extrusionOk="0">
                  <a:moveTo>
                    <a:pt x="901" y="1"/>
                  </a:moveTo>
                  <a:cubicBezTo>
                    <a:pt x="301" y="1"/>
                    <a:pt x="1" y="735"/>
                    <a:pt x="401" y="1135"/>
                  </a:cubicBezTo>
                  <a:cubicBezTo>
                    <a:pt x="543" y="1277"/>
                    <a:pt x="717" y="1340"/>
                    <a:pt x="887" y="1340"/>
                  </a:cubicBezTo>
                  <a:cubicBezTo>
                    <a:pt x="1236" y="1340"/>
                    <a:pt x="1568" y="1072"/>
                    <a:pt x="1568" y="668"/>
                  </a:cubicBezTo>
                  <a:cubicBezTo>
                    <a:pt x="1568" y="301"/>
                    <a:pt x="1268" y="1"/>
                    <a:pt x="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7"/>
            <p:cNvSpPr/>
            <p:nvPr/>
          </p:nvSpPr>
          <p:spPr>
            <a:xfrm>
              <a:off x="2905575" y="1731675"/>
              <a:ext cx="16700" cy="16700"/>
            </a:xfrm>
            <a:custGeom>
              <a:avLst/>
              <a:gdLst/>
              <a:ahLst/>
              <a:cxnLst/>
              <a:rect l="l" t="t" r="r" b="b"/>
              <a:pathLst>
                <a:path w="668" h="668" extrusionOk="0">
                  <a:moveTo>
                    <a:pt x="334" y="1"/>
                  </a:moveTo>
                  <a:cubicBezTo>
                    <a:pt x="167" y="1"/>
                    <a:pt x="1" y="134"/>
                    <a:pt x="1" y="334"/>
                  </a:cubicBezTo>
                  <a:cubicBezTo>
                    <a:pt x="1" y="501"/>
                    <a:pt x="167" y="668"/>
                    <a:pt x="334" y="668"/>
                  </a:cubicBezTo>
                  <a:cubicBezTo>
                    <a:pt x="534" y="668"/>
                    <a:pt x="668" y="501"/>
                    <a:pt x="668" y="334"/>
                  </a:cubicBezTo>
                  <a:cubicBezTo>
                    <a:pt x="668" y="134"/>
                    <a:pt x="5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7"/>
            <p:cNvSpPr/>
            <p:nvPr/>
          </p:nvSpPr>
          <p:spPr>
            <a:xfrm>
              <a:off x="3146575" y="2225375"/>
              <a:ext cx="1268450" cy="872025"/>
            </a:xfrm>
            <a:custGeom>
              <a:avLst/>
              <a:gdLst/>
              <a:ahLst/>
              <a:cxnLst/>
              <a:rect l="l" t="t" r="r" b="b"/>
              <a:pathLst>
                <a:path w="50738" h="34881" extrusionOk="0">
                  <a:moveTo>
                    <a:pt x="50704" y="0"/>
                  </a:moveTo>
                  <a:cubicBezTo>
                    <a:pt x="42295" y="2003"/>
                    <a:pt x="33281" y="3050"/>
                    <a:pt x="24000" y="3050"/>
                  </a:cubicBezTo>
                  <a:cubicBezTo>
                    <a:pt x="16124" y="3050"/>
                    <a:pt x="8055" y="2296"/>
                    <a:pt x="1" y="734"/>
                  </a:cubicBezTo>
                  <a:lnTo>
                    <a:pt x="1" y="734"/>
                  </a:lnTo>
                  <a:lnTo>
                    <a:pt x="2002" y="31790"/>
                  </a:lnTo>
                  <a:cubicBezTo>
                    <a:pt x="10646" y="33811"/>
                    <a:pt x="18927" y="34880"/>
                    <a:pt x="27109" y="34880"/>
                  </a:cubicBezTo>
                  <a:cubicBezTo>
                    <a:pt x="34998" y="34880"/>
                    <a:pt x="42795" y="33886"/>
                    <a:pt x="50737" y="31790"/>
                  </a:cubicBezTo>
                  <a:lnTo>
                    <a:pt x="50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7"/>
            <p:cNvSpPr/>
            <p:nvPr/>
          </p:nvSpPr>
          <p:spPr>
            <a:xfrm>
              <a:off x="3146575" y="2225375"/>
              <a:ext cx="1268450" cy="872025"/>
            </a:xfrm>
            <a:custGeom>
              <a:avLst/>
              <a:gdLst/>
              <a:ahLst/>
              <a:cxnLst/>
              <a:rect l="l" t="t" r="r" b="b"/>
              <a:pathLst>
                <a:path w="50738" h="34881" extrusionOk="0">
                  <a:moveTo>
                    <a:pt x="50704" y="0"/>
                  </a:moveTo>
                  <a:cubicBezTo>
                    <a:pt x="42295" y="2003"/>
                    <a:pt x="33281" y="3050"/>
                    <a:pt x="24000" y="3050"/>
                  </a:cubicBezTo>
                  <a:cubicBezTo>
                    <a:pt x="16124" y="3050"/>
                    <a:pt x="8055" y="2296"/>
                    <a:pt x="1" y="734"/>
                  </a:cubicBezTo>
                  <a:lnTo>
                    <a:pt x="1" y="734"/>
                  </a:lnTo>
                  <a:lnTo>
                    <a:pt x="2002" y="31790"/>
                  </a:lnTo>
                  <a:cubicBezTo>
                    <a:pt x="10646" y="33811"/>
                    <a:pt x="18927" y="34880"/>
                    <a:pt x="27109" y="34880"/>
                  </a:cubicBezTo>
                  <a:cubicBezTo>
                    <a:pt x="34998" y="34880"/>
                    <a:pt x="42795" y="33886"/>
                    <a:pt x="50737" y="31790"/>
                  </a:cubicBezTo>
                  <a:lnTo>
                    <a:pt x="507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7"/>
            <p:cNvSpPr/>
            <p:nvPr/>
          </p:nvSpPr>
          <p:spPr>
            <a:xfrm>
              <a:off x="3275850" y="2901675"/>
              <a:ext cx="1076625" cy="95375"/>
            </a:xfrm>
            <a:custGeom>
              <a:avLst/>
              <a:gdLst/>
              <a:ahLst/>
              <a:cxnLst/>
              <a:rect l="l" t="t" r="r" b="b"/>
              <a:pathLst>
                <a:path w="43065" h="3815" extrusionOk="0">
                  <a:moveTo>
                    <a:pt x="43064" y="1"/>
                  </a:moveTo>
                  <a:cubicBezTo>
                    <a:pt x="42998" y="1"/>
                    <a:pt x="42964" y="34"/>
                    <a:pt x="42931" y="34"/>
                  </a:cubicBezTo>
                  <a:lnTo>
                    <a:pt x="42631" y="168"/>
                  </a:lnTo>
                  <a:cubicBezTo>
                    <a:pt x="42364" y="234"/>
                    <a:pt x="41964" y="401"/>
                    <a:pt x="41430" y="568"/>
                  </a:cubicBezTo>
                  <a:cubicBezTo>
                    <a:pt x="40396" y="935"/>
                    <a:pt x="38861" y="1435"/>
                    <a:pt x="36960" y="1902"/>
                  </a:cubicBezTo>
                  <a:cubicBezTo>
                    <a:pt x="32332" y="3013"/>
                    <a:pt x="27562" y="3581"/>
                    <a:pt x="22808" y="3581"/>
                  </a:cubicBezTo>
                  <a:cubicBezTo>
                    <a:pt x="22421" y="3581"/>
                    <a:pt x="22035" y="3578"/>
                    <a:pt x="21649" y="3570"/>
                  </a:cubicBezTo>
                  <a:cubicBezTo>
                    <a:pt x="16479" y="3470"/>
                    <a:pt x="11342" y="2936"/>
                    <a:pt x="6305" y="2002"/>
                  </a:cubicBezTo>
                  <a:cubicBezTo>
                    <a:pt x="4370" y="1669"/>
                    <a:pt x="2769" y="1335"/>
                    <a:pt x="1701" y="1102"/>
                  </a:cubicBezTo>
                  <a:lnTo>
                    <a:pt x="467" y="868"/>
                  </a:lnTo>
                  <a:lnTo>
                    <a:pt x="134" y="802"/>
                  </a:lnTo>
                  <a:lnTo>
                    <a:pt x="0" y="802"/>
                  </a:lnTo>
                  <a:cubicBezTo>
                    <a:pt x="0" y="802"/>
                    <a:pt x="34" y="802"/>
                    <a:pt x="134" y="835"/>
                  </a:cubicBezTo>
                  <a:lnTo>
                    <a:pt x="434" y="902"/>
                  </a:lnTo>
                  <a:cubicBezTo>
                    <a:pt x="734" y="968"/>
                    <a:pt x="1168" y="1102"/>
                    <a:pt x="1701" y="1202"/>
                  </a:cubicBezTo>
                  <a:cubicBezTo>
                    <a:pt x="2769" y="1469"/>
                    <a:pt x="4337" y="1802"/>
                    <a:pt x="6271" y="2169"/>
                  </a:cubicBezTo>
                  <a:cubicBezTo>
                    <a:pt x="11342" y="3170"/>
                    <a:pt x="16479" y="3704"/>
                    <a:pt x="21649" y="3804"/>
                  </a:cubicBezTo>
                  <a:cubicBezTo>
                    <a:pt x="22020" y="3811"/>
                    <a:pt x="22390" y="3814"/>
                    <a:pt x="22760" y="3814"/>
                  </a:cubicBezTo>
                  <a:cubicBezTo>
                    <a:pt x="27555" y="3814"/>
                    <a:pt x="32317" y="3215"/>
                    <a:pt x="36993" y="2069"/>
                  </a:cubicBezTo>
                  <a:cubicBezTo>
                    <a:pt x="38494" y="1669"/>
                    <a:pt x="39995" y="1202"/>
                    <a:pt x="41463" y="668"/>
                  </a:cubicBezTo>
                  <a:cubicBezTo>
                    <a:pt x="41964" y="468"/>
                    <a:pt x="42364" y="301"/>
                    <a:pt x="42631" y="201"/>
                  </a:cubicBezTo>
                  <a:lnTo>
                    <a:pt x="42931" y="68"/>
                  </a:lnTo>
                  <a:cubicBezTo>
                    <a:pt x="42964" y="34"/>
                    <a:pt x="43031" y="34"/>
                    <a:pt x="430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7"/>
            <p:cNvSpPr/>
            <p:nvPr/>
          </p:nvSpPr>
          <p:spPr>
            <a:xfrm>
              <a:off x="3602750" y="2644200"/>
              <a:ext cx="155125" cy="298725"/>
            </a:xfrm>
            <a:custGeom>
              <a:avLst/>
              <a:gdLst/>
              <a:ahLst/>
              <a:cxnLst/>
              <a:rect l="l" t="t" r="r" b="b"/>
              <a:pathLst>
                <a:path w="6205" h="11949" extrusionOk="0">
                  <a:moveTo>
                    <a:pt x="3102" y="1"/>
                  </a:moveTo>
                  <a:cubicBezTo>
                    <a:pt x="2060" y="1"/>
                    <a:pt x="1018" y="109"/>
                    <a:pt x="0" y="326"/>
                  </a:cubicBezTo>
                  <a:lnTo>
                    <a:pt x="0" y="11367"/>
                  </a:lnTo>
                  <a:cubicBezTo>
                    <a:pt x="1106" y="11754"/>
                    <a:pt x="2263" y="11948"/>
                    <a:pt x="3421" y="11948"/>
                  </a:cubicBezTo>
                  <a:cubicBezTo>
                    <a:pt x="4357" y="11948"/>
                    <a:pt x="5294" y="11821"/>
                    <a:pt x="6205" y="11568"/>
                  </a:cubicBezTo>
                  <a:lnTo>
                    <a:pt x="6205" y="326"/>
                  </a:lnTo>
                  <a:cubicBezTo>
                    <a:pt x="5187" y="109"/>
                    <a:pt x="4145" y="1"/>
                    <a:pt x="3102" y="1"/>
                  </a:cubicBez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7"/>
            <p:cNvSpPr/>
            <p:nvPr/>
          </p:nvSpPr>
          <p:spPr>
            <a:xfrm>
              <a:off x="3839575" y="2494725"/>
              <a:ext cx="170150" cy="441175"/>
            </a:xfrm>
            <a:custGeom>
              <a:avLst/>
              <a:gdLst/>
              <a:ahLst/>
              <a:cxnLst/>
              <a:rect l="l" t="t" r="r" b="b"/>
              <a:pathLst>
                <a:path w="6806" h="17647" extrusionOk="0">
                  <a:moveTo>
                    <a:pt x="6806" y="16879"/>
                  </a:moveTo>
                  <a:lnTo>
                    <a:pt x="6769" y="16903"/>
                  </a:lnTo>
                  <a:lnTo>
                    <a:pt x="6769" y="16903"/>
                  </a:lnTo>
                  <a:cubicBezTo>
                    <a:pt x="6782" y="16898"/>
                    <a:pt x="6794" y="16891"/>
                    <a:pt x="6806" y="16879"/>
                  </a:cubicBezTo>
                  <a:close/>
                  <a:moveTo>
                    <a:pt x="3366" y="1"/>
                  </a:moveTo>
                  <a:cubicBezTo>
                    <a:pt x="2277" y="1"/>
                    <a:pt x="1185" y="101"/>
                    <a:pt x="101" y="301"/>
                  </a:cubicBezTo>
                  <a:lnTo>
                    <a:pt x="1" y="301"/>
                  </a:lnTo>
                  <a:lnTo>
                    <a:pt x="1" y="634"/>
                  </a:lnTo>
                  <a:cubicBezTo>
                    <a:pt x="101" y="7172"/>
                    <a:pt x="167" y="13043"/>
                    <a:pt x="234" y="17280"/>
                  </a:cubicBezTo>
                  <a:lnTo>
                    <a:pt x="234" y="17346"/>
                  </a:lnTo>
                  <a:lnTo>
                    <a:pt x="301" y="17346"/>
                  </a:lnTo>
                  <a:cubicBezTo>
                    <a:pt x="1202" y="17547"/>
                    <a:pt x="2136" y="17647"/>
                    <a:pt x="3036" y="17647"/>
                  </a:cubicBezTo>
                  <a:cubicBezTo>
                    <a:pt x="3737" y="17647"/>
                    <a:pt x="4437" y="17580"/>
                    <a:pt x="5138" y="17446"/>
                  </a:cubicBezTo>
                  <a:cubicBezTo>
                    <a:pt x="5571" y="17346"/>
                    <a:pt x="5972" y="17246"/>
                    <a:pt x="6372" y="17080"/>
                  </a:cubicBezTo>
                  <a:lnTo>
                    <a:pt x="6705" y="16946"/>
                  </a:lnTo>
                  <a:lnTo>
                    <a:pt x="6769" y="16903"/>
                  </a:lnTo>
                  <a:lnTo>
                    <a:pt x="6769" y="16903"/>
                  </a:lnTo>
                  <a:cubicBezTo>
                    <a:pt x="6745" y="16913"/>
                    <a:pt x="6716" y="16913"/>
                    <a:pt x="6672" y="16913"/>
                  </a:cubicBezTo>
                  <a:lnTo>
                    <a:pt x="6372" y="17046"/>
                  </a:lnTo>
                  <a:cubicBezTo>
                    <a:pt x="5972" y="17180"/>
                    <a:pt x="5538" y="17280"/>
                    <a:pt x="5138" y="17346"/>
                  </a:cubicBezTo>
                  <a:cubicBezTo>
                    <a:pt x="4437" y="17480"/>
                    <a:pt x="3770" y="17547"/>
                    <a:pt x="3070" y="17547"/>
                  </a:cubicBezTo>
                  <a:cubicBezTo>
                    <a:pt x="2192" y="17514"/>
                    <a:pt x="1282" y="17418"/>
                    <a:pt x="434" y="17228"/>
                  </a:cubicBezTo>
                  <a:lnTo>
                    <a:pt x="434" y="17228"/>
                  </a:lnTo>
                  <a:cubicBezTo>
                    <a:pt x="367" y="13028"/>
                    <a:pt x="301" y="7146"/>
                    <a:pt x="234" y="634"/>
                  </a:cubicBezTo>
                  <a:lnTo>
                    <a:pt x="234" y="521"/>
                  </a:lnTo>
                  <a:lnTo>
                    <a:pt x="234" y="521"/>
                  </a:lnTo>
                  <a:cubicBezTo>
                    <a:pt x="1280" y="313"/>
                    <a:pt x="2333" y="209"/>
                    <a:pt x="3386" y="209"/>
                  </a:cubicBezTo>
                  <a:cubicBezTo>
                    <a:pt x="4429" y="209"/>
                    <a:pt x="5472" y="311"/>
                    <a:pt x="6507" y="515"/>
                  </a:cubicBezTo>
                  <a:lnTo>
                    <a:pt x="6507" y="515"/>
                  </a:lnTo>
                  <a:cubicBezTo>
                    <a:pt x="6606" y="5218"/>
                    <a:pt x="6639" y="9324"/>
                    <a:pt x="6705" y="12209"/>
                  </a:cubicBezTo>
                  <a:cubicBezTo>
                    <a:pt x="6739" y="13677"/>
                    <a:pt x="6772" y="14845"/>
                    <a:pt x="6772" y="15645"/>
                  </a:cubicBezTo>
                  <a:cubicBezTo>
                    <a:pt x="6806" y="16045"/>
                    <a:pt x="6806" y="16346"/>
                    <a:pt x="6806" y="16579"/>
                  </a:cubicBezTo>
                  <a:lnTo>
                    <a:pt x="6806" y="12243"/>
                  </a:lnTo>
                  <a:cubicBezTo>
                    <a:pt x="6772" y="9307"/>
                    <a:pt x="6739" y="5171"/>
                    <a:pt x="6705" y="401"/>
                  </a:cubicBezTo>
                  <a:lnTo>
                    <a:pt x="6705" y="301"/>
                  </a:lnTo>
                  <a:lnTo>
                    <a:pt x="6605" y="301"/>
                  </a:lnTo>
                  <a:cubicBezTo>
                    <a:pt x="5538" y="101"/>
                    <a:pt x="4454" y="1"/>
                    <a:pt x="3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7"/>
            <p:cNvSpPr/>
            <p:nvPr/>
          </p:nvSpPr>
          <p:spPr>
            <a:xfrm>
              <a:off x="4093100" y="2441150"/>
              <a:ext cx="155125" cy="466775"/>
            </a:xfrm>
            <a:custGeom>
              <a:avLst/>
              <a:gdLst/>
              <a:ahLst/>
              <a:cxnLst/>
              <a:rect l="l" t="t" r="r" b="b"/>
              <a:pathLst>
                <a:path w="6205" h="18671" extrusionOk="0">
                  <a:moveTo>
                    <a:pt x="3102" y="0"/>
                  </a:moveTo>
                  <a:cubicBezTo>
                    <a:pt x="2060" y="0"/>
                    <a:pt x="1018" y="126"/>
                    <a:pt x="0" y="376"/>
                  </a:cubicBezTo>
                  <a:lnTo>
                    <a:pt x="0" y="18622"/>
                  </a:lnTo>
                  <a:cubicBezTo>
                    <a:pt x="532" y="18652"/>
                    <a:pt x="1054" y="18670"/>
                    <a:pt x="1562" y="18670"/>
                  </a:cubicBezTo>
                  <a:cubicBezTo>
                    <a:pt x="3317" y="18670"/>
                    <a:pt x="4911" y="18453"/>
                    <a:pt x="6205" y="17755"/>
                  </a:cubicBezTo>
                  <a:lnTo>
                    <a:pt x="6205" y="376"/>
                  </a:lnTo>
                  <a:cubicBezTo>
                    <a:pt x="5187" y="126"/>
                    <a:pt x="4145" y="0"/>
                    <a:pt x="3102" y="0"/>
                  </a:cubicBez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7"/>
            <p:cNvSpPr/>
            <p:nvPr/>
          </p:nvSpPr>
          <p:spPr>
            <a:xfrm>
              <a:off x="3359225" y="2726725"/>
              <a:ext cx="155975" cy="185000"/>
            </a:xfrm>
            <a:custGeom>
              <a:avLst/>
              <a:gdLst/>
              <a:ahLst/>
              <a:cxnLst/>
              <a:rect l="l" t="t" r="r" b="b"/>
              <a:pathLst>
                <a:path w="6239" h="7400" extrusionOk="0">
                  <a:moveTo>
                    <a:pt x="937" y="0"/>
                  </a:moveTo>
                  <a:cubicBezTo>
                    <a:pt x="658" y="0"/>
                    <a:pt x="379" y="9"/>
                    <a:pt x="101" y="27"/>
                  </a:cubicBezTo>
                  <a:lnTo>
                    <a:pt x="1" y="27"/>
                  </a:lnTo>
                  <a:lnTo>
                    <a:pt x="1" y="6432"/>
                  </a:lnTo>
                  <a:lnTo>
                    <a:pt x="34" y="6432"/>
                  </a:lnTo>
                  <a:cubicBezTo>
                    <a:pt x="835" y="6765"/>
                    <a:pt x="1669" y="6999"/>
                    <a:pt x="2503" y="7099"/>
                  </a:cubicBezTo>
                  <a:cubicBezTo>
                    <a:pt x="3237" y="7232"/>
                    <a:pt x="3904" y="7266"/>
                    <a:pt x="4437" y="7333"/>
                  </a:cubicBezTo>
                  <a:cubicBezTo>
                    <a:pt x="4838" y="7366"/>
                    <a:pt x="5271" y="7399"/>
                    <a:pt x="5672" y="7399"/>
                  </a:cubicBezTo>
                  <a:lnTo>
                    <a:pt x="6139" y="7399"/>
                  </a:lnTo>
                  <a:cubicBezTo>
                    <a:pt x="5972" y="7366"/>
                    <a:pt x="5838" y="7333"/>
                    <a:pt x="5672" y="7333"/>
                  </a:cubicBezTo>
                  <a:lnTo>
                    <a:pt x="4437" y="7232"/>
                  </a:lnTo>
                  <a:cubicBezTo>
                    <a:pt x="3904" y="7166"/>
                    <a:pt x="3237" y="7099"/>
                    <a:pt x="2503" y="6966"/>
                  </a:cubicBezTo>
                  <a:cubicBezTo>
                    <a:pt x="1725" y="6836"/>
                    <a:pt x="916" y="6612"/>
                    <a:pt x="168" y="6324"/>
                  </a:cubicBezTo>
                  <a:lnTo>
                    <a:pt x="168" y="6324"/>
                  </a:lnTo>
                  <a:lnTo>
                    <a:pt x="168" y="223"/>
                  </a:lnTo>
                  <a:lnTo>
                    <a:pt x="168" y="223"/>
                  </a:lnTo>
                  <a:cubicBezTo>
                    <a:pt x="369" y="214"/>
                    <a:pt x="571" y="210"/>
                    <a:pt x="773" y="210"/>
                  </a:cubicBezTo>
                  <a:cubicBezTo>
                    <a:pt x="2565" y="210"/>
                    <a:pt x="4362" y="545"/>
                    <a:pt x="6005" y="1214"/>
                  </a:cubicBezTo>
                  <a:lnTo>
                    <a:pt x="6005" y="1214"/>
                  </a:lnTo>
                  <a:cubicBezTo>
                    <a:pt x="6006" y="2994"/>
                    <a:pt x="6039" y="4541"/>
                    <a:pt x="6039" y="5631"/>
                  </a:cubicBezTo>
                  <a:cubicBezTo>
                    <a:pt x="6072" y="6165"/>
                    <a:pt x="6039" y="6599"/>
                    <a:pt x="6072" y="6899"/>
                  </a:cubicBezTo>
                  <a:cubicBezTo>
                    <a:pt x="6105" y="7199"/>
                    <a:pt x="6105" y="7366"/>
                    <a:pt x="6105" y="7366"/>
                  </a:cubicBezTo>
                  <a:cubicBezTo>
                    <a:pt x="6139" y="7232"/>
                    <a:pt x="6139" y="7066"/>
                    <a:pt x="6172" y="6932"/>
                  </a:cubicBezTo>
                  <a:cubicBezTo>
                    <a:pt x="6205" y="6599"/>
                    <a:pt x="6205" y="6198"/>
                    <a:pt x="6205" y="5665"/>
                  </a:cubicBezTo>
                  <a:cubicBezTo>
                    <a:pt x="6205" y="4531"/>
                    <a:pt x="6239" y="2996"/>
                    <a:pt x="6239" y="1128"/>
                  </a:cubicBezTo>
                  <a:lnTo>
                    <a:pt x="6239" y="1061"/>
                  </a:lnTo>
                  <a:lnTo>
                    <a:pt x="6172" y="1061"/>
                  </a:lnTo>
                  <a:cubicBezTo>
                    <a:pt x="4526" y="368"/>
                    <a:pt x="2731" y="0"/>
                    <a:pt x="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7"/>
            <p:cNvSpPr/>
            <p:nvPr/>
          </p:nvSpPr>
          <p:spPr>
            <a:xfrm>
              <a:off x="3377575" y="2494725"/>
              <a:ext cx="206850" cy="14525"/>
            </a:xfrm>
            <a:custGeom>
              <a:avLst/>
              <a:gdLst/>
              <a:ahLst/>
              <a:cxnLst/>
              <a:rect l="l" t="t" r="r" b="b"/>
              <a:pathLst>
                <a:path w="8274" h="581" extrusionOk="0">
                  <a:moveTo>
                    <a:pt x="1" y="1"/>
                  </a:moveTo>
                  <a:cubicBezTo>
                    <a:pt x="368" y="134"/>
                    <a:pt x="801" y="201"/>
                    <a:pt x="1202" y="234"/>
                  </a:cubicBezTo>
                  <a:cubicBezTo>
                    <a:pt x="1936" y="334"/>
                    <a:pt x="2970" y="434"/>
                    <a:pt x="4104" y="501"/>
                  </a:cubicBezTo>
                  <a:cubicBezTo>
                    <a:pt x="5271" y="568"/>
                    <a:pt x="6305" y="568"/>
                    <a:pt x="7073" y="568"/>
                  </a:cubicBezTo>
                  <a:cubicBezTo>
                    <a:pt x="7180" y="577"/>
                    <a:pt x="7287" y="581"/>
                    <a:pt x="7394" y="581"/>
                  </a:cubicBezTo>
                  <a:cubicBezTo>
                    <a:pt x="7687" y="581"/>
                    <a:pt x="7980" y="550"/>
                    <a:pt x="8273" y="501"/>
                  </a:cubicBezTo>
                  <a:cubicBezTo>
                    <a:pt x="7873" y="434"/>
                    <a:pt x="7439" y="434"/>
                    <a:pt x="7039" y="434"/>
                  </a:cubicBezTo>
                  <a:cubicBezTo>
                    <a:pt x="6305" y="401"/>
                    <a:pt x="5271" y="368"/>
                    <a:pt x="4137" y="301"/>
                  </a:cubicBezTo>
                  <a:cubicBezTo>
                    <a:pt x="3003" y="234"/>
                    <a:pt x="1969" y="134"/>
                    <a:pt x="1202" y="67"/>
                  </a:cubicBezTo>
                  <a:cubicBezTo>
                    <a:pt x="801" y="34"/>
                    <a:pt x="40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7"/>
            <p:cNvSpPr/>
            <p:nvPr/>
          </p:nvSpPr>
          <p:spPr>
            <a:xfrm>
              <a:off x="3379250" y="2526625"/>
              <a:ext cx="181825" cy="15450"/>
            </a:xfrm>
            <a:custGeom>
              <a:avLst/>
              <a:gdLst/>
              <a:ahLst/>
              <a:cxnLst/>
              <a:rect l="l" t="t" r="r" b="b"/>
              <a:pathLst>
                <a:path w="7273" h="618" extrusionOk="0">
                  <a:moveTo>
                    <a:pt x="547" y="1"/>
                  </a:moveTo>
                  <a:cubicBezTo>
                    <a:pt x="367" y="1"/>
                    <a:pt x="184" y="9"/>
                    <a:pt x="1" y="26"/>
                  </a:cubicBezTo>
                  <a:cubicBezTo>
                    <a:pt x="367" y="126"/>
                    <a:pt x="701" y="159"/>
                    <a:pt x="1068" y="192"/>
                  </a:cubicBezTo>
                  <a:cubicBezTo>
                    <a:pt x="1735" y="259"/>
                    <a:pt x="2636" y="359"/>
                    <a:pt x="3636" y="426"/>
                  </a:cubicBezTo>
                  <a:cubicBezTo>
                    <a:pt x="4637" y="493"/>
                    <a:pt x="5538" y="559"/>
                    <a:pt x="6205" y="593"/>
                  </a:cubicBezTo>
                  <a:cubicBezTo>
                    <a:pt x="6388" y="609"/>
                    <a:pt x="6564" y="618"/>
                    <a:pt x="6739" y="618"/>
                  </a:cubicBezTo>
                  <a:cubicBezTo>
                    <a:pt x="6914" y="618"/>
                    <a:pt x="7089" y="609"/>
                    <a:pt x="7272" y="593"/>
                  </a:cubicBezTo>
                  <a:cubicBezTo>
                    <a:pt x="6939" y="493"/>
                    <a:pt x="6572" y="459"/>
                    <a:pt x="6205" y="426"/>
                  </a:cubicBezTo>
                  <a:cubicBezTo>
                    <a:pt x="5571" y="359"/>
                    <a:pt x="4671" y="259"/>
                    <a:pt x="3670" y="192"/>
                  </a:cubicBezTo>
                  <a:cubicBezTo>
                    <a:pt x="2636" y="126"/>
                    <a:pt x="1735" y="59"/>
                    <a:pt x="1068" y="26"/>
                  </a:cubicBezTo>
                  <a:cubicBezTo>
                    <a:pt x="901" y="9"/>
                    <a:pt x="726" y="1"/>
                    <a:pt x="5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7"/>
            <p:cNvSpPr/>
            <p:nvPr/>
          </p:nvSpPr>
          <p:spPr>
            <a:xfrm>
              <a:off x="3327550" y="2431350"/>
              <a:ext cx="300225" cy="154300"/>
            </a:xfrm>
            <a:custGeom>
              <a:avLst/>
              <a:gdLst/>
              <a:ahLst/>
              <a:cxnLst/>
              <a:rect l="l" t="t" r="r" b="b"/>
              <a:pathLst>
                <a:path w="12009" h="6172" extrusionOk="0">
                  <a:moveTo>
                    <a:pt x="401" y="0"/>
                  </a:moveTo>
                  <a:lnTo>
                    <a:pt x="267" y="101"/>
                  </a:lnTo>
                  <a:lnTo>
                    <a:pt x="267" y="801"/>
                  </a:lnTo>
                  <a:lnTo>
                    <a:pt x="234" y="1502"/>
                  </a:lnTo>
                  <a:cubicBezTo>
                    <a:pt x="201" y="1969"/>
                    <a:pt x="201" y="2402"/>
                    <a:pt x="167" y="2869"/>
                  </a:cubicBezTo>
                  <a:cubicBezTo>
                    <a:pt x="100" y="3770"/>
                    <a:pt x="67" y="4637"/>
                    <a:pt x="0" y="5471"/>
                  </a:cubicBezTo>
                  <a:lnTo>
                    <a:pt x="0" y="5571"/>
                  </a:lnTo>
                  <a:lnTo>
                    <a:pt x="100" y="5571"/>
                  </a:lnTo>
                  <a:cubicBezTo>
                    <a:pt x="3436" y="5938"/>
                    <a:pt x="6338" y="6105"/>
                    <a:pt x="8373" y="6138"/>
                  </a:cubicBezTo>
                  <a:lnTo>
                    <a:pt x="10775" y="6138"/>
                  </a:lnTo>
                  <a:lnTo>
                    <a:pt x="8373" y="6038"/>
                  </a:lnTo>
                  <a:cubicBezTo>
                    <a:pt x="6359" y="5972"/>
                    <a:pt x="3529" y="5808"/>
                    <a:pt x="238" y="5417"/>
                  </a:cubicBezTo>
                  <a:lnTo>
                    <a:pt x="238" y="5417"/>
                  </a:lnTo>
                  <a:cubicBezTo>
                    <a:pt x="272" y="4610"/>
                    <a:pt x="335" y="3772"/>
                    <a:pt x="367" y="2903"/>
                  </a:cubicBezTo>
                  <a:cubicBezTo>
                    <a:pt x="401" y="2469"/>
                    <a:pt x="434" y="2002"/>
                    <a:pt x="467" y="1535"/>
                  </a:cubicBezTo>
                  <a:cubicBezTo>
                    <a:pt x="467" y="1301"/>
                    <a:pt x="501" y="1068"/>
                    <a:pt x="501" y="834"/>
                  </a:cubicBezTo>
                  <a:lnTo>
                    <a:pt x="534" y="501"/>
                  </a:lnTo>
                  <a:lnTo>
                    <a:pt x="534" y="283"/>
                  </a:lnTo>
                  <a:lnTo>
                    <a:pt x="534" y="283"/>
                  </a:lnTo>
                  <a:cubicBezTo>
                    <a:pt x="4053" y="706"/>
                    <a:pt x="7572" y="905"/>
                    <a:pt x="11118" y="905"/>
                  </a:cubicBezTo>
                  <a:cubicBezTo>
                    <a:pt x="11358" y="905"/>
                    <a:pt x="11598" y="904"/>
                    <a:pt x="11838" y="902"/>
                  </a:cubicBezTo>
                  <a:lnTo>
                    <a:pt x="11838" y="902"/>
                  </a:lnTo>
                  <a:cubicBezTo>
                    <a:pt x="11773" y="2491"/>
                    <a:pt x="11708" y="3789"/>
                    <a:pt x="11675" y="4704"/>
                  </a:cubicBezTo>
                  <a:cubicBezTo>
                    <a:pt x="11642" y="5171"/>
                    <a:pt x="11609" y="5538"/>
                    <a:pt x="11609" y="5805"/>
                  </a:cubicBezTo>
                  <a:lnTo>
                    <a:pt x="11609" y="6172"/>
                  </a:lnTo>
                  <a:cubicBezTo>
                    <a:pt x="11642" y="6038"/>
                    <a:pt x="11675" y="5905"/>
                    <a:pt x="11675" y="5771"/>
                  </a:cubicBezTo>
                  <a:cubicBezTo>
                    <a:pt x="11675" y="5538"/>
                    <a:pt x="11709" y="5171"/>
                    <a:pt x="11742" y="4737"/>
                  </a:cubicBezTo>
                  <a:cubicBezTo>
                    <a:pt x="11809" y="3770"/>
                    <a:pt x="11909" y="2436"/>
                    <a:pt x="12009" y="801"/>
                  </a:cubicBezTo>
                  <a:lnTo>
                    <a:pt x="12009" y="701"/>
                  </a:lnTo>
                  <a:lnTo>
                    <a:pt x="11942" y="701"/>
                  </a:lnTo>
                  <a:cubicBezTo>
                    <a:pt x="8073" y="701"/>
                    <a:pt x="4237" y="467"/>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7"/>
            <p:cNvSpPr/>
            <p:nvPr/>
          </p:nvSpPr>
          <p:spPr>
            <a:xfrm>
              <a:off x="3617750" y="2585625"/>
              <a:ext cx="35900" cy="58400"/>
            </a:xfrm>
            <a:custGeom>
              <a:avLst/>
              <a:gdLst/>
              <a:ahLst/>
              <a:cxnLst/>
              <a:rect l="l" t="t" r="r" b="b"/>
              <a:pathLst>
                <a:path w="1436" h="2336" extrusionOk="0">
                  <a:moveTo>
                    <a:pt x="1" y="1"/>
                  </a:moveTo>
                  <a:lnTo>
                    <a:pt x="1" y="1"/>
                  </a:lnTo>
                  <a:cubicBezTo>
                    <a:pt x="134" y="434"/>
                    <a:pt x="368" y="868"/>
                    <a:pt x="634" y="1235"/>
                  </a:cubicBezTo>
                  <a:cubicBezTo>
                    <a:pt x="835" y="1635"/>
                    <a:pt x="1101" y="2002"/>
                    <a:pt x="1435" y="2336"/>
                  </a:cubicBezTo>
                  <a:cubicBezTo>
                    <a:pt x="1302" y="1902"/>
                    <a:pt x="1101" y="1502"/>
                    <a:pt x="835" y="1135"/>
                  </a:cubicBezTo>
                  <a:cubicBezTo>
                    <a:pt x="601" y="701"/>
                    <a:pt x="334" y="33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7"/>
            <p:cNvSpPr/>
            <p:nvPr/>
          </p:nvSpPr>
          <p:spPr>
            <a:xfrm>
              <a:off x="1964900" y="1634100"/>
              <a:ext cx="869825" cy="1261775"/>
            </a:xfrm>
            <a:custGeom>
              <a:avLst/>
              <a:gdLst/>
              <a:ahLst/>
              <a:cxnLst/>
              <a:rect l="l" t="t" r="r" b="b"/>
              <a:pathLst>
                <a:path w="34793" h="50471" extrusionOk="0">
                  <a:moveTo>
                    <a:pt x="1" y="1"/>
                  </a:moveTo>
                  <a:lnTo>
                    <a:pt x="5305" y="31957"/>
                  </a:lnTo>
                  <a:cubicBezTo>
                    <a:pt x="5305" y="31957"/>
                    <a:pt x="13344" y="47068"/>
                    <a:pt x="34792" y="50470"/>
                  </a:cubicBezTo>
                  <a:lnTo>
                    <a:pt x="31323" y="21917"/>
                  </a:lnTo>
                  <a:cubicBezTo>
                    <a:pt x="31323" y="21917"/>
                    <a:pt x="11509" y="1577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7"/>
            <p:cNvSpPr/>
            <p:nvPr/>
          </p:nvSpPr>
          <p:spPr>
            <a:xfrm>
              <a:off x="1964900" y="1634100"/>
              <a:ext cx="869825" cy="1261775"/>
            </a:xfrm>
            <a:custGeom>
              <a:avLst/>
              <a:gdLst/>
              <a:ahLst/>
              <a:cxnLst/>
              <a:rect l="l" t="t" r="r" b="b"/>
              <a:pathLst>
                <a:path w="34793" h="50471" extrusionOk="0">
                  <a:moveTo>
                    <a:pt x="1" y="1"/>
                  </a:moveTo>
                  <a:lnTo>
                    <a:pt x="5305" y="31957"/>
                  </a:lnTo>
                  <a:cubicBezTo>
                    <a:pt x="5305" y="31957"/>
                    <a:pt x="13344" y="47068"/>
                    <a:pt x="34792" y="50470"/>
                  </a:cubicBezTo>
                  <a:lnTo>
                    <a:pt x="31323" y="21917"/>
                  </a:lnTo>
                  <a:cubicBezTo>
                    <a:pt x="31323" y="21917"/>
                    <a:pt x="11509" y="157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7"/>
            <p:cNvSpPr/>
            <p:nvPr/>
          </p:nvSpPr>
          <p:spPr>
            <a:xfrm>
              <a:off x="2034125" y="1850100"/>
              <a:ext cx="731375" cy="988225"/>
            </a:xfrm>
            <a:custGeom>
              <a:avLst/>
              <a:gdLst/>
              <a:ahLst/>
              <a:cxnLst/>
              <a:rect l="l" t="t" r="r" b="b"/>
              <a:pathLst>
                <a:path w="29255" h="39529" extrusionOk="0">
                  <a:moveTo>
                    <a:pt x="0" y="0"/>
                  </a:moveTo>
                  <a:cubicBezTo>
                    <a:pt x="0" y="34"/>
                    <a:pt x="0" y="67"/>
                    <a:pt x="0" y="101"/>
                  </a:cubicBezTo>
                  <a:lnTo>
                    <a:pt x="34" y="434"/>
                  </a:lnTo>
                  <a:lnTo>
                    <a:pt x="234" y="1668"/>
                  </a:lnTo>
                  <a:cubicBezTo>
                    <a:pt x="367" y="2769"/>
                    <a:pt x="634" y="4337"/>
                    <a:pt x="901" y="6272"/>
                  </a:cubicBezTo>
                  <a:lnTo>
                    <a:pt x="3336" y="21916"/>
                  </a:lnTo>
                  <a:cubicBezTo>
                    <a:pt x="4137" y="23351"/>
                    <a:pt x="5104" y="24685"/>
                    <a:pt x="6205" y="25919"/>
                  </a:cubicBezTo>
                  <a:cubicBezTo>
                    <a:pt x="8540" y="28588"/>
                    <a:pt x="11208" y="30889"/>
                    <a:pt x="14177" y="32824"/>
                  </a:cubicBezTo>
                  <a:cubicBezTo>
                    <a:pt x="15545" y="33691"/>
                    <a:pt x="16879" y="34458"/>
                    <a:pt x="18147" y="35192"/>
                  </a:cubicBezTo>
                  <a:cubicBezTo>
                    <a:pt x="19381" y="35893"/>
                    <a:pt x="20649" y="36427"/>
                    <a:pt x="21749" y="36927"/>
                  </a:cubicBezTo>
                  <a:cubicBezTo>
                    <a:pt x="22316" y="37160"/>
                    <a:pt x="22850" y="37394"/>
                    <a:pt x="23384" y="37594"/>
                  </a:cubicBezTo>
                  <a:lnTo>
                    <a:pt x="24818" y="38128"/>
                  </a:lnTo>
                  <a:cubicBezTo>
                    <a:pt x="25719" y="38528"/>
                    <a:pt x="26553" y="38728"/>
                    <a:pt x="27187" y="38928"/>
                  </a:cubicBezTo>
                  <a:lnTo>
                    <a:pt x="28688" y="39395"/>
                  </a:lnTo>
                  <a:lnTo>
                    <a:pt x="28904" y="39445"/>
                  </a:lnTo>
                  <a:lnTo>
                    <a:pt x="28754" y="39395"/>
                  </a:lnTo>
                  <a:lnTo>
                    <a:pt x="27253" y="38895"/>
                  </a:lnTo>
                  <a:cubicBezTo>
                    <a:pt x="26619" y="38662"/>
                    <a:pt x="25819" y="38428"/>
                    <a:pt x="24918" y="38061"/>
                  </a:cubicBezTo>
                  <a:lnTo>
                    <a:pt x="23451" y="37494"/>
                  </a:lnTo>
                  <a:cubicBezTo>
                    <a:pt x="22950" y="37294"/>
                    <a:pt x="22416" y="37060"/>
                    <a:pt x="21849" y="36793"/>
                  </a:cubicBezTo>
                  <a:cubicBezTo>
                    <a:pt x="20749" y="36293"/>
                    <a:pt x="19548" y="35693"/>
                    <a:pt x="18280" y="35026"/>
                  </a:cubicBezTo>
                  <a:cubicBezTo>
                    <a:pt x="16979" y="34392"/>
                    <a:pt x="15678" y="33558"/>
                    <a:pt x="14311" y="32691"/>
                  </a:cubicBezTo>
                  <a:cubicBezTo>
                    <a:pt x="11375" y="30756"/>
                    <a:pt x="8740" y="28454"/>
                    <a:pt x="6405" y="25819"/>
                  </a:cubicBezTo>
                  <a:cubicBezTo>
                    <a:pt x="5304" y="24585"/>
                    <a:pt x="4370" y="23284"/>
                    <a:pt x="3570" y="21849"/>
                  </a:cubicBezTo>
                  <a:lnTo>
                    <a:pt x="3570" y="21883"/>
                  </a:lnTo>
                  <a:cubicBezTo>
                    <a:pt x="2569" y="15645"/>
                    <a:pt x="1668" y="10174"/>
                    <a:pt x="1068" y="6272"/>
                  </a:cubicBezTo>
                  <a:cubicBezTo>
                    <a:pt x="734" y="4337"/>
                    <a:pt x="467" y="2769"/>
                    <a:pt x="301" y="1668"/>
                  </a:cubicBezTo>
                  <a:lnTo>
                    <a:pt x="101" y="434"/>
                  </a:lnTo>
                  <a:lnTo>
                    <a:pt x="34" y="101"/>
                  </a:lnTo>
                  <a:cubicBezTo>
                    <a:pt x="34" y="67"/>
                    <a:pt x="0" y="34"/>
                    <a:pt x="0" y="0"/>
                  </a:cubicBezTo>
                  <a:close/>
                  <a:moveTo>
                    <a:pt x="28904" y="39445"/>
                  </a:moveTo>
                  <a:lnTo>
                    <a:pt x="29155" y="39529"/>
                  </a:lnTo>
                  <a:lnTo>
                    <a:pt x="29255" y="39529"/>
                  </a:lnTo>
                  <a:lnTo>
                    <a:pt x="29121" y="39495"/>
                  </a:lnTo>
                  <a:lnTo>
                    <a:pt x="28904" y="39445"/>
                  </a:ln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7"/>
            <p:cNvSpPr/>
            <p:nvPr/>
          </p:nvSpPr>
          <p:spPr>
            <a:xfrm>
              <a:off x="2080000" y="2026900"/>
              <a:ext cx="637975" cy="668825"/>
            </a:xfrm>
            <a:custGeom>
              <a:avLst/>
              <a:gdLst/>
              <a:ahLst/>
              <a:cxnLst/>
              <a:rect l="l" t="t" r="r" b="b"/>
              <a:pathLst>
                <a:path w="25519" h="26753" extrusionOk="0">
                  <a:moveTo>
                    <a:pt x="1034" y="0"/>
                  </a:moveTo>
                  <a:lnTo>
                    <a:pt x="967" y="200"/>
                  </a:lnTo>
                  <a:cubicBezTo>
                    <a:pt x="667" y="1601"/>
                    <a:pt x="400" y="2736"/>
                    <a:pt x="234" y="3536"/>
                  </a:cubicBezTo>
                  <a:lnTo>
                    <a:pt x="67" y="4403"/>
                  </a:lnTo>
                  <a:cubicBezTo>
                    <a:pt x="33" y="4470"/>
                    <a:pt x="33" y="4570"/>
                    <a:pt x="0" y="4637"/>
                  </a:cubicBezTo>
                  <a:lnTo>
                    <a:pt x="0" y="4704"/>
                  </a:lnTo>
                  <a:cubicBezTo>
                    <a:pt x="33" y="4704"/>
                    <a:pt x="33" y="4670"/>
                    <a:pt x="33" y="4637"/>
                  </a:cubicBezTo>
                  <a:lnTo>
                    <a:pt x="100" y="4403"/>
                  </a:lnTo>
                  <a:cubicBezTo>
                    <a:pt x="134" y="4203"/>
                    <a:pt x="234" y="3903"/>
                    <a:pt x="300" y="3536"/>
                  </a:cubicBezTo>
                  <a:cubicBezTo>
                    <a:pt x="492" y="2768"/>
                    <a:pt x="746" y="1724"/>
                    <a:pt x="1061" y="373"/>
                  </a:cubicBezTo>
                  <a:lnTo>
                    <a:pt x="1061" y="373"/>
                  </a:lnTo>
                  <a:cubicBezTo>
                    <a:pt x="2291" y="3930"/>
                    <a:pt x="4157" y="9299"/>
                    <a:pt x="6344" y="15599"/>
                  </a:cubicBezTo>
                  <a:lnTo>
                    <a:pt x="6344" y="15599"/>
                  </a:lnTo>
                  <a:lnTo>
                    <a:pt x="6338" y="15611"/>
                  </a:lnTo>
                  <a:lnTo>
                    <a:pt x="6348" y="15611"/>
                  </a:lnTo>
                  <a:cubicBezTo>
                    <a:pt x="6356" y="15634"/>
                    <a:pt x="6364" y="15656"/>
                    <a:pt x="6371" y="15678"/>
                  </a:cubicBezTo>
                  <a:lnTo>
                    <a:pt x="6471" y="15912"/>
                  </a:lnTo>
                  <a:lnTo>
                    <a:pt x="6571" y="15711"/>
                  </a:lnTo>
                  <a:lnTo>
                    <a:pt x="9023" y="10839"/>
                  </a:lnTo>
                  <a:lnTo>
                    <a:pt x="9023" y="10839"/>
                  </a:lnTo>
                  <a:lnTo>
                    <a:pt x="9507" y="12176"/>
                  </a:lnTo>
                  <a:cubicBezTo>
                    <a:pt x="10975" y="16112"/>
                    <a:pt x="12342" y="19881"/>
                    <a:pt x="13610" y="23217"/>
                  </a:cubicBezTo>
                  <a:lnTo>
                    <a:pt x="13643" y="23317"/>
                  </a:lnTo>
                  <a:lnTo>
                    <a:pt x="13743" y="23250"/>
                  </a:lnTo>
                  <a:lnTo>
                    <a:pt x="16824" y="21078"/>
                  </a:lnTo>
                  <a:lnTo>
                    <a:pt x="16824" y="21078"/>
                  </a:lnTo>
                  <a:cubicBezTo>
                    <a:pt x="18373" y="23221"/>
                    <a:pt x="19758" y="25133"/>
                    <a:pt x="20882" y="26686"/>
                  </a:cubicBezTo>
                  <a:lnTo>
                    <a:pt x="20948" y="26753"/>
                  </a:lnTo>
                  <a:lnTo>
                    <a:pt x="20982" y="26719"/>
                  </a:lnTo>
                  <a:lnTo>
                    <a:pt x="24351" y="24117"/>
                  </a:lnTo>
                  <a:lnTo>
                    <a:pt x="25218" y="23450"/>
                  </a:lnTo>
                  <a:lnTo>
                    <a:pt x="25452" y="23250"/>
                  </a:lnTo>
                  <a:cubicBezTo>
                    <a:pt x="25518" y="23217"/>
                    <a:pt x="25518" y="23183"/>
                    <a:pt x="25518" y="23183"/>
                  </a:cubicBezTo>
                  <a:lnTo>
                    <a:pt x="25518" y="23183"/>
                  </a:lnTo>
                  <a:lnTo>
                    <a:pt x="25418" y="23217"/>
                  </a:lnTo>
                  <a:lnTo>
                    <a:pt x="25185" y="23384"/>
                  </a:lnTo>
                  <a:lnTo>
                    <a:pt x="24284" y="24051"/>
                  </a:lnTo>
                  <a:lnTo>
                    <a:pt x="20947" y="26537"/>
                  </a:lnTo>
                  <a:lnTo>
                    <a:pt x="20947" y="26537"/>
                  </a:lnTo>
                  <a:lnTo>
                    <a:pt x="16879" y="20882"/>
                  </a:lnTo>
                  <a:lnTo>
                    <a:pt x="16845" y="20815"/>
                  </a:lnTo>
                  <a:lnTo>
                    <a:pt x="16779" y="20882"/>
                  </a:lnTo>
                  <a:lnTo>
                    <a:pt x="13706" y="23049"/>
                  </a:lnTo>
                  <a:lnTo>
                    <a:pt x="13706" y="23049"/>
                  </a:lnTo>
                  <a:cubicBezTo>
                    <a:pt x="12481" y="19738"/>
                    <a:pt x="11127" y="16005"/>
                    <a:pt x="9707" y="12109"/>
                  </a:cubicBezTo>
                  <a:lnTo>
                    <a:pt x="9107" y="10508"/>
                  </a:lnTo>
                  <a:lnTo>
                    <a:pt x="9040" y="10274"/>
                  </a:lnTo>
                  <a:lnTo>
                    <a:pt x="8906" y="10508"/>
                  </a:lnTo>
                  <a:lnTo>
                    <a:pt x="6455" y="15378"/>
                  </a:lnTo>
                  <a:lnTo>
                    <a:pt x="6455" y="15378"/>
                  </a:lnTo>
                  <a:cubicBezTo>
                    <a:pt x="4223" y="9074"/>
                    <a:pt x="2320" y="3693"/>
                    <a:pt x="1101" y="200"/>
                  </a:cubicBezTo>
                  <a:lnTo>
                    <a:pt x="1034" y="0"/>
                  </a:ln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7"/>
            <p:cNvSpPr/>
            <p:nvPr/>
          </p:nvSpPr>
          <p:spPr>
            <a:xfrm>
              <a:off x="2434400" y="2103625"/>
              <a:ext cx="265225" cy="120100"/>
            </a:xfrm>
            <a:custGeom>
              <a:avLst/>
              <a:gdLst/>
              <a:ahLst/>
              <a:cxnLst/>
              <a:rect l="l" t="t" r="r" b="b"/>
              <a:pathLst>
                <a:path w="10609" h="4804" extrusionOk="0">
                  <a:moveTo>
                    <a:pt x="1" y="0"/>
                  </a:moveTo>
                  <a:cubicBezTo>
                    <a:pt x="134" y="100"/>
                    <a:pt x="268" y="200"/>
                    <a:pt x="401" y="267"/>
                  </a:cubicBezTo>
                  <a:cubicBezTo>
                    <a:pt x="635" y="434"/>
                    <a:pt x="1002" y="667"/>
                    <a:pt x="1469" y="934"/>
                  </a:cubicBezTo>
                  <a:cubicBezTo>
                    <a:pt x="2636" y="1601"/>
                    <a:pt x="3870" y="2235"/>
                    <a:pt x="5138" y="2802"/>
                  </a:cubicBezTo>
                  <a:cubicBezTo>
                    <a:pt x="6372" y="3369"/>
                    <a:pt x="7673" y="3870"/>
                    <a:pt x="8974" y="4303"/>
                  </a:cubicBezTo>
                  <a:cubicBezTo>
                    <a:pt x="9474" y="4470"/>
                    <a:pt x="9875" y="4603"/>
                    <a:pt x="10175" y="4703"/>
                  </a:cubicBezTo>
                  <a:cubicBezTo>
                    <a:pt x="10308" y="4737"/>
                    <a:pt x="10475" y="4770"/>
                    <a:pt x="10608" y="4804"/>
                  </a:cubicBezTo>
                  <a:cubicBezTo>
                    <a:pt x="10475" y="4703"/>
                    <a:pt x="10342" y="4637"/>
                    <a:pt x="10208" y="4603"/>
                  </a:cubicBezTo>
                  <a:cubicBezTo>
                    <a:pt x="9875" y="4470"/>
                    <a:pt x="9508" y="4337"/>
                    <a:pt x="9041" y="4170"/>
                  </a:cubicBezTo>
                  <a:cubicBezTo>
                    <a:pt x="8040" y="3803"/>
                    <a:pt x="6706" y="3269"/>
                    <a:pt x="5238" y="2602"/>
                  </a:cubicBezTo>
                  <a:cubicBezTo>
                    <a:pt x="3770" y="1935"/>
                    <a:pt x="2469" y="1268"/>
                    <a:pt x="1535" y="767"/>
                  </a:cubicBezTo>
                  <a:lnTo>
                    <a:pt x="435" y="200"/>
                  </a:lnTo>
                  <a:cubicBezTo>
                    <a:pt x="301" y="100"/>
                    <a:pt x="168" y="3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7"/>
            <p:cNvSpPr/>
            <p:nvPr/>
          </p:nvSpPr>
          <p:spPr>
            <a:xfrm>
              <a:off x="2552825" y="2196175"/>
              <a:ext cx="168475" cy="60075"/>
            </a:xfrm>
            <a:custGeom>
              <a:avLst/>
              <a:gdLst/>
              <a:ahLst/>
              <a:cxnLst/>
              <a:rect l="l" t="t" r="r" b="b"/>
              <a:pathLst>
                <a:path w="6739" h="2403" extrusionOk="0">
                  <a:moveTo>
                    <a:pt x="1" y="1"/>
                  </a:moveTo>
                  <a:lnTo>
                    <a:pt x="1" y="1"/>
                  </a:lnTo>
                  <a:cubicBezTo>
                    <a:pt x="301" y="201"/>
                    <a:pt x="601" y="401"/>
                    <a:pt x="935" y="534"/>
                  </a:cubicBezTo>
                  <a:cubicBezTo>
                    <a:pt x="1702" y="901"/>
                    <a:pt x="2469" y="1202"/>
                    <a:pt x="3270" y="1502"/>
                  </a:cubicBezTo>
                  <a:cubicBezTo>
                    <a:pt x="4070" y="1802"/>
                    <a:pt x="4871" y="2036"/>
                    <a:pt x="5705" y="2236"/>
                  </a:cubicBezTo>
                  <a:cubicBezTo>
                    <a:pt x="6038" y="2336"/>
                    <a:pt x="6372" y="2402"/>
                    <a:pt x="6739" y="2402"/>
                  </a:cubicBezTo>
                  <a:cubicBezTo>
                    <a:pt x="6405" y="2269"/>
                    <a:pt x="6072" y="2169"/>
                    <a:pt x="5738" y="2069"/>
                  </a:cubicBezTo>
                  <a:cubicBezTo>
                    <a:pt x="5104" y="1902"/>
                    <a:pt x="4270" y="1635"/>
                    <a:pt x="3336" y="1302"/>
                  </a:cubicBezTo>
                  <a:cubicBezTo>
                    <a:pt x="2402" y="968"/>
                    <a:pt x="1602" y="635"/>
                    <a:pt x="1001" y="401"/>
                  </a:cubicBezTo>
                  <a:cubicBezTo>
                    <a:pt x="668" y="234"/>
                    <a:pt x="334" y="10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7"/>
            <p:cNvSpPr/>
            <p:nvPr/>
          </p:nvSpPr>
          <p:spPr>
            <a:xfrm>
              <a:off x="2491950" y="2540600"/>
              <a:ext cx="18375" cy="23375"/>
            </a:xfrm>
            <a:custGeom>
              <a:avLst/>
              <a:gdLst/>
              <a:ahLst/>
              <a:cxnLst/>
              <a:rect l="l" t="t" r="r" b="b"/>
              <a:pathLst>
                <a:path w="735" h="935" extrusionOk="0">
                  <a:moveTo>
                    <a:pt x="367" y="0"/>
                  </a:moveTo>
                  <a:cubicBezTo>
                    <a:pt x="167" y="0"/>
                    <a:pt x="1" y="200"/>
                    <a:pt x="1" y="467"/>
                  </a:cubicBezTo>
                  <a:cubicBezTo>
                    <a:pt x="1" y="734"/>
                    <a:pt x="167" y="934"/>
                    <a:pt x="367" y="934"/>
                  </a:cubicBezTo>
                  <a:cubicBezTo>
                    <a:pt x="568" y="934"/>
                    <a:pt x="734" y="734"/>
                    <a:pt x="734" y="467"/>
                  </a:cubicBezTo>
                  <a:cubicBezTo>
                    <a:pt x="734" y="200"/>
                    <a:pt x="568" y="0"/>
                    <a:pt x="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7"/>
            <p:cNvSpPr/>
            <p:nvPr/>
          </p:nvSpPr>
          <p:spPr>
            <a:xfrm>
              <a:off x="2295975" y="2287075"/>
              <a:ext cx="18375" cy="24225"/>
            </a:xfrm>
            <a:custGeom>
              <a:avLst/>
              <a:gdLst/>
              <a:ahLst/>
              <a:cxnLst/>
              <a:rect l="l" t="t" r="r" b="b"/>
              <a:pathLst>
                <a:path w="735" h="969" extrusionOk="0">
                  <a:moveTo>
                    <a:pt x="368" y="1"/>
                  </a:moveTo>
                  <a:cubicBezTo>
                    <a:pt x="167" y="1"/>
                    <a:pt x="1" y="234"/>
                    <a:pt x="1" y="501"/>
                  </a:cubicBezTo>
                  <a:cubicBezTo>
                    <a:pt x="1" y="768"/>
                    <a:pt x="167" y="968"/>
                    <a:pt x="368" y="968"/>
                  </a:cubicBezTo>
                  <a:cubicBezTo>
                    <a:pt x="568" y="968"/>
                    <a:pt x="734" y="768"/>
                    <a:pt x="734" y="501"/>
                  </a:cubicBezTo>
                  <a:cubicBezTo>
                    <a:pt x="734" y="234"/>
                    <a:pt x="568" y="1"/>
                    <a:pt x="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7"/>
            <p:cNvSpPr/>
            <p:nvPr/>
          </p:nvSpPr>
          <p:spPr>
            <a:xfrm>
              <a:off x="2098325" y="2023550"/>
              <a:ext cx="17550" cy="24225"/>
            </a:xfrm>
            <a:custGeom>
              <a:avLst/>
              <a:gdLst/>
              <a:ahLst/>
              <a:cxnLst/>
              <a:rect l="l" t="t" r="r" b="b"/>
              <a:pathLst>
                <a:path w="702" h="969" extrusionOk="0">
                  <a:moveTo>
                    <a:pt x="335" y="1"/>
                  </a:moveTo>
                  <a:cubicBezTo>
                    <a:pt x="134" y="1"/>
                    <a:pt x="1" y="234"/>
                    <a:pt x="1" y="501"/>
                  </a:cubicBezTo>
                  <a:cubicBezTo>
                    <a:pt x="1" y="768"/>
                    <a:pt x="168" y="968"/>
                    <a:pt x="335" y="968"/>
                  </a:cubicBezTo>
                  <a:cubicBezTo>
                    <a:pt x="535" y="968"/>
                    <a:pt x="701" y="768"/>
                    <a:pt x="701" y="501"/>
                  </a:cubicBezTo>
                  <a:cubicBezTo>
                    <a:pt x="701" y="234"/>
                    <a:pt x="535"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7"/>
            <p:cNvSpPr/>
            <p:nvPr/>
          </p:nvSpPr>
          <p:spPr>
            <a:xfrm>
              <a:off x="4668500" y="1775875"/>
              <a:ext cx="792250" cy="1172525"/>
            </a:xfrm>
            <a:custGeom>
              <a:avLst/>
              <a:gdLst/>
              <a:ahLst/>
              <a:cxnLst/>
              <a:rect l="l" t="t" r="r" b="b"/>
              <a:pathLst>
                <a:path w="31690" h="46901" extrusionOk="0">
                  <a:moveTo>
                    <a:pt x="31690" y="1"/>
                  </a:moveTo>
                  <a:lnTo>
                    <a:pt x="31690" y="1"/>
                  </a:lnTo>
                  <a:cubicBezTo>
                    <a:pt x="21216" y="13444"/>
                    <a:pt x="2636" y="14211"/>
                    <a:pt x="2636" y="14211"/>
                  </a:cubicBezTo>
                  <a:lnTo>
                    <a:pt x="1" y="46901"/>
                  </a:lnTo>
                  <a:cubicBezTo>
                    <a:pt x="21316" y="46367"/>
                    <a:pt x="29055" y="32491"/>
                    <a:pt x="29055" y="32491"/>
                  </a:cubicBezTo>
                  <a:lnTo>
                    <a:pt x="31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7"/>
            <p:cNvSpPr/>
            <p:nvPr/>
          </p:nvSpPr>
          <p:spPr>
            <a:xfrm>
              <a:off x="5173025" y="1580750"/>
              <a:ext cx="286900" cy="1092475"/>
            </a:xfrm>
            <a:custGeom>
              <a:avLst/>
              <a:gdLst/>
              <a:ahLst/>
              <a:cxnLst/>
              <a:rect l="l" t="t" r="r" b="b"/>
              <a:pathLst>
                <a:path w="11476" h="43699" extrusionOk="0">
                  <a:moveTo>
                    <a:pt x="4704" y="0"/>
                  </a:moveTo>
                  <a:lnTo>
                    <a:pt x="1" y="43698"/>
                  </a:lnTo>
                  <a:cubicBezTo>
                    <a:pt x="1" y="43698"/>
                    <a:pt x="8874" y="41930"/>
                    <a:pt x="9107" y="37060"/>
                  </a:cubicBezTo>
                  <a:cubicBezTo>
                    <a:pt x="9141" y="36626"/>
                    <a:pt x="10909" y="14911"/>
                    <a:pt x="11376" y="9507"/>
                  </a:cubicBezTo>
                  <a:cubicBezTo>
                    <a:pt x="11476" y="8373"/>
                    <a:pt x="11409" y="7239"/>
                    <a:pt x="11109" y="6104"/>
                  </a:cubicBezTo>
                  <a:cubicBezTo>
                    <a:pt x="10408" y="3870"/>
                    <a:pt x="8707" y="667"/>
                    <a:pt x="47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7"/>
            <p:cNvSpPr/>
            <p:nvPr/>
          </p:nvSpPr>
          <p:spPr>
            <a:xfrm>
              <a:off x="4668500" y="1775875"/>
              <a:ext cx="792250" cy="1172525"/>
            </a:xfrm>
            <a:custGeom>
              <a:avLst/>
              <a:gdLst/>
              <a:ahLst/>
              <a:cxnLst/>
              <a:rect l="l" t="t" r="r" b="b"/>
              <a:pathLst>
                <a:path w="31690" h="46901" extrusionOk="0">
                  <a:moveTo>
                    <a:pt x="31690" y="1"/>
                  </a:moveTo>
                  <a:lnTo>
                    <a:pt x="31690" y="1"/>
                  </a:lnTo>
                  <a:cubicBezTo>
                    <a:pt x="21216" y="13444"/>
                    <a:pt x="2636" y="14211"/>
                    <a:pt x="2636" y="14211"/>
                  </a:cubicBezTo>
                  <a:lnTo>
                    <a:pt x="1" y="46901"/>
                  </a:lnTo>
                  <a:cubicBezTo>
                    <a:pt x="21316" y="46367"/>
                    <a:pt x="29055" y="32491"/>
                    <a:pt x="29055" y="32491"/>
                  </a:cubicBezTo>
                  <a:lnTo>
                    <a:pt x="31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7"/>
            <p:cNvSpPr/>
            <p:nvPr/>
          </p:nvSpPr>
          <p:spPr>
            <a:xfrm>
              <a:off x="4806100" y="1982700"/>
              <a:ext cx="638825" cy="789325"/>
            </a:xfrm>
            <a:custGeom>
              <a:avLst/>
              <a:gdLst/>
              <a:ahLst/>
              <a:cxnLst/>
              <a:rect l="l" t="t" r="r" b="b"/>
              <a:pathLst>
                <a:path w="25553" h="31573" extrusionOk="0">
                  <a:moveTo>
                    <a:pt x="25552" y="0"/>
                  </a:moveTo>
                  <a:cubicBezTo>
                    <a:pt x="23417" y="3103"/>
                    <a:pt x="22216" y="6772"/>
                    <a:pt x="22150" y="10508"/>
                  </a:cubicBezTo>
                  <a:cubicBezTo>
                    <a:pt x="22116" y="11609"/>
                    <a:pt x="22183" y="12709"/>
                    <a:pt x="21783" y="13710"/>
                  </a:cubicBezTo>
                  <a:cubicBezTo>
                    <a:pt x="21439" y="14570"/>
                    <a:pt x="20603" y="15307"/>
                    <a:pt x="19718" y="15307"/>
                  </a:cubicBezTo>
                  <a:cubicBezTo>
                    <a:pt x="19573" y="15307"/>
                    <a:pt x="19427" y="15287"/>
                    <a:pt x="19281" y="15245"/>
                  </a:cubicBezTo>
                  <a:cubicBezTo>
                    <a:pt x="18247" y="14978"/>
                    <a:pt x="17713" y="13677"/>
                    <a:pt x="16746" y="13076"/>
                  </a:cubicBezTo>
                  <a:cubicBezTo>
                    <a:pt x="16310" y="12834"/>
                    <a:pt x="15834" y="12709"/>
                    <a:pt x="15362" y="12709"/>
                  </a:cubicBezTo>
                  <a:cubicBezTo>
                    <a:pt x="14858" y="12709"/>
                    <a:pt x="14358" y="12851"/>
                    <a:pt x="13911" y="13143"/>
                  </a:cubicBezTo>
                  <a:cubicBezTo>
                    <a:pt x="13043" y="13677"/>
                    <a:pt x="12376" y="14477"/>
                    <a:pt x="12009" y="15411"/>
                  </a:cubicBezTo>
                  <a:cubicBezTo>
                    <a:pt x="11242" y="17179"/>
                    <a:pt x="11175" y="19214"/>
                    <a:pt x="10642" y="21049"/>
                  </a:cubicBezTo>
                  <a:cubicBezTo>
                    <a:pt x="10074" y="22917"/>
                    <a:pt x="8673" y="24785"/>
                    <a:pt x="6739" y="24885"/>
                  </a:cubicBezTo>
                  <a:cubicBezTo>
                    <a:pt x="6061" y="24885"/>
                    <a:pt x="5412" y="24714"/>
                    <a:pt x="4766" y="24714"/>
                  </a:cubicBezTo>
                  <a:cubicBezTo>
                    <a:pt x="4712" y="24714"/>
                    <a:pt x="4658" y="24715"/>
                    <a:pt x="4604" y="24718"/>
                  </a:cubicBezTo>
                  <a:cubicBezTo>
                    <a:pt x="3103" y="24751"/>
                    <a:pt x="1802" y="25852"/>
                    <a:pt x="1101" y="27220"/>
                  </a:cubicBezTo>
                  <a:cubicBezTo>
                    <a:pt x="401" y="28554"/>
                    <a:pt x="201" y="30055"/>
                    <a:pt x="1" y="31556"/>
                  </a:cubicBezTo>
                  <a:cubicBezTo>
                    <a:pt x="1" y="31556"/>
                    <a:pt x="176" y="31573"/>
                    <a:pt x="507" y="31573"/>
                  </a:cubicBezTo>
                  <a:cubicBezTo>
                    <a:pt x="2841" y="31573"/>
                    <a:pt x="12926" y="30754"/>
                    <a:pt x="24084" y="17580"/>
                  </a:cubicBezTo>
                  <a:lnTo>
                    <a:pt x="25552" y="0"/>
                  </a:ln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7"/>
            <p:cNvSpPr/>
            <p:nvPr/>
          </p:nvSpPr>
          <p:spPr>
            <a:xfrm>
              <a:off x="4971225" y="2457200"/>
              <a:ext cx="22525" cy="36725"/>
            </a:xfrm>
            <a:custGeom>
              <a:avLst/>
              <a:gdLst/>
              <a:ahLst/>
              <a:cxnLst/>
              <a:rect l="l" t="t" r="r" b="b"/>
              <a:pathLst>
                <a:path w="901" h="1469" extrusionOk="0">
                  <a:moveTo>
                    <a:pt x="434" y="1"/>
                  </a:moveTo>
                  <a:cubicBezTo>
                    <a:pt x="200" y="1"/>
                    <a:pt x="0" y="334"/>
                    <a:pt x="0" y="734"/>
                  </a:cubicBezTo>
                  <a:cubicBezTo>
                    <a:pt x="0" y="1135"/>
                    <a:pt x="200" y="1468"/>
                    <a:pt x="434" y="1468"/>
                  </a:cubicBezTo>
                  <a:cubicBezTo>
                    <a:pt x="701" y="1468"/>
                    <a:pt x="901" y="1168"/>
                    <a:pt x="901" y="734"/>
                  </a:cubicBezTo>
                  <a:cubicBezTo>
                    <a:pt x="901" y="334"/>
                    <a:pt x="701" y="1"/>
                    <a:pt x="4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7"/>
            <p:cNvSpPr/>
            <p:nvPr/>
          </p:nvSpPr>
          <p:spPr>
            <a:xfrm>
              <a:off x="5104650" y="2119450"/>
              <a:ext cx="22550" cy="36725"/>
            </a:xfrm>
            <a:custGeom>
              <a:avLst/>
              <a:gdLst/>
              <a:ahLst/>
              <a:cxnLst/>
              <a:rect l="l" t="t" r="r" b="b"/>
              <a:pathLst>
                <a:path w="902" h="1469" extrusionOk="0">
                  <a:moveTo>
                    <a:pt x="467" y="1"/>
                  </a:moveTo>
                  <a:cubicBezTo>
                    <a:pt x="201" y="1"/>
                    <a:pt x="0" y="334"/>
                    <a:pt x="0" y="735"/>
                  </a:cubicBezTo>
                  <a:cubicBezTo>
                    <a:pt x="0" y="1135"/>
                    <a:pt x="201" y="1469"/>
                    <a:pt x="467" y="1469"/>
                  </a:cubicBezTo>
                  <a:cubicBezTo>
                    <a:pt x="701" y="1469"/>
                    <a:pt x="901" y="1168"/>
                    <a:pt x="901" y="735"/>
                  </a:cubicBezTo>
                  <a:cubicBezTo>
                    <a:pt x="901" y="334"/>
                    <a:pt x="701" y="1"/>
                    <a:pt x="4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7"/>
            <p:cNvSpPr/>
            <p:nvPr/>
          </p:nvSpPr>
          <p:spPr>
            <a:xfrm>
              <a:off x="4817775" y="2021900"/>
              <a:ext cx="620475" cy="457000"/>
            </a:xfrm>
            <a:custGeom>
              <a:avLst/>
              <a:gdLst/>
              <a:ahLst/>
              <a:cxnLst/>
              <a:rect l="l" t="t" r="r" b="b"/>
              <a:pathLst>
                <a:path w="24819" h="18280" extrusionOk="0">
                  <a:moveTo>
                    <a:pt x="24818" y="0"/>
                  </a:moveTo>
                  <a:lnTo>
                    <a:pt x="24818" y="0"/>
                  </a:lnTo>
                  <a:cubicBezTo>
                    <a:pt x="24785" y="67"/>
                    <a:pt x="24752" y="134"/>
                    <a:pt x="24752" y="200"/>
                  </a:cubicBezTo>
                  <a:cubicBezTo>
                    <a:pt x="24785" y="134"/>
                    <a:pt x="24785" y="67"/>
                    <a:pt x="24818" y="0"/>
                  </a:cubicBezTo>
                  <a:close/>
                  <a:moveTo>
                    <a:pt x="24752" y="200"/>
                  </a:moveTo>
                  <a:lnTo>
                    <a:pt x="24485" y="701"/>
                  </a:lnTo>
                  <a:lnTo>
                    <a:pt x="23484" y="2635"/>
                  </a:lnTo>
                  <a:cubicBezTo>
                    <a:pt x="22659" y="4319"/>
                    <a:pt x="21474" y="6721"/>
                    <a:pt x="20060" y="9551"/>
                  </a:cubicBezTo>
                  <a:lnTo>
                    <a:pt x="20060" y="9551"/>
                  </a:lnTo>
                  <a:lnTo>
                    <a:pt x="12143" y="4503"/>
                  </a:lnTo>
                  <a:lnTo>
                    <a:pt x="12043" y="4437"/>
                  </a:lnTo>
                  <a:lnTo>
                    <a:pt x="11976" y="4570"/>
                  </a:lnTo>
                  <a:cubicBezTo>
                    <a:pt x="11876" y="4837"/>
                    <a:pt x="11776" y="5104"/>
                    <a:pt x="11642" y="5404"/>
                  </a:cubicBezTo>
                  <a:lnTo>
                    <a:pt x="6541" y="18026"/>
                  </a:lnTo>
                  <a:lnTo>
                    <a:pt x="6541" y="18026"/>
                  </a:lnTo>
                  <a:cubicBezTo>
                    <a:pt x="4583" y="16949"/>
                    <a:pt x="2951" y="16068"/>
                    <a:pt x="1835" y="15478"/>
                  </a:cubicBezTo>
                  <a:cubicBezTo>
                    <a:pt x="1235" y="15144"/>
                    <a:pt x="634" y="14877"/>
                    <a:pt x="1" y="14644"/>
                  </a:cubicBezTo>
                  <a:lnTo>
                    <a:pt x="1" y="14644"/>
                  </a:lnTo>
                  <a:lnTo>
                    <a:pt x="134" y="14711"/>
                  </a:lnTo>
                  <a:lnTo>
                    <a:pt x="468" y="14877"/>
                  </a:lnTo>
                  <a:cubicBezTo>
                    <a:pt x="768" y="15044"/>
                    <a:pt x="1201" y="15278"/>
                    <a:pt x="1802" y="15578"/>
                  </a:cubicBezTo>
                  <a:cubicBezTo>
                    <a:pt x="2936" y="16178"/>
                    <a:pt x="4571" y="17112"/>
                    <a:pt x="6572" y="18213"/>
                  </a:cubicBezTo>
                  <a:lnTo>
                    <a:pt x="6639" y="18280"/>
                  </a:lnTo>
                  <a:lnTo>
                    <a:pt x="6672" y="18180"/>
                  </a:lnTo>
                  <a:lnTo>
                    <a:pt x="11842" y="5504"/>
                  </a:lnTo>
                  <a:cubicBezTo>
                    <a:pt x="11929" y="5246"/>
                    <a:pt x="12039" y="5012"/>
                    <a:pt x="12132" y="4782"/>
                  </a:cubicBezTo>
                  <a:lnTo>
                    <a:pt x="12132" y="4782"/>
                  </a:lnTo>
                  <a:lnTo>
                    <a:pt x="20048" y="9807"/>
                  </a:lnTo>
                  <a:lnTo>
                    <a:pt x="20148" y="9840"/>
                  </a:lnTo>
                  <a:lnTo>
                    <a:pt x="20182" y="9774"/>
                  </a:lnTo>
                  <a:lnTo>
                    <a:pt x="23584" y="2702"/>
                  </a:lnTo>
                  <a:cubicBezTo>
                    <a:pt x="23951" y="1868"/>
                    <a:pt x="24285" y="1201"/>
                    <a:pt x="24518" y="734"/>
                  </a:cubicBezTo>
                  <a:lnTo>
                    <a:pt x="24752" y="20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Diagram&#10;&#10;Description automatically generated">
            <a:extLst>
              <a:ext uri="{FF2B5EF4-FFF2-40B4-BE49-F238E27FC236}">
                <a16:creationId xmlns:a16="http://schemas.microsoft.com/office/drawing/2014/main" id="{049DE586-7547-7D15-FB12-BC186CCA9B83}"/>
              </a:ext>
            </a:extLst>
          </p:cNvPr>
          <p:cNvPicPr>
            <a:picLocks noChangeAspect="1"/>
          </p:cNvPicPr>
          <p:nvPr/>
        </p:nvPicPr>
        <p:blipFill rotWithShape="1">
          <a:blip r:embed="rId3"/>
          <a:srcRect l="31373" r="33562" b="253"/>
          <a:stretch/>
        </p:blipFill>
        <p:spPr bwMode="auto">
          <a:xfrm>
            <a:off x="6038492" y="-11407"/>
            <a:ext cx="1658891" cy="3091951"/>
          </a:xfrm>
          <a:prstGeom prst="rect">
            <a:avLst/>
          </a:prstGeom>
          <a:ln>
            <a:noFill/>
          </a:ln>
          <a:extLst>
            <a:ext uri="{53640926-AAD7-44D8-BBD7-CCE9431645EC}">
              <a14:shadowObscured xmlns:a14="http://schemas.microsoft.com/office/drawing/2010/main"/>
            </a:ext>
          </a:extLst>
        </p:spPr>
      </p:pic>
      <p:pic>
        <p:nvPicPr>
          <p:cNvPr id="16" name="Picture 15" descr="Diagram&#10;&#10;Description automatically generated">
            <a:extLst>
              <a:ext uri="{FF2B5EF4-FFF2-40B4-BE49-F238E27FC236}">
                <a16:creationId xmlns:a16="http://schemas.microsoft.com/office/drawing/2014/main" id="{32F87B50-9B8C-051D-6D41-0363D6A1BA19}"/>
              </a:ext>
            </a:extLst>
          </p:cNvPr>
          <p:cNvPicPr>
            <a:picLocks noChangeAspect="1"/>
          </p:cNvPicPr>
          <p:nvPr/>
        </p:nvPicPr>
        <p:blipFill rotWithShape="1">
          <a:blip r:embed="rId4"/>
          <a:srcRect l="34473" t="3258" r="36603"/>
          <a:stretch/>
        </p:blipFill>
        <p:spPr>
          <a:xfrm>
            <a:off x="6038491" y="2922074"/>
            <a:ext cx="1658891" cy="24955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cxnSp>
        <p:nvCxnSpPr>
          <p:cNvPr id="2722" name="Google Shape;2722;p57"/>
          <p:cNvCxnSpPr>
            <a:stCxn id="2723" idx="3"/>
            <a:endCxn id="2724" idx="2"/>
          </p:cNvCxnSpPr>
          <p:nvPr/>
        </p:nvCxnSpPr>
        <p:spPr>
          <a:xfrm flipV="1">
            <a:off x="4835398" y="2872365"/>
            <a:ext cx="1040702" cy="1067728"/>
          </a:xfrm>
          <a:prstGeom prst="straightConnector1">
            <a:avLst/>
          </a:prstGeom>
          <a:noFill/>
          <a:ln w="38100" cap="flat" cmpd="sng">
            <a:solidFill>
              <a:schemeClr val="lt2"/>
            </a:solidFill>
            <a:prstDash val="solid"/>
            <a:round/>
            <a:headEnd type="none" w="med" len="med"/>
            <a:tailEnd type="none" w="med" len="med"/>
          </a:ln>
        </p:spPr>
      </p:cxnSp>
      <p:cxnSp>
        <p:nvCxnSpPr>
          <p:cNvPr id="2725" name="Google Shape;2725;p57"/>
          <p:cNvCxnSpPr>
            <a:cxnSpLocks/>
          </p:cNvCxnSpPr>
          <p:nvPr/>
        </p:nvCxnSpPr>
        <p:spPr>
          <a:xfrm>
            <a:off x="4453272" y="2058404"/>
            <a:ext cx="1243340" cy="493400"/>
          </a:xfrm>
          <a:prstGeom prst="straightConnector1">
            <a:avLst/>
          </a:prstGeom>
          <a:noFill/>
          <a:ln w="38100" cap="flat" cmpd="sng">
            <a:solidFill>
              <a:schemeClr val="lt2"/>
            </a:solidFill>
            <a:prstDash val="solid"/>
            <a:round/>
            <a:headEnd type="none" w="med" len="med"/>
            <a:tailEnd type="none" w="med" len="med"/>
          </a:ln>
        </p:spPr>
      </p:cxnSp>
      <p:sp>
        <p:nvSpPr>
          <p:cNvPr id="2726" name="Google Shape;2726;p57"/>
          <p:cNvSpPr/>
          <p:nvPr/>
        </p:nvSpPr>
        <p:spPr>
          <a:xfrm rot="7410944">
            <a:off x="5415903" y="2463810"/>
            <a:ext cx="114077" cy="8926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7"/>
          <p:cNvSpPr/>
          <p:nvPr/>
        </p:nvSpPr>
        <p:spPr>
          <a:xfrm rot="7410944">
            <a:off x="5267908" y="2323328"/>
            <a:ext cx="84430" cy="73734"/>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8" name="Google Shape;2728;p57"/>
          <p:cNvGrpSpPr/>
          <p:nvPr/>
        </p:nvGrpSpPr>
        <p:grpSpPr>
          <a:xfrm rot="2397203">
            <a:off x="4260441" y="1921919"/>
            <a:ext cx="1315516" cy="500295"/>
            <a:chOff x="3707314" y="2582693"/>
            <a:chExt cx="1315516" cy="500295"/>
          </a:xfrm>
        </p:grpSpPr>
        <p:sp>
          <p:nvSpPr>
            <p:cNvPr id="2729" name="Google Shape;2729;p57"/>
            <p:cNvSpPr/>
            <p:nvPr/>
          </p:nvSpPr>
          <p:spPr>
            <a:xfrm rot="7410944">
              <a:off x="4807499" y="2745965"/>
              <a:ext cx="97054" cy="141397"/>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7"/>
            <p:cNvSpPr/>
            <p:nvPr/>
          </p:nvSpPr>
          <p:spPr>
            <a:xfrm rot="7410944">
              <a:off x="4913962" y="2602598"/>
              <a:ext cx="128773" cy="88963"/>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7"/>
            <p:cNvSpPr/>
            <p:nvPr/>
          </p:nvSpPr>
          <p:spPr>
            <a:xfrm rot="7410944">
              <a:off x="4620341" y="2678021"/>
              <a:ext cx="79559" cy="124886"/>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7"/>
            <p:cNvSpPr/>
            <p:nvPr/>
          </p:nvSpPr>
          <p:spPr>
            <a:xfrm rot="7410944">
              <a:off x="4621523" y="2829573"/>
              <a:ext cx="131337" cy="128896"/>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7"/>
            <p:cNvSpPr/>
            <p:nvPr/>
          </p:nvSpPr>
          <p:spPr>
            <a:xfrm rot="7410944">
              <a:off x="4339894" y="2704557"/>
              <a:ext cx="72329" cy="97649"/>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7"/>
            <p:cNvSpPr/>
            <p:nvPr/>
          </p:nvSpPr>
          <p:spPr>
            <a:xfrm rot="7410979">
              <a:off x="4200621" y="2793671"/>
              <a:ext cx="78735" cy="68429"/>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7"/>
            <p:cNvSpPr/>
            <p:nvPr/>
          </p:nvSpPr>
          <p:spPr>
            <a:xfrm rot="7411029">
              <a:off x="4362840" y="2839553"/>
              <a:ext cx="155673" cy="9726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7"/>
            <p:cNvSpPr/>
            <p:nvPr/>
          </p:nvSpPr>
          <p:spPr>
            <a:xfrm rot="7410944">
              <a:off x="4032654" y="2782626"/>
              <a:ext cx="76995" cy="14271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7"/>
            <p:cNvSpPr/>
            <p:nvPr/>
          </p:nvSpPr>
          <p:spPr>
            <a:xfrm rot="7410979">
              <a:off x="4223637" y="2917654"/>
              <a:ext cx="82355" cy="55765"/>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7"/>
            <p:cNvSpPr/>
            <p:nvPr/>
          </p:nvSpPr>
          <p:spPr>
            <a:xfrm rot="7410979">
              <a:off x="3929967" y="2873977"/>
              <a:ext cx="100178" cy="61518"/>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7"/>
            <p:cNvSpPr/>
            <p:nvPr/>
          </p:nvSpPr>
          <p:spPr>
            <a:xfrm rot="7410979">
              <a:off x="3719630" y="2983364"/>
              <a:ext cx="87308" cy="11194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0" name="Google Shape;2740;p57"/>
          <p:cNvSpPr txBox="1">
            <a:spLocks noGrp="1"/>
          </p:cNvSpPr>
          <p:nvPr>
            <p:ph type="title"/>
          </p:nvPr>
        </p:nvSpPr>
        <p:spPr>
          <a:xfrm>
            <a:off x="720000" y="540000"/>
            <a:ext cx="6130200" cy="6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dirty="0"/>
              <a:t>MODULES USED </a:t>
            </a:r>
            <a:endParaRPr dirty="0"/>
          </a:p>
        </p:txBody>
      </p:sp>
      <p:grpSp>
        <p:nvGrpSpPr>
          <p:cNvPr id="2741" name="Google Shape;2741;p57"/>
          <p:cNvGrpSpPr/>
          <p:nvPr/>
        </p:nvGrpSpPr>
        <p:grpSpPr>
          <a:xfrm>
            <a:off x="3834545" y="1270372"/>
            <a:ext cx="1180581" cy="1165869"/>
            <a:chOff x="3147296" y="2196742"/>
            <a:chExt cx="1180581" cy="1165869"/>
          </a:xfrm>
        </p:grpSpPr>
        <p:sp>
          <p:nvSpPr>
            <p:cNvPr id="2742" name="Google Shape;2742;p57"/>
            <p:cNvSpPr/>
            <p:nvPr/>
          </p:nvSpPr>
          <p:spPr>
            <a:xfrm rot="7213747">
              <a:off x="3318813" y="2340502"/>
              <a:ext cx="837546" cy="878350"/>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7"/>
            <p:cNvSpPr txBox="1"/>
            <p:nvPr/>
          </p:nvSpPr>
          <p:spPr>
            <a:xfrm>
              <a:off x="3544701" y="2494977"/>
              <a:ext cx="38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chemeClr val="dk1"/>
                  </a:solidFill>
                  <a:latin typeface="Merriweather"/>
                  <a:ea typeface="Merriweather"/>
                  <a:cs typeface="Merriweather"/>
                  <a:sym typeface="Merriweather"/>
                </a:rPr>
                <a:t>A</a:t>
              </a:r>
              <a:endParaRPr sz="2500" b="1" dirty="0">
                <a:solidFill>
                  <a:schemeClr val="dk1"/>
                </a:solidFill>
                <a:latin typeface="Merriweather"/>
                <a:ea typeface="Merriweather"/>
                <a:cs typeface="Merriweather"/>
                <a:sym typeface="Merriweather"/>
              </a:endParaRPr>
            </a:p>
          </p:txBody>
        </p:sp>
      </p:grpSp>
      <p:grpSp>
        <p:nvGrpSpPr>
          <p:cNvPr id="2744" name="Google Shape;2744;p57"/>
          <p:cNvGrpSpPr/>
          <p:nvPr/>
        </p:nvGrpSpPr>
        <p:grpSpPr>
          <a:xfrm>
            <a:off x="5358145" y="2117086"/>
            <a:ext cx="1035903" cy="941159"/>
            <a:chOff x="4884607" y="2309097"/>
            <a:chExt cx="1035903" cy="941159"/>
          </a:xfrm>
        </p:grpSpPr>
        <p:sp>
          <p:nvSpPr>
            <p:cNvPr id="2745" name="Google Shape;2745;p57"/>
            <p:cNvSpPr/>
            <p:nvPr/>
          </p:nvSpPr>
          <p:spPr>
            <a:xfrm rot="-6127099">
              <a:off x="5017236" y="2332655"/>
              <a:ext cx="770645" cy="894043"/>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7"/>
            <p:cNvSpPr txBox="1"/>
            <p:nvPr/>
          </p:nvSpPr>
          <p:spPr>
            <a:xfrm>
              <a:off x="5209662" y="2494976"/>
              <a:ext cx="38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Merriweather"/>
                  <a:ea typeface="Merriweather"/>
                  <a:cs typeface="Merriweather"/>
                  <a:sym typeface="Merriweather"/>
                </a:rPr>
                <a:t>2</a:t>
              </a:r>
              <a:endParaRPr sz="2500" b="1">
                <a:solidFill>
                  <a:schemeClr val="dk1"/>
                </a:solidFill>
                <a:latin typeface="Merriweather"/>
                <a:ea typeface="Merriweather"/>
                <a:cs typeface="Merriweather"/>
                <a:sym typeface="Merriweather"/>
              </a:endParaRPr>
            </a:p>
          </p:txBody>
        </p:sp>
      </p:grpSp>
      <p:grpSp>
        <p:nvGrpSpPr>
          <p:cNvPr id="2746" name="Google Shape;2746;p57"/>
          <p:cNvGrpSpPr/>
          <p:nvPr/>
        </p:nvGrpSpPr>
        <p:grpSpPr>
          <a:xfrm>
            <a:off x="4283686" y="3500994"/>
            <a:ext cx="837396" cy="878192"/>
            <a:chOff x="3318899" y="3518501"/>
            <a:chExt cx="837396" cy="878192"/>
          </a:xfrm>
        </p:grpSpPr>
        <p:sp>
          <p:nvSpPr>
            <p:cNvPr id="2747" name="Google Shape;2747;p57"/>
            <p:cNvSpPr/>
            <p:nvPr/>
          </p:nvSpPr>
          <p:spPr>
            <a:xfrm rot="10800000">
              <a:off x="3318899" y="3518501"/>
              <a:ext cx="837396" cy="878192"/>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7"/>
            <p:cNvSpPr txBox="1"/>
            <p:nvPr/>
          </p:nvSpPr>
          <p:spPr>
            <a:xfrm>
              <a:off x="3484811" y="3672900"/>
              <a:ext cx="38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chemeClr val="dk1"/>
                  </a:solidFill>
                  <a:latin typeface="Merriweather"/>
                  <a:ea typeface="Merriweather"/>
                  <a:cs typeface="Merriweather"/>
                  <a:sym typeface="Merriweather"/>
                </a:rPr>
                <a:t>3</a:t>
              </a:r>
              <a:endParaRPr sz="2500" b="1" dirty="0">
                <a:solidFill>
                  <a:schemeClr val="dk1"/>
                </a:solidFill>
                <a:latin typeface="Merriweather"/>
                <a:ea typeface="Merriweather"/>
                <a:cs typeface="Merriweather"/>
                <a:sym typeface="Merriweather"/>
              </a:endParaRPr>
            </a:p>
          </p:txBody>
        </p:sp>
      </p:grpSp>
      <p:sp>
        <p:nvSpPr>
          <p:cNvPr id="2751" name="Google Shape;2751;p57"/>
          <p:cNvSpPr txBox="1">
            <a:spLocks noGrp="1"/>
          </p:cNvSpPr>
          <p:nvPr>
            <p:ph type="subTitle" idx="4294967295"/>
          </p:nvPr>
        </p:nvSpPr>
        <p:spPr>
          <a:xfrm>
            <a:off x="2515167" y="1908936"/>
            <a:ext cx="2423400" cy="1287035"/>
          </a:xfrm>
          <a:prstGeom prst="rect">
            <a:avLst/>
          </a:prstGeom>
        </p:spPr>
        <p:txBody>
          <a:bodyPr spcFirstLastPara="1" wrap="square" lIns="91425" tIns="91425" rIns="91425" bIns="91425" anchor="t" anchorCtr="0">
            <a:noAutofit/>
          </a:bodyPr>
          <a:lstStyle/>
          <a:p>
            <a:pPr marL="285750" indent="-285750">
              <a:lnSpc>
                <a:spcPct val="100000"/>
              </a:lnSpc>
              <a:spcBef>
                <a:spcPts val="600"/>
              </a:spcBef>
              <a:spcAft>
                <a:spcPts val="600"/>
              </a:spcAft>
            </a:pPr>
            <a:r>
              <a:rPr lang="en-GB" dirty="0">
                <a:effectLst/>
                <a:latin typeface="Montserrat" panose="00000500000000000000" pitchFamily="2" charset="0"/>
                <a:ea typeface="Arial" panose="020B0604020202020204" pitchFamily="34" charset="0"/>
              </a:rPr>
              <a:t>Video Capture</a:t>
            </a:r>
          </a:p>
          <a:p>
            <a:pPr marL="285750" indent="-285750">
              <a:lnSpc>
                <a:spcPct val="100000"/>
              </a:lnSpc>
              <a:spcBef>
                <a:spcPts val="600"/>
              </a:spcBef>
              <a:spcAft>
                <a:spcPts val="600"/>
              </a:spcAft>
            </a:pPr>
            <a:r>
              <a:rPr lang="en-GB" dirty="0">
                <a:effectLst/>
                <a:latin typeface="Montserrat" panose="00000500000000000000" pitchFamily="2" charset="0"/>
                <a:ea typeface="Arial" panose="020B0604020202020204" pitchFamily="34" charset="0"/>
              </a:rPr>
              <a:t>Application</a:t>
            </a:r>
          </a:p>
          <a:p>
            <a:pPr marL="285750" indent="-285750">
              <a:lnSpc>
                <a:spcPct val="100000"/>
              </a:lnSpc>
              <a:spcBef>
                <a:spcPts val="1200"/>
              </a:spcBef>
              <a:spcAft>
                <a:spcPts val="1200"/>
              </a:spcAft>
            </a:pPr>
            <a:endParaRPr sz="1400" dirty="0">
              <a:latin typeface="Montserrat"/>
              <a:ea typeface="Montserrat"/>
              <a:cs typeface="Montserrat"/>
              <a:sym typeface="Montserrat"/>
            </a:endParaRPr>
          </a:p>
        </p:txBody>
      </p:sp>
      <p:sp>
        <p:nvSpPr>
          <p:cNvPr id="2752" name="Google Shape;2752;p57"/>
          <p:cNvSpPr txBox="1">
            <a:spLocks noGrp="1"/>
          </p:cNvSpPr>
          <p:nvPr>
            <p:ph type="title" idx="4294967295"/>
          </p:nvPr>
        </p:nvSpPr>
        <p:spPr>
          <a:xfrm>
            <a:off x="3060738" y="1601840"/>
            <a:ext cx="2642644" cy="4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000" dirty="0">
                <a:solidFill>
                  <a:schemeClr val="accent3">
                    <a:lumMod val="50000"/>
                  </a:schemeClr>
                </a:solidFill>
              </a:rPr>
              <a:t>CV2</a:t>
            </a:r>
            <a:endParaRPr sz="1820" dirty="0">
              <a:solidFill>
                <a:schemeClr val="accent3">
                  <a:lumMod val="50000"/>
                </a:schemeClr>
              </a:solidFill>
            </a:endParaRPr>
          </a:p>
        </p:txBody>
      </p:sp>
      <p:sp>
        <p:nvSpPr>
          <p:cNvPr id="2753" name="Google Shape;2753;p57"/>
          <p:cNvSpPr txBox="1">
            <a:spLocks noGrp="1"/>
          </p:cNvSpPr>
          <p:nvPr>
            <p:ph type="subTitle" idx="4294967295"/>
          </p:nvPr>
        </p:nvSpPr>
        <p:spPr>
          <a:xfrm>
            <a:off x="6439484" y="2665076"/>
            <a:ext cx="2324841" cy="2177881"/>
          </a:xfrm>
          <a:prstGeom prst="rect">
            <a:avLst/>
          </a:prstGeom>
        </p:spPr>
        <p:txBody>
          <a:bodyPr spcFirstLastPara="1" wrap="square" lIns="91425" tIns="91425" rIns="91425" bIns="91425" anchor="t" anchorCtr="0">
            <a:noAutofit/>
          </a:bodyPr>
          <a:lstStyle/>
          <a:p>
            <a:pPr marL="285750" indent="-180000">
              <a:lnSpc>
                <a:spcPct val="100000"/>
              </a:lnSpc>
              <a:spcBef>
                <a:spcPts val="600"/>
              </a:spcBef>
              <a:spcAft>
                <a:spcPts val="600"/>
              </a:spcAft>
            </a:pPr>
            <a:r>
              <a:rPr lang="en-GB" dirty="0">
                <a:latin typeface="Montserrat" panose="00000500000000000000" pitchFamily="2" charset="0"/>
                <a:ea typeface="Arial" panose="020B0604020202020204" pitchFamily="34" charset="0"/>
              </a:rPr>
              <a:t>L</a:t>
            </a:r>
            <a:r>
              <a:rPr lang="en-GB" dirty="0">
                <a:effectLst/>
                <a:latin typeface="Montserrat" panose="00000500000000000000" pitchFamily="2" charset="0"/>
                <a:ea typeface="Arial" panose="020B0604020202020204" pitchFamily="34" charset="0"/>
              </a:rPr>
              <a:t>oad_image_file</a:t>
            </a:r>
          </a:p>
          <a:p>
            <a:pPr marL="285750" indent="-180000">
              <a:lnSpc>
                <a:spcPct val="100000"/>
              </a:lnSpc>
              <a:spcBef>
                <a:spcPts val="600"/>
              </a:spcBef>
              <a:spcAft>
                <a:spcPts val="600"/>
              </a:spcAft>
            </a:pPr>
            <a:r>
              <a:rPr lang="en-GB" dirty="0" err="1">
                <a:latin typeface="Montserrat" panose="00000500000000000000" pitchFamily="2" charset="0"/>
                <a:ea typeface="Arial" panose="020B0604020202020204" pitchFamily="34" charset="0"/>
              </a:rPr>
              <a:t>F</a:t>
            </a:r>
            <a:r>
              <a:rPr lang="en-GB" dirty="0" err="1">
                <a:effectLst/>
                <a:latin typeface="Montserrat" panose="00000500000000000000" pitchFamily="2" charset="0"/>
                <a:ea typeface="Arial" panose="020B0604020202020204" pitchFamily="34" charset="0"/>
              </a:rPr>
              <a:t>ace_encodings</a:t>
            </a:r>
            <a:endParaRPr lang="en-GB" dirty="0">
              <a:effectLst/>
              <a:latin typeface="Montserrat" panose="00000500000000000000" pitchFamily="2" charset="0"/>
              <a:ea typeface="Arial" panose="020B0604020202020204" pitchFamily="34" charset="0"/>
            </a:endParaRPr>
          </a:p>
          <a:p>
            <a:pPr marL="285750" indent="-180000">
              <a:lnSpc>
                <a:spcPct val="100000"/>
              </a:lnSpc>
              <a:spcBef>
                <a:spcPts val="600"/>
              </a:spcBef>
              <a:spcAft>
                <a:spcPts val="600"/>
              </a:spcAft>
            </a:pPr>
            <a:r>
              <a:rPr lang="en-GB" dirty="0">
                <a:latin typeface="Montserrat" panose="00000500000000000000" pitchFamily="2" charset="0"/>
                <a:ea typeface="Arial" panose="020B0604020202020204" pitchFamily="34" charset="0"/>
              </a:rPr>
              <a:t>F</a:t>
            </a:r>
            <a:r>
              <a:rPr lang="en-GB" dirty="0">
                <a:effectLst/>
                <a:latin typeface="Montserrat" panose="00000500000000000000" pitchFamily="2" charset="0"/>
                <a:ea typeface="Arial" panose="020B0604020202020204" pitchFamily="34" charset="0"/>
              </a:rPr>
              <a:t>ace_locations</a:t>
            </a:r>
            <a:endParaRPr lang="en-GB" dirty="0">
              <a:latin typeface="Montserrat" panose="00000500000000000000" pitchFamily="2" charset="0"/>
              <a:ea typeface="Arial" panose="020B0604020202020204" pitchFamily="34" charset="0"/>
            </a:endParaRPr>
          </a:p>
          <a:p>
            <a:pPr marL="285750" indent="-180000">
              <a:lnSpc>
                <a:spcPct val="100000"/>
              </a:lnSpc>
              <a:spcBef>
                <a:spcPts val="600"/>
              </a:spcBef>
              <a:spcAft>
                <a:spcPts val="600"/>
              </a:spcAft>
            </a:pPr>
            <a:r>
              <a:rPr lang="en-GB" dirty="0">
                <a:latin typeface="Montserrat" panose="00000500000000000000" pitchFamily="2" charset="0"/>
                <a:ea typeface="Arial" panose="020B0604020202020204" pitchFamily="34" charset="0"/>
              </a:rPr>
              <a:t>C</a:t>
            </a:r>
            <a:r>
              <a:rPr lang="en-GB" dirty="0">
                <a:effectLst/>
                <a:latin typeface="Montserrat" panose="00000500000000000000" pitchFamily="2" charset="0"/>
                <a:ea typeface="Arial" panose="020B0604020202020204" pitchFamily="34" charset="0"/>
              </a:rPr>
              <a:t>ompare_faces</a:t>
            </a:r>
          </a:p>
          <a:p>
            <a:pPr marL="285750" indent="-180000">
              <a:lnSpc>
                <a:spcPct val="100000"/>
              </a:lnSpc>
              <a:spcBef>
                <a:spcPts val="600"/>
              </a:spcBef>
              <a:spcAft>
                <a:spcPts val="600"/>
              </a:spcAft>
            </a:pPr>
            <a:r>
              <a:rPr lang="en-GB" dirty="0" err="1">
                <a:latin typeface="Montserrat" panose="00000500000000000000" pitchFamily="2" charset="0"/>
                <a:ea typeface="Arial" panose="020B0604020202020204" pitchFamily="34" charset="0"/>
              </a:rPr>
              <a:t>F</a:t>
            </a:r>
            <a:r>
              <a:rPr lang="en-GB" dirty="0" err="1">
                <a:effectLst/>
                <a:latin typeface="Montserrat" panose="00000500000000000000" pitchFamily="2" charset="0"/>
                <a:ea typeface="Arial" panose="020B0604020202020204" pitchFamily="34" charset="0"/>
              </a:rPr>
              <a:t>ace_distance</a:t>
            </a:r>
            <a:endParaRPr dirty="0">
              <a:latin typeface="Montserrat" panose="00000500000000000000" pitchFamily="2" charset="0"/>
              <a:sym typeface="Montserrat"/>
            </a:endParaRPr>
          </a:p>
        </p:txBody>
      </p:sp>
      <p:sp>
        <p:nvSpPr>
          <p:cNvPr id="2754" name="Google Shape;2754;p57"/>
          <p:cNvSpPr txBox="1">
            <a:spLocks noGrp="1"/>
          </p:cNvSpPr>
          <p:nvPr>
            <p:ph type="title" idx="4294967295"/>
          </p:nvPr>
        </p:nvSpPr>
        <p:spPr>
          <a:xfrm>
            <a:off x="6439484" y="2194198"/>
            <a:ext cx="3219057" cy="4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000" dirty="0">
                <a:solidFill>
                  <a:schemeClr val="accent3">
                    <a:lumMod val="50000"/>
                  </a:schemeClr>
                </a:solidFill>
              </a:rPr>
              <a:t>Face Recognition</a:t>
            </a:r>
          </a:p>
        </p:txBody>
      </p:sp>
      <p:grpSp>
        <p:nvGrpSpPr>
          <p:cNvPr id="2757" name="Google Shape;2757;p57"/>
          <p:cNvGrpSpPr/>
          <p:nvPr/>
        </p:nvGrpSpPr>
        <p:grpSpPr>
          <a:xfrm rot="20910401">
            <a:off x="4740811" y="3000200"/>
            <a:ext cx="1137852" cy="834903"/>
            <a:chOff x="3980585" y="3064483"/>
            <a:chExt cx="1256726" cy="880913"/>
          </a:xfrm>
        </p:grpSpPr>
        <p:sp>
          <p:nvSpPr>
            <p:cNvPr id="2758" name="Google Shape;2758;p57"/>
            <p:cNvSpPr/>
            <p:nvPr/>
          </p:nvSpPr>
          <p:spPr>
            <a:xfrm rot="5825476">
              <a:off x="5028550" y="3190564"/>
              <a:ext cx="99661" cy="151226"/>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7"/>
            <p:cNvSpPr/>
            <p:nvPr/>
          </p:nvSpPr>
          <p:spPr>
            <a:xfrm rot="5825476">
              <a:off x="5115516" y="3084830"/>
              <a:ext cx="132232" cy="95147"/>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7"/>
            <p:cNvSpPr/>
            <p:nvPr/>
          </p:nvSpPr>
          <p:spPr>
            <a:xfrm rot="5825505">
              <a:off x="4778327" y="3308389"/>
              <a:ext cx="81694" cy="133577"/>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7"/>
            <p:cNvSpPr/>
            <p:nvPr/>
          </p:nvSpPr>
          <p:spPr>
            <a:xfrm rot="5825476">
              <a:off x="4914805" y="3375341"/>
              <a:ext cx="134865" cy="137856"/>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7"/>
            <p:cNvSpPr/>
            <p:nvPr/>
          </p:nvSpPr>
          <p:spPr>
            <a:xfrm rot="5825505">
              <a:off x="4515395" y="3481841"/>
              <a:ext cx="74270" cy="104444"/>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7"/>
            <p:cNvSpPr/>
            <p:nvPr/>
          </p:nvSpPr>
          <p:spPr>
            <a:xfrm rot="5825476">
              <a:off x="4346744" y="3582299"/>
              <a:ext cx="80854" cy="73189"/>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7"/>
            <p:cNvSpPr/>
            <p:nvPr/>
          </p:nvSpPr>
          <p:spPr>
            <a:xfrm rot="5825729">
              <a:off x="4645884" y="3482044"/>
              <a:ext cx="159859" cy="104036"/>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7"/>
            <p:cNvSpPr/>
            <p:nvPr/>
          </p:nvSpPr>
          <p:spPr>
            <a:xfrm rot="7114739">
              <a:off x="4246767" y="3625399"/>
              <a:ext cx="79063" cy="152644"/>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7"/>
            <p:cNvSpPr/>
            <p:nvPr/>
          </p:nvSpPr>
          <p:spPr>
            <a:xfrm rot="5825476">
              <a:off x="4481103" y="3671898"/>
              <a:ext cx="84571" cy="59644"/>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7"/>
            <p:cNvSpPr/>
            <p:nvPr/>
          </p:nvSpPr>
          <p:spPr>
            <a:xfrm rot="5825476">
              <a:off x="4205241" y="3859858"/>
              <a:ext cx="102873" cy="65797"/>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7"/>
            <p:cNvSpPr/>
            <p:nvPr/>
          </p:nvSpPr>
          <p:spPr>
            <a:xfrm rot="6965279">
              <a:off x="4021366" y="3680491"/>
              <a:ext cx="120038" cy="160243"/>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9" name="Google Shape;2769;p57"/>
          <p:cNvSpPr txBox="1">
            <a:spLocks noGrp="1"/>
          </p:cNvSpPr>
          <p:nvPr>
            <p:ph type="subTitle" idx="4294967295"/>
          </p:nvPr>
        </p:nvSpPr>
        <p:spPr>
          <a:xfrm>
            <a:off x="2841779" y="3862752"/>
            <a:ext cx="2423400" cy="692400"/>
          </a:xfrm>
          <a:prstGeom prst="rect">
            <a:avLst/>
          </a:prstGeom>
        </p:spPr>
        <p:txBody>
          <a:bodyPr spcFirstLastPara="1" wrap="square" lIns="91425" tIns="91425" rIns="91425" bIns="91425" anchor="t" anchorCtr="0">
            <a:noAutofit/>
          </a:bodyPr>
          <a:lstStyle/>
          <a:p>
            <a:pPr marL="285750" indent="-285750">
              <a:lnSpc>
                <a:spcPct val="100000"/>
              </a:lnSpc>
              <a:spcBef>
                <a:spcPts val="1200"/>
              </a:spcBef>
              <a:spcAft>
                <a:spcPts val="1200"/>
              </a:spcAft>
            </a:pPr>
            <a:r>
              <a:rPr lang="en-GB" sz="1600" dirty="0" err="1">
                <a:latin typeface="Montserrat" panose="00000500000000000000" pitchFamily="2" charset="0"/>
                <a:ea typeface="Arial" panose="020B0604020202020204" pitchFamily="34" charset="0"/>
              </a:rPr>
              <a:t>A</a:t>
            </a:r>
            <a:r>
              <a:rPr lang="en-GB" sz="1600" dirty="0" err="1">
                <a:effectLst/>
                <a:latin typeface="Montserrat" panose="00000500000000000000" pitchFamily="2" charset="0"/>
                <a:ea typeface="Arial" panose="020B0604020202020204" pitchFamily="34" charset="0"/>
              </a:rPr>
              <a:t>rgmin</a:t>
            </a:r>
            <a:endParaRPr sz="1400" dirty="0">
              <a:latin typeface="Montserrat" panose="00000500000000000000" pitchFamily="2" charset="0"/>
              <a:sym typeface="Montserrat"/>
            </a:endParaRPr>
          </a:p>
        </p:txBody>
      </p:sp>
      <p:sp>
        <p:nvSpPr>
          <p:cNvPr id="2770" name="Google Shape;2770;p57"/>
          <p:cNvSpPr txBox="1">
            <a:spLocks noGrp="1"/>
          </p:cNvSpPr>
          <p:nvPr>
            <p:ph type="title" idx="4294967295"/>
          </p:nvPr>
        </p:nvSpPr>
        <p:spPr>
          <a:xfrm>
            <a:off x="3010921" y="3528738"/>
            <a:ext cx="2059500" cy="4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000" dirty="0">
                <a:solidFill>
                  <a:schemeClr val="accent3">
                    <a:lumMod val="50000"/>
                  </a:schemeClr>
                </a:solidFill>
              </a:rPr>
              <a:t>NumPy</a:t>
            </a:r>
            <a:endParaRPr sz="1820" dirty="0">
              <a:solidFill>
                <a:schemeClr val="accent3">
                  <a:lumMod val="50000"/>
                </a:schemeClr>
              </a:solidFill>
            </a:endParaRPr>
          </a:p>
        </p:txBody>
      </p:sp>
      <p:pic>
        <p:nvPicPr>
          <p:cNvPr id="4" name="Picture 3">
            <a:extLst>
              <a:ext uri="{FF2B5EF4-FFF2-40B4-BE49-F238E27FC236}">
                <a16:creationId xmlns:a16="http://schemas.microsoft.com/office/drawing/2014/main" id="{E3981FA7-42D6-93BD-2414-71C869F9846C}"/>
              </a:ext>
            </a:extLst>
          </p:cNvPr>
          <p:cNvPicPr>
            <a:picLocks noChangeAspect="1"/>
          </p:cNvPicPr>
          <p:nvPr/>
        </p:nvPicPr>
        <p:blipFill rotWithShape="1">
          <a:blip r:embed="rId3"/>
          <a:srcRect t="13243" r="847"/>
          <a:stretch/>
        </p:blipFill>
        <p:spPr>
          <a:xfrm>
            <a:off x="35342" y="1701800"/>
            <a:ext cx="2493906" cy="18999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4" name="Google Shape;1614;p39"/>
          <p:cNvSpPr txBox="1">
            <a:spLocks noGrp="1"/>
          </p:cNvSpPr>
          <p:nvPr>
            <p:ph type="title"/>
          </p:nvPr>
        </p:nvSpPr>
        <p:spPr>
          <a:xfrm>
            <a:off x="204743" y="82800"/>
            <a:ext cx="532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OUTPUT:</a:t>
            </a:r>
            <a:endParaRPr dirty="0"/>
          </a:p>
        </p:txBody>
      </p:sp>
      <p:pic>
        <p:nvPicPr>
          <p:cNvPr id="10" name="Picture 9" descr="A screenshot of a computer&#10;&#10;Description automatically generated with medium confidence">
            <a:extLst>
              <a:ext uri="{FF2B5EF4-FFF2-40B4-BE49-F238E27FC236}">
                <a16:creationId xmlns:a16="http://schemas.microsoft.com/office/drawing/2014/main" id="{95B54D62-3D84-121A-B43F-79077FBA0CB0}"/>
              </a:ext>
            </a:extLst>
          </p:cNvPr>
          <p:cNvPicPr>
            <a:picLocks noChangeAspect="1"/>
          </p:cNvPicPr>
          <p:nvPr/>
        </p:nvPicPr>
        <p:blipFill>
          <a:blip r:embed="rId3"/>
          <a:stretch>
            <a:fillRect/>
          </a:stretch>
        </p:blipFill>
        <p:spPr>
          <a:xfrm>
            <a:off x="204743" y="773566"/>
            <a:ext cx="3704300" cy="1985282"/>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EBCBC867-893D-5CF4-81CD-DD893CD6FABC}"/>
              </a:ext>
            </a:extLst>
          </p:cNvPr>
          <p:cNvPicPr>
            <a:picLocks noChangeAspect="1"/>
          </p:cNvPicPr>
          <p:nvPr/>
        </p:nvPicPr>
        <p:blipFill>
          <a:blip r:embed="rId4"/>
          <a:stretch>
            <a:fillRect/>
          </a:stretch>
        </p:blipFill>
        <p:spPr>
          <a:xfrm>
            <a:off x="4448492" y="763719"/>
            <a:ext cx="3704299" cy="1975435"/>
          </a:xfrm>
          <a:prstGeom prst="rect">
            <a:avLst/>
          </a:prstGeom>
        </p:spPr>
      </p:pic>
      <p:pic>
        <p:nvPicPr>
          <p:cNvPr id="13" name="Picture 12">
            <a:extLst>
              <a:ext uri="{FF2B5EF4-FFF2-40B4-BE49-F238E27FC236}">
                <a16:creationId xmlns:a16="http://schemas.microsoft.com/office/drawing/2014/main" id="{CA3735F8-66A1-67D8-E65A-74A4AA7D7CE0}"/>
              </a:ext>
            </a:extLst>
          </p:cNvPr>
          <p:cNvPicPr>
            <a:picLocks noChangeAspect="1"/>
          </p:cNvPicPr>
          <p:nvPr/>
        </p:nvPicPr>
        <p:blipFill>
          <a:blip r:embed="rId5"/>
          <a:stretch>
            <a:fillRect/>
          </a:stretch>
        </p:blipFill>
        <p:spPr>
          <a:xfrm>
            <a:off x="204743" y="2999998"/>
            <a:ext cx="3704299" cy="1998000"/>
          </a:xfrm>
          <a:prstGeom prst="rect">
            <a:avLst/>
          </a:prstGeom>
        </p:spPr>
      </p:pic>
      <p:pic>
        <p:nvPicPr>
          <p:cNvPr id="14" name="Picture 13">
            <a:extLst>
              <a:ext uri="{FF2B5EF4-FFF2-40B4-BE49-F238E27FC236}">
                <a16:creationId xmlns:a16="http://schemas.microsoft.com/office/drawing/2014/main" id="{8581AE2E-E886-DED9-30EB-0AE4B6729DEE}"/>
              </a:ext>
            </a:extLst>
          </p:cNvPr>
          <p:cNvPicPr>
            <a:picLocks noChangeAspect="1"/>
          </p:cNvPicPr>
          <p:nvPr/>
        </p:nvPicPr>
        <p:blipFill>
          <a:blip r:embed="rId6"/>
          <a:stretch>
            <a:fillRect/>
          </a:stretch>
        </p:blipFill>
        <p:spPr>
          <a:xfrm>
            <a:off x="4448492" y="2999998"/>
            <a:ext cx="3704299" cy="1986512"/>
          </a:xfrm>
          <a:prstGeom prst="rect">
            <a:avLst/>
          </a:prstGeom>
        </p:spPr>
      </p:pic>
    </p:spTree>
    <p:extLst>
      <p:ext uri="{BB962C8B-B14F-4D97-AF65-F5344CB8AC3E}">
        <p14:creationId xmlns:p14="http://schemas.microsoft.com/office/powerpoint/2010/main" val="383013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3389" name="Google Shape;3389;p87"/>
          <p:cNvSpPr txBox="1">
            <a:spLocks noGrp="1"/>
          </p:cNvSpPr>
          <p:nvPr>
            <p:ph type="title"/>
          </p:nvPr>
        </p:nvSpPr>
        <p:spPr>
          <a:xfrm>
            <a:off x="802391" y="818208"/>
            <a:ext cx="247480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dirty="0"/>
              <a:t>OUR TEAM:</a:t>
            </a:r>
            <a:br>
              <a:rPr lang="en-IN" dirty="0"/>
            </a:br>
            <a:endParaRPr dirty="0"/>
          </a:p>
        </p:txBody>
      </p:sp>
      <p:sp>
        <p:nvSpPr>
          <p:cNvPr id="3390" name="Google Shape;3390;p87"/>
          <p:cNvSpPr txBox="1">
            <a:spLocks noGrp="1"/>
          </p:cNvSpPr>
          <p:nvPr>
            <p:ph type="title" idx="2"/>
          </p:nvPr>
        </p:nvSpPr>
        <p:spPr>
          <a:xfrm>
            <a:off x="720000" y="2571750"/>
            <a:ext cx="2557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PRAVEEN .G</a:t>
            </a:r>
            <a:endParaRPr dirty="0"/>
          </a:p>
        </p:txBody>
      </p:sp>
      <p:sp>
        <p:nvSpPr>
          <p:cNvPr id="3392" name="Google Shape;3392;p87"/>
          <p:cNvSpPr txBox="1">
            <a:spLocks noGrp="1"/>
          </p:cNvSpPr>
          <p:nvPr>
            <p:ph type="title" idx="3"/>
          </p:nvPr>
        </p:nvSpPr>
        <p:spPr>
          <a:xfrm>
            <a:off x="2490099" y="2579234"/>
            <a:ext cx="401590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dirty="0"/>
              <a:t>RATNALA SASHANK</a:t>
            </a:r>
            <a:endParaRPr dirty="0"/>
          </a:p>
        </p:txBody>
      </p:sp>
      <p:sp>
        <p:nvSpPr>
          <p:cNvPr id="3393" name="Google Shape;3393;p87"/>
          <p:cNvSpPr txBox="1">
            <a:spLocks noGrp="1"/>
          </p:cNvSpPr>
          <p:nvPr>
            <p:ph type="title" idx="5"/>
          </p:nvPr>
        </p:nvSpPr>
        <p:spPr>
          <a:xfrm>
            <a:off x="6024600" y="2571750"/>
            <a:ext cx="2283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VISHAL REDDY </a:t>
            </a:r>
            <a:endParaRPr dirty="0"/>
          </a:p>
        </p:txBody>
      </p:sp>
      <p:sp>
        <p:nvSpPr>
          <p:cNvPr id="3394" name="Google Shape;3394;p87"/>
          <p:cNvSpPr txBox="1">
            <a:spLocks noGrp="1"/>
          </p:cNvSpPr>
          <p:nvPr>
            <p:ph type="subTitle" idx="6"/>
          </p:nvPr>
        </p:nvSpPr>
        <p:spPr>
          <a:xfrm>
            <a:off x="6024600" y="2992050"/>
            <a:ext cx="22830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IN" dirty="0"/>
              <a:t>AM.EN.U4CSE20248</a:t>
            </a:r>
            <a:endParaRPr dirty="0"/>
          </a:p>
        </p:txBody>
      </p:sp>
      <p:grpSp>
        <p:nvGrpSpPr>
          <p:cNvPr id="3430" name="Google Shape;3430;p87"/>
          <p:cNvGrpSpPr/>
          <p:nvPr/>
        </p:nvGrpSpPr>
        <p:grpSpPr>
          <a:xfrm>
            <a:off x="4239881" y="1632308"/>
            <a:ext cx="592013" cy="764794"/>
            <a:chOff x="4275995" y="1590641"/>
            <a:chExt cx="592013" cy="764794"/>
          </a:xfrm>
        </p:grpSpPr>
        <p:sp>
          <p:nvSpPr>
            <p:cNvPr id="3431" name="Google Shape;3431;p87"/>
            <p:cNvSpPr/>
            <p:nvPr/>
          </p:nvSpPr>
          <p:spPr>
            <a:xfrm>
              <a:off x="4363278" y="1590641"/>
              <a:ext cx="416938" cy="283855"/>
            </a:xfrm>
            <a:custGeom>
              <a:avLst/>
              <a:gdLst/>
              <a:ahLst/>
              <a:cxnLst/>
              <a:rect l="l" t="t" r="r" b="b"/>
              <a:pathLst>
                <a:path w="7385" h="5028" extrusionOk="0">
                  <a:moveTo>
                    <a:pt x="3072" y="0"/>
                  </a:moveTo>
                  <a:cubicBezTo>
                    <a:pt x="1336" y="0"/>
                    <a:pt x="0" y="1546"/>
                    <a:pt x="267" y="3272"/>
                  </a:cubicBezTo>
                  <a:lnTo>
                    <a:pt x="534" y="5028"/>
                  </a:lnTo>
                  <a:lnTo>
                    <a:pt x="6850" y="5028"/>
                  </a:lnTo>
                  <a:lnTo>
                    <a:pt x="7127" y="3272"/>
                  </a:lnTo>
                  <a:cubicBezTo>
                    <a:pt x="7384" y="1546"/>
                    <a:pt x="6058" y="0"/>
                    <a:pt x="4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7"/>
            <p:cNvSpPr/>
            <p:nvPr/>
          </p:nvSpPr>
          <p:spPr>
            <a:xfrm>
              <a:off x="4275995" y="2010157"/>
              <a:ext cx="592013" cy="345278"/>
            </a:xfrm>
            <a:custGeom>
              <a:avLst/>
              <a:gdLst/>
              <a:ahLst/>
              <a:cxnLst/>
              <a:rect l="l" t="t" r="r" b="b"/>
              <a:pathLst>
                <a:path w="10486" h="6116" extrusionOk="0">
                  <a:moveTo>
                    <a:pt x="3712" y="1"/>
                  </a:moveTo>
                  <a:lnTo>
                    <a:pt x="3712" y="1031"/>
                  </a:lnTo>
                  <a:cubicBezTo>
                    <a:pt x="3712" y="1327"/>
                    <a:pt x="3521" y="1584"/>
                    <a:pt x="3244" y="1661"/>
                  </a:cubicBezTo>
                  <a:lnTo>
                    <a:pt x="945" y="2338"/>
                  </a:lnTo>
                  <a:cubicBezTo>
                    <a:pt x="382" y="2500"/>
                    <a:pt x="1" y="3015"/>
                    <a:pt x="1" y="3597"/>
                  </a:cubicBezTo>
                  <a:lnTo>
                    <a:pt x="1" y="5458"/>
                  </a:lnTo>
                  <a:cubicBezTo>
                    <a:pt x="1" y="5820"/>
                    <a:pt x="297" y="6116"/>
                    <a:pt x="659" y="6116"/>
                  </a:cubicBezTo>
                  <a:lnTo>
                    <a:pt x="9827" y="6116"/>
                  </a:lnTo>
                  <a:cubicBezTo>
                    <a:pt x="10189" y="6116"/>
                    <a:pt x="10485" y="5820"/>
                    <a:pt x="10485" y="5458"/>
                  </a:cubicBezTo>
                  <a:lnTo>
                    <a:pt x="10485" y="3597"/>
                  </a:lnTo>
                  <a:cubicBezTo>
                    <a:pt x="10485" y="3015"/>
                    <a:pt x="10104" y="2500"/>
                    <a:pt x="9541" y="2338"/>
                  </a:cubicBezTo>
                  <a:lnTo>
                    <a:pt x="7242" y="1661"/>
                  </a:lnTo>
                  <a:cubicBezTo>
                    <a:pt x="6965" y="1584"/>
                    <a:pt x="6774" y="1327"/>
                    <a:pt x="6774" y="1031"/>
                  </a:cubicBezTo>
                  <a:lnTo>
                    <a:pt x="6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87"/>
            <p:cNvSpPr/>
            <p:nvPr/>
          </p:nvSpPr>
          <p:spPr>
            <a:xfrm>
              <a:off x="4275995" y="2103872"/>
              <a:ext cx="592013" cy="251563"/>
            </a:xfrm>
            <a:custGeom>
              <a:avLst/>
              <a:gdLst/>
              <a:ahLst/>
              <a:cxnLst/>
              <a:rect l="l" t="t" r="r" b="b"/>
              <a:pathLst>
                <a:path w="10486" h="4456" extrusionOk="0">
                  <a:moveTo>
                    <a:pt x="7242" y="1"/>
                  </a:moveTo>
                  <a:lnTo>
                    <a:pt x="7242" y="1"/>
                  </a:lnTo>
                  <a:cubicBezTo>
                    <a:pt x="7299" y="29"/>
                    <a:pt x="7366" y="58"/>
                    <a:pt x="7423" y="87"/>
                  </a:cubicBezTo>
                  <a:lnTo>
                    <a:pt x="5238" y="735"/>
                  </a:lnTo>
                  <a:lnTo>
                    <a:pt x="3054" y="87"/>
                  </a:lnTo>
                  <a:cubicBezTo>
                    <a:pt x="3120" y="58"/>
                    <a:pt x="3178" y="29"/>
                    <a:pt x="3244" y="1"/>
                  </a:cubicBezTo>
                  <a:lnTo>
                    <a:pt x="3244" y="1"/>
                  </a:lnTo>
                  <a:lnTo>
                    <a:pt x="936" y="678"/>
                  </a:lnTo>
                  <a:cubicBezTo>
                    <a:pt x="382" y="840"/>
                    <a:pt x="1" y="1355"/>
                    <a:pt x="1" y="1937"/>
                  </a:cubicBezTo>
                  <a:lnTo>
                    <a:pt x="1" y="3798"/>
                  </a:lnTo>
                  <a:cubicBezTo>
                    <a:pt x="1" y="4160"/>
                    <a:pt x="297" y="4456"/>
                    <a:pt x="659" y="4456"/>
                  </a:cubicBezTo>
                  <a:lnTo>
                    <a:pt x="9827" y="4456"/>
                  </a:lnTo>
                  <a:cubicBezTo>
                    <a:pt x="10189" y="4456"/>
                    <a:pt x="10485" y="4160"/>
                    <a:pt x="10485" y="3798"/>
                  </a:cubicBezTo>
                  <a:lnTo>
                    <a:pt x="10485" y="1937"/>
                  </a:lnTo>
                  <a:cubicBezTo>
                    <a:pt x="10485" y="1355"/>
                    <a:pt x="10094" y="840"/>
                    <a:pt x="9541" y="678"/>
                  </a:cubicBezTo>
                  <a:lnTo>
                    <a:pt x="72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7"/>
            <p:cNvSpPr/>
            <p:nvPr/>
          </p:nvSpPr>
          <p:spPr>
            <a:xfrm>
              <a:off x="4423575" y="2114147"/>
              <a:ext cx="296853" cy="241288"/>
            </a:xfrm>
            <a:custGeom>
              <a:avLst/>
              <a:gdLst/>
              <a:ahLst/>
              <a:cxnLst/>
              <a:rect l="l" t="t" r="r" b="b"/>
              <a:pathLst>
                <a:path w="5258" h="4274" extrusionOk="0">
                  <a:moveTo>
                    <a:pt x="773" y="0"/>
                  </a:moveTo>
                  <a:lnTo>
                    <a:pt x="516" y="267"/>
                  </a:lnTo>
                  <a:cubicBezTo>
                    <a:pt x="192" y="592"/>
                    <a:pt x="1" y="1030"/>
                    <a:pt x="10" y="1498"/>
                  </a:cubicBezTo>
                  <a:lnTo>
                    <a:pt x="10" y="4274"/>
                  </a:lnTo>
                  <a:lnTo>
                    <a:pt x="5257" y="4274"/>
                  </a:lnTo>
                  <a:lnTo>
                    <a:pt x="5257" y="1498"/>
                  </a:lnTo>
                  <a:cubicBezTo>
                    <a:pt x="5248" y="1030"/>
                    <a:pt x="5066" y="592"/>
                    <a:pt x="4733" y="267"/>
                  </a:cubicBezTo>
                  <a:lnTo>
                    <a:pt x="4475" y="0"/>
                  </a:lnTo>
                  <a:lnTo>
                    <a:pt x="2624" y="334"/>
                  </a:lnTo>
                  <a:lnTo>
                    <a:pt x="7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7"/>
            <p:cNvSpPr/>
            <p:nvPr/>
          </p:nvSpPr>
          <p:spPr>
            <a:xfrm>
              <a:off x="4437576" y="2114147"/>
              <a:ext cx="268286" cy="99643"/>
            </a:xfrm>
            <a:custGeom>
              <a:avLst/>
              <a:gdLst/>
              <a:ahLst/>
              <a:cxnLst/>
              <a:rect l="l" t="t" r="r" b="b"/>
              <a:pathLst>
                <a:path w="4752" h="1765" extrusionOk="0">
                  <a:moveTo>
                    <a:pt x="525" y="0"/>
                  </a:moveTo>
                  <a:lnTo>
                    <a:pt x="268" y="267"/>
                  </a:lnTo>
                  <a:cubicBezTo>
                    <a:pt x="163" y="372"/>
                    <a:pt x="68" y="487"/>
                    <a:pt x="1" y="620"/>
                  </a:cubicBezTo>
                  <a:lnTo>
                    <a:pt x="802" y="1546"/>
                  </a:lnTo>
                  <a:cubicBezTo>
                    <a:pt x="932" y="1690"/>
                    <a:pt x="1113" y="1764"/>
                    <a:pt x="1295" y="1764"/>
                  </a:cubicBezTo>
                  <a:cubicBezTo>
                    <a:pt x="1461" y="1764"/>
                    <a:pt x="1628" y="1702"/>
                    <a:pt x="1756" y="1574"/>
                  </a:cubicBezTo>
                  <a:lnTo>
                    <a:pt x="2376" y="954"/>
                  </a:lnTo>
                  <a:lnTo>
                    <a:pt x="2996" y="1574"/>
                  </a:lnTo>
                  <a:cubicBezTo>
                    <a:pt x="3124" y="1702"/>
                    <a:pt x="3289" y="1764"/>
                    <a:pt x="3454" y="1764"/>
                  </a:cubicBezTo>
                  <a:cubicBezTo>
                    <a:pt x="3635" y="1764"/>
                    <a:pt x="3816" y="1690"/>
                    <a:pt x="3950" y="1546"/>
                  </a:cubicBezTo>
                  <a:lnTo>
                    <a:pt x="4752" y="620"/>
                  </a:lnTo>
                  <a:cubicBezTo>
                    <a:pt x="4675" y="487"/>
                    <a:pt x="4589" y="372"/>
                    <a:pt x="4485" y="267"/>
                  </a:cubicBezTo>
                  <a:lnTo>
                    <a:pt x="4227" y="0"/>
                  </a:lnTo>
                  <a:lnTo>
                    <a:pt x="2376" y="33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7"/>
            <p:cNvSpPr/>
            <p:nvPr/>
          </p:nvSpPr>
          <p:spPr>
            <a:xfrm>
              <a:off x="4534514" y="2194934"/>
              <a:ext cx="74411" cy="160501"/>
            </a:xfrm>
            <a:custGeom>
              <a:avLst/>
              <a:gdLst/>
              <a:ahLst/>
              <a:cxnLst/>
              <a:rect l="l" t="t" r="r" b="b"/>
              <a:pathLst>
                <a:path w="1318" h="2843" extrusionOk="0">
                  <a:moveTo>
                    <a:pt x="344" y="0"/>
                  </a:moveTo>
                  <a:lnTo>
                    <a:pt x="1" y="2843"/>
                  </a:lnTo>
                  <a:lnTo>
                    <a:pt x="1317" y="2843"/>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7"/>
            <p:cNvSpPr/>
            <p:nvPr/>
          </p:nvSpPr>
          <p:spPr>
            <a:xfrm>
              <a:off x="4522150" y="2132946"/>
              <a:ext cx="98631" cy="74408"/>
            </a:xfrm>
            <a:custGeom>
              <a:avLst/>
              <a:gdLst/>
              <a:ahLst/>
              <a:cxnLst/>
              <a:rect l="l" t="t" r="r" b="b"/>
              <a:pathLst>
                <a:path w="1747" h="1318" extrusionOk="0">
                  <a:moveTo>
                    <a:pt x="1" y="1"/>
                  </a:moveTo>
                  <a:lnTo>
                    <a:pt x="392" y="1165"/>
                  </a:lnTo>
                  <a:cubicBezTo>
                    <a:pt x="420" y="1251"/>
                    <a:pt x="506" y="1317"/>
                    <a:pt x="602" y="1317"/>
                  </a:cubicBezTo>
                  <a:lnTo>
                    <a:pt x="1155" y="1317"/>
                  </a:lnTo>
                  <a:cubicBezTo>
                    <a:pt x="1250" y="1317"/>
                    <a:pt x="1336" y="1251"/>
                    <a:pt x="1365" y="1165"/>
                  </a:cubicBezTo>
                  <a:lnTo>
                    <a:pt x="1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7"/>
            <p:cNvSpPr/>
            <p:nvPr/>
          </p:nvSpPr>
          <p:spPr>
            <a:xfrm>
              <a:off x="4485509" y="2009649"/>
              <a:ext cx="172421" cy="49454"/>
            </a:xfrm>
            <a:custGeom>
              <a:avLst/>
              <a:gdLst/>
              <a:ahLst/>
              <a:cxnLst/>
              <a:rect l="l" t="t" r="r" b="b"/>
              <a:pathLst>
                <a:path w="3054" h="876" extrusionOk="0">
                  <a:moveTo>
                    <a:pt x="1" y="0"/>
                  </a:moveTo>
                  <a:lnTo>
                    <a:pt x="1" y="496"/>
                  </a:lnTo>
                  <a:cubicBezTo>
                    <a:pt x="478" y="749"/>
                    <a:pt x="1003" y="876"/>
                    <a:pt x="1527" y="876"/>
                  </a:cubicBezTo>
                  <a:cubicBezTo>
                    <a:pt x="2052" y="876"/>
                    <a:pt x="2577" y="749"/>
                    <a:pt x="3054" y="496"/>
                  </a:cubicBezTo>
                  <a:lnTo>
                    <a:pt x="30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7"/>
            <p:cNvSpPr/>
            <p:nvPr/>
          </p:nvSpPr>
          <p:spPr>
            <a:xfrm>
              <a:off x="4444577" y="2080726"/>
              <a:ext cx="127199" cy="108450"/>
            </a:xfrm>
            <a:custGeom>
              <a:avLst/>
              <a:gdLst/>
              <a:ahLst/>
              <a:cxnLst/>
              <a:rect l="l" t="t" r="r" b="b"/>
              <a:pathLst>
                <a:path w="2253" h="1921" extrusionOk="0">
                  <a:moveTo>
                    <a:pt x="583" y="1"/>
                  </a:moveTo>
                  <a:lnTo>
                    <a:pt x="1" y="697"/>
                  </a:lnTo>
                  <a:lnTo>
                    <a:pt x="1002" y="1851"/>
                  </a:lnTo>
                  <a:cubicBezTo>
                    <a:pt x="1048" y="1897"/>
                    <a:pt x="1109" y="1921"/>
                    <a:pt x="1171" y="1921"/>
                  </a:cubicBezTo>
                  <a:cubicBezTo>
                    <a:pt x="1226" y="1921"/>
                    <a:pt x="1282" y="1901"/>
                    <a:pt x="1327" y="1861"/>
                  </a:cubicBezTo>
                  <a:lnTo>
                    <a:pt x="2252" y="936"/>
                  </a:lnTo>
                  <a:lnTo>
                    <a:pt x="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7"/>
            <p:cNvSpPr/>
            <p:nvPr/>
          </p:nvSpPr>
          <p:spPr>
            <a:xfrm>
              <a:off x="4571719" y="2080726"/>
              <a:ext cx="127142" cy="108450"/>
            </a:xfrm>
            <a:custGeom>
              <a:avLst/>
              <a:gdLst/>
              <a:ahLst/>
              <a:cxnLst/>
              <a:rect l="l" t="t" r="r" b="b"/>
              <a:pathLst>
                <a:path w="2252" h="1921" extrusionOk="0">
                  <a:moveTo>
                    <a:pt x="1679" y="1"/>
                  </a:moveTo>
                  <a:lnTo>
                    <a:pt x="0" y="936"/>
                  </a:lnTo>
                  <a:lnTo>
                    <a:pt x="926" y="1861"/>
                  </a:lnTo>
                  <a:cubicBezTo>
                    <a:pt x="971" y="1901"/>
                    <a:pt x="1026" y="1921"/>
                    <a:pt x="1082" y="1921"/>
                  </a:cubicBezTo>
                  <a:cubicBezTo>
                    <a:pt x="1143" y="1921"/>
                    <a:pt x="1205" y="1897"/>
                    <a:pt x="1250" y="1851"/>
                  </a:cubicBezTo>
                  <a:lnTo>
                    <a:pt x="2252" y="697"/>
                  </a:lnTo>
                  <a:lnTo>
                    <a:pt x="16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7"/>
            <p:cNvSpPr/>
            <p:nvPr/>
          </p:nvSpPr>
          <p:spPr>
            <a:xfrm>
              <a:off x="4338493" y="2046796"/>
              <a:ext cx="147072" cy="308639"/>
            </a:xfrm>
            <a:custGeom>
              <a:avLst/>
              <a:gdLst/>
              <a:ahLst/>
              <a:cxnLst/>
              <a:rect l="l" t="t" r="r" b="b"/>
              <a:pathLst>
                <a:path w="2605" h="5467" extrusionOk="0">
                  <a:moveTo>
                    <a:pt x="2605" y="1"/>
                  </a:moveTo>
                  <a:cubicBezTo>
                    <a:pt x="2605" y="1"/>
                    <a:pt x="1002" y="401"/>
                    <a:pt x="477" y="1966"/>
                  </a:cubicBezTo>
                  <a:cubicBezTo>
                    <a:pt x="439" y="2099"/>
                    <a:pt x="458" y="2242"/>
                    <a:pt x="535" y="2357"/>
                  </a:cubicBezTo>
                  <a:lnTo>
                    <a:pt x="859" y="2843"/>
                  </a:lnTo>
                  <a:lnTo>
                    <a:pt x="153" y="3549"/>
                  </a:lnTo>
                  <a:cubicBezTo>
                    <a:pt x="48" y="3654"/>
                    <a:pt x="0" y="3807"/>
                    <a:pt x="29" y="3950"/>
                  </a:cubicBezTo>
                  <a:lnTo>
                    <a:pt x="420" y="5467"/>
                  </a:lnTo>
                  <a:lnTo>
                    <a:pt x="1508" y="5457"/>
                  </a:lnTo>
                  <a:lnTo>
                    <a:pt x="1508" y="2691"/>
                  </a:lnTo>
                  <a:cubicBezTo>
                    <a:pt x="1508" y="2223"/>
                    <a:pt x="1699" y="1785"/>
                    <a:pt x="2023" y="1451"/>
                  </a:cubicBezTo>
                  <a:lnTo>
                    <a:pt x="2280" y="1193"/>
                  </a:lnTo>
                  <a:cubicBezTo>
                    <a:pt x="2490" y="993"/>
                    <a:pt x="2605" y="707"/>
                    <a:pt x="2605" y="420"/>
                  </a:cubicBez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7"/>
            <p:cNvSpPr/>
            <p:nvPr/>
          </p:nvSpPr>
          <p:spPr>
            <a:xfrm>
              <a:off x="4657873" y="2046796"/>
              <a:ext cx="147072" cy="308639"/>
            </a:xfrm>
            <a:custGeom>
              <a:avLst/>
              <a:gdLst/>
              <a:ahLst/>
              <a:cxnLst/>
              <a:rect l="l" t="t" r="r" b="b"/>
              <a:pathLst>
                <a:path w="2605" h="5467" extrusionOk="0">
                  <a:moveTo>
                    <a:pt x="1" y="1"/>
                  </a:moveTo>
                  <a:lnTo>
                    <a:pt x="1" y="420"/>
                  </a:lnTo>
                  <a:cubicBezTo>
                    <a:pt x="1" y="707"/>
                    <a:pt x="115" y="993"/>
                    <a:pt x="325" y="1193"/>
                  </a:cubicBezTo>
                  <a:lnTo>
                    <a:pt x="583" y="1451"/>
                  </a:lnTo>
                  <a:cubicBezTo>
                    <a:pt x="907" y="1785"/>
                    <a:pt x="1098" y="2223"/>
                    <a:pt x="1098" y="2691"/>
                  </a:cubicBezTo>
                  <a:lnTo>
                    <a:pt x="1098" y="5457"/>
                  </a:lnTo>
                  <a:lnTo>
                    <a:pt x="2185" y="5467"/>
                  </a:lnTo>
                  <a:lnTo>
                    <a:pt x="2576" y="3950"/>
                  </a:lnTo>
                  <a:cubicBezTo>
                    <a:pt x="2605" y="3807"/>
                    <a:pt x="2557" y="3654"/>
                    <a:pt x="2452" y="3549"/>
                  </a:cubicBezTo>
                  <a:lnTo>
                    <a:pt x="1746" y="2843"/>
                  </a:lnTo>
                  <a:lnTo>
                    <a:pt x="2071" y="2357"/>
                  </a:lnTo>
                  <a:cubicBezTo>
                    <a:pt x="2147" y="2242"/>
                    <a:pt x="2166" y="2099"/>
                    <a:pt x="2128" y="1966"/>
                  </a:cubicBezTo>
                  <a:cubicBezTo>
                    <a:pt x="1603" y="40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7"/>
            <p:cNvSpPr/>
            <p:nvPr/>
          </p:nvSpPr>
          <p:spPr>
            <a:xfrm>
              <a:off x="4369714" y="1713938"/>
              <a:ext cx="403502" cy="320551"/>
            </a:xfrm>
            <a:custGeom>
              <a:avLst/>
              <a:gdLst/>
              <a:ahLst/>
              <a:cxnLst/>
              <a:rect l="l" t="t" r="r" b="b"/>
              <a:pathLst>
                <a:path w="7147" h="5678" extrusionOk="0">
                  <a:moveTo>
                    <a:pt x="2233" y="1"/>
                  </a:moveTo>
                  <a:cubicBezTo>
                    <a:pt x="1470" y="1"/>
                    <a:pt x="897" y="707"/>
                    <a:pt x="1060" y="1461"/>
                  </a:cubicBezTo>
                  <a:cubicBezTo>
                    <a:pt x="1117" y="1718"/>
                    <a:pt x="926" y="1966"/>
                    <a:pt x="659" y="1966"/>
                  </a:cubicBezTo>
                  <a:lnTo>
                    <a:pt x="649" y="1966"/>
                  </a:lnTo>
                  <a:cubicBezTo>
                    <a:pt x="392" y="1966"/>
                    <a:pt x="172" y="2128"/>
                    <a:pt x="106" y="2367"/>
                  </a:cubicBezTo>
                  <a:cubicBezTo>
                    <a:pt x="1" y="2710"/>
                    <a:pt x="268" y="3054"/>
                    <a:pt x="630" y="3063"/>
                  </a:cubicBezTo>
                  <a:lnTo>
                    <a:pt x="745" y="3063"/>
                  </a:lnTo>
                  <a:cubicBezTo>
                    <a:pt x="859" y="4532"/>
                    <a:pt x="2090" y="5677"/>
                    <a:pt x="3578" y="5677"/>
                  </a:cubicBezTo>
                  <a:cubicBezTo>
                    <a:pt x="5057" y="5677"/>
                    <a:pt x="6288" y="4532"/>
                    <a:pt x="6402" y="3063"/>
                  </a:cubicBezTo>
                  <a:lnTo>
                    <a:pt x="6526" y="3063"/>
                  </a:lnTo>
                  <a:cubicBezTo>
                    <a:pt x="6889" y="3054"/>
                    <a:pt x="7146" y="2710"/>
                    <a:pt x="7051" y="2367"/>
                  </a:cubicBezTo>
                  <a:cubicBezTo>
                    <a:pt x="6974" y="2128"/>
                    <a:pt x="6755" y="1966"/>
                    <a:pt x="6507" y="1966"/>
                  </a:cubicBezTo>
                  <a:lnTo>
                    <a:pt x="6497" y="1966"/>
                  </a:lnTo>
                  <a:cubicBezTo>
                    <a:pt x="6230" y="1966"/>
                    <a:pt x="6040" y="1718"/>
                    <a:pt x="6097" y="1461"/>
                  </a:cubicBezTo>
                  <a:cubicBezTo>
                    <a:pt x="6259" y="707"/>
                    <a:pt x="5687" y="1"/>
                    <a:pt x="4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7"/>
            <p:cNvSpPr/>
            <p:nvPr/>
          </p:nvSpPr>
          <p:spPr>
            <a:xfrm>
              <a:off x="4370279" y="1713938"/>
              <a:ext cx="275287" cy="320494"/>
            </a:xfrm>
            <a:custGeom>
              <a:avLst/>
              <a:gdLst/>
              <a:ahLst/>
              <a:cxnLst/>
              <a:rect l="l" t="t" r="r" b="b"/>
              <a:pathLst>
                <a:path w="4876" h="5677" extrusionOk="0">
                  <a:moveTo>
                    <a:pt x="2223" y="1"/>
                  </a:moveTo>
                  <a:cubicBezTo>
                    <a:pt x="1460" y="1"/>
                    <a:pt x="887" y="707"/>
                    <a:pt x="1059" y="1461"/>
                  </a:cubicBezTo>
                  <a:cubicBezTo>
                    <a:pt x="1107" y="1718"/>
                    <a:pt x="916" y="1966"/>
                    <a:pt x="649" y="1966"/>
                  </a:cubicBezTo>
                  <a:lnTo>
                    <a:pt x="639" y="1966"/>
                  </a:lnTo>
                  <a:cubicBezTo>
                    <a:pt x="632" y="1966"/>
                    <a:pt x="626" y="1966"/>
                    <a:pt x="619" y="1966"/>
                  </a:cubicBezTo>
                  <a:cubicBezTo>
                    <a:pt x="379" y="1966"/>
                    <a:pt x="161" y="2125"/>
                    <a:pt x="96" y="2357"/>
                  </a:cubicBezTo>
                  <a:cubicBezTo>
                    <a:pt x="0" y="2710"/>
                    <a:pt x="258" y="3054"/>
                    <a:pt x="620" y="3054"/>
                  </a:cubicBezTo>
                  <a:lnTo>
                    <a:pt x="744" y="3054"/>
                  </a:lnTo>
                  <a:cubicBezTo>
                    <a:pt x="848" y="4557"/>
                    <a:pt x="2094" y="5676"/>
                    <a:pt x="3546" y="5676"/>
                  </a:cubicBezTo>
                  <a:cubicBezTo>
                    <a:pt x="3698" y="5676"/>
                    <a:pt x="3852" y="5664"/>
                    <a:pt x="4007" y="5639"/>
                  </a:cubicBezTo>
                  <a:cubicBezTo>
                    <a:pt x="2624" y="5429"/>
                    <a:pt x="1603" y="4237"/>
                    <a:pt x="1603" y="2844"/>
                  </a:cubicBezTo>
                  <a:lnTo>
                    <a:pt x="1603" y="1527"/>
                  </a:lnTo>
                  <a:cubicBezTo>
                    <a:pt x="1603" y="926"/>
                    <a:pt x="2090" y="440"/>
                    <a:pt x="2700" y="430"/>
                  </a:cubicBezTo>
                  <a:lnTo>
                    <a:pt x="4446" y="430"/>
                  </a:lnTo>
                  <a:cubicBezTo>
                    <a:pt x="4684" y="430"/>
                    <a:pt x="4875" y="239"/>
                    <a:pt x="4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7"/>
            <p:cNvSpPr/>
            <p:nvPr/>
          </p:nvSpPr>
          <p:spPr>
            <a:xfrm>
              <a:off x="4497365" y="1590641"/>
              <a:ext cx="257503" cy="99135"/>
            </a:xfrm>
            <a:custGeom>
              <a:avLst/>
              <a:gdLst/>
              <a:ahLst/>
              <a:cxnLst/>
              <a:rect l="l" t="t" r="r" b="b"/>
              <a:pathLst>
                <a:path w="4561" h="1756" extrusionOk="0">
                  <a:moveTo>
                    <a:pt x="697" y="0"/>
                  </a:moveTo>
                  <a:cubicBezTo>
                    <a:pt x="468" y="0"/>
                    <a:pt x="230" y="29"/>
                    <a:pt x="10" y="86"/>
                  </a:cubicBezTo>
                  <a:lnTo>
                    <a:pt x="10" y="220"/>
                  </a:lnTo>
                  <a:cubicBezTo>
                    <a:pt x="1" y="1059"/>
                    <a:pt x="688" y="1746"/>
                    <a:pt x="1537" y="1756"/>
                  </a:cubicBezTo>
                  <a:lnTo>
                    <a:pt x="4561" y="1756"/>
                  </a:lnTo>
                  <a:cubicBezTo>
                    <a:pt x="4122" y="697"/>
                    <a:pt x="3082" y="0"/>
                    <a:pt x="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7"/>
            <p:cNvSpPr/>
            <p:nvPr/>
          </p:nvSpPr>
          <p:spPr>
            <a:xfrm>
              <a:off x="4485509" y="1824759"/>
              <a:ext cx="24841" cy="37373"/>
            </a:xfrm>
            <a:custGeom>
              <a:avLst/>
              <a:gdLst/>
              <a:ahLst/>
              <a:cxnLst/>
              <a:rect l="l" t="t" r="r" b="b"/>
              <a:pathLst>
                <a:path w="440" h="662" extrusionOk="0">
                  <a:moveTo>
                    <a:pt x="217" y="1"/>
                  </a:moveTo>
                  <a:cubicBezTo>
                    <a:pt x="108" y="1"/>
                    <a:pt x="1" y="75"/>
                    <a:pt x="1" y="223"/>
                  </a:cubicBezTo>
                  <a:lnTo>
                    <a:pt x="1" y="442"/>
                  </a:lnTo>
                  <a:cubicBezTo>
                    <a:pt x="1" y="556"/>
                    <a:pt x="96" y="661"/>
                    <a:pt x="220" y="661"/>
                  </a:cubicBezTo>
                  <a:cubicBezTo>
                    <a:pt x="335" y="661"/>
                    <a:pt x="440" y="556"/>
                    <a:pt x="440" y="442"/>
                  </a:cubicBezTo>
                  <a:lnTo>
                    <a:pt x="440" y="223"/>
                  </a:lnTo>
                  <a:cubicBezTo>
                    <a:pt x="435" y="75"/>
                    <a:pt x="325" y="1"/>
                    <a:pt x="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7"/>
            <p:cNvSpPr/>
            <p:nvPr/>
          </p:nvSpPr>
          <p:spPr>
            <a:xfrm>
              <a:off x="4633653" y="1824759"/>
              <a:ext cx="24277" cy="37373"/>
            </a:xfrm>
            <a:custGeom>
              <a:avLst/>
              <a:gdLst/>
              <a:ahLst/>
              <a:cxnLst/>
              <a:rect l="l" t="t" r="r" b="b"/>
              <a:pathLst>
                <a:path w="430" h="662" extrusionOk="0">
                  <a:moveTo>
                    <a:pt x="215" y="1"/>
                  </a:moveTo>
                  <a:cubicBezTo>
                    <a:pt x="108" y="1"/>
                    <a:pt x="0" y="75"/>
                    <a:pt x="0" y="223"/>
                  </a:cubicBezTo>
                  <a:lnTo>
                    <a:pt x="0" y="442"/>
                  </a:lnTo>
                  <a:cubicBezTo>
                    <a:pt x="0" y="556"/>
                    <a:pt x="96" y="661"/>
                    <a:pt x="210" y="661"/>
                  </a:cubicBezTo>
                  <a:cubicBezTo>
                    <a:pt x="334" y="661"/>
                    <a:pt x="430" y="556"/>
                    <a:pt x="430" y="442"/>
                  </a:cubicBezTo>
                  <a:lnTo>
                    <a:pt x="430" y="223"/>
                  </a:lnTo>
                  <a:cubicBezTo>
                    <a:pt x="430" y="75"/>
                    <a:pt x="322"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7"/>
            <p:cNvSpPr/>
            <p:nvPr/>
          </p:nvSpPr>
          <p:spPr>
            <a:xfrm>
              <a:off x="4517238" y="1910966"/>
              <a:ext cx="108963" cy="37373"/>
            </a:xfrm>
            <a:custGeom>
              <a:avLst/>
              <a:gdLst/>
              <a:ahLst/>
              <a:cxnLst/>
              <a:rect l="l" t="t" r="r" b="b"/>
              <a:pathLst>
                <a:path w="1930" h="662" extrusionOk="0">
                  <a:moveTo>
                    <a:pt x="311" y="0"/>
                  </a:moveTo>
                  <a:cubicBezTo>
                    <a:pt x="145" y="0"/>
                    <a:pt x="1" y="223"/>
                    <a:pt x="154" y="384"/>
                  </a:cubicBezTo>
                  <a:cubicBezTo>
                    <a:pt x="373" y="566"/>
                    <a:pt x="644" y="661"/>
                    <a:pt x="925" y="661"/>
                  </a:cubicBezTo>
                  <a:cubicBezTo>
                    <a:pt x="938" y="661"/>
                    <a:pt x="952" y="661"/>
                    <a:pt x="965" y="661"/>
                  </a:cubicBezTo>
                  <a:cubicBezTo>
                    <a:pt x="979" y="661"/>
                    <a:pt x="992" y="661"/>
                    <a:pt x="1006" y="661"/>
                  </a:cubicBezTo>
                  <a:cubicBezTo>
                    <a:pt x="1287" y="661"/>
                    <a:pt x="1558" y="566"/>
                    <a:pt x="1776" y="384"/>
                  </a:cubicBezTo>
                  <a:cubicBezTo>
                    <a:pt x="1930" y="223"/>
                    <a:pt x="1786" y="0"/>
                    <a:pt x="1620" y="0"/>
                  </a:cubicBezTo>
                  <a:cubicBezTo>
                    <a:pt x="1570" y="0"/>
                    <a:pt x="1517" y="21"/>
                    <a:pt x="1471" y="69"/>
                  </a:cubicBezTo>
                  <a:cubicBezTo>
                    <a:pt x="1318" y="174"/>
                    <a:pt x="1142" y="227"/>
                    <a:pt x="965" y="227"/>
                  </a:cubicBezTo>
                  <a:cubicBezTo>
                    <a:pt x="789" y="227"/>
                    <a:pt x="612" y="174"/>
                    <a:pt x="460" y="69"/>
                  </a:cubicBezTo>
                  <a:cubicBezTo>
                    <a:pt x="413" y="21"/>
                    <a:pt x="361"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7"/>
            <p:cNvSpPr/>
            <p:nvPr/>
          </p:nvSpPr>
          <p:spPr>
            <a:xfrm>
              <a:off x="4468854" y="1787725"/>
              <a:ext cx="57135" cy="24840"/>
            </a:xfrm>
            <a:custGeom>
              <a:avLst/>
              <a:gdLst/>
              <a:ahLst/>
              <a:cxnLst/>
              <a:rect l="l" t="t" r="r" b="b"/>
              <a:pathLst>
                <a:path w="1012" h="440" extrusionOk="0">
                  <a:moveTo>
                    <a:pt x="286" y="1"/>
                  </a:moveTo>
                  <a:cubicBezTo>
                    <a:pt x="0" y="1"/>
                    <a:pt x="0" y="440"/>
                    <a:pt x="286" y="440"/>
                  </a:cubicBezTo>
                  <a:lnTo>
                    <a:pt x="725" y="440"/>
                  </a:lnTo>
                  <a:cubicBezTo>
                    <a:pt x="1011" y="440"/>
                    <a:pt x="1011"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7"/>
            <p:cNvSpPr/>
            <p:nvPr/>
          </p:nvSpPr>
          <p:spPr>
            <a:xfrm>
              <a:off x="4616942" y="1787725"/>
              <a:ext cx="57135" cy="24840"/>
            </a:xfrm>
            <a:custGeom>
              <a:avLst/>
              <a:gdLst/>
              <a:ahLst/>
              <a:cxnLst/>
              <a:rect l="l" t="t" r="r" b="b"/>
              <a:pathLst>
                <a:path w="1012" h="440" extrusionOk="0">
                  <a:moveTo>
                    <a:pt x="287" y="1"/>
                  </a:moveTo>
                  <a:cubicBezTo>
                    <a:pt x="1" y="1"/>
                    <a:pt x="1" y="440"/>
                    <a:pt x="287" y="440"/>
                  </a:cubicBezTo>
                  <a:lnTo>
                    <a:pt x="726" y="440"/>
                  </a:lnTo>
                  <a:cubicBezTo>
                    <a:pt x="1012" y="440"/>
                    <a:pt x="1012"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430;p87">
            <a:extLst>
              <a:ext uri="{FF2B5EF4-FFF2-40B4-BE49-F238E27FC236}">
                <a16:creationId xmlns:a16="http://schemas.microsoft.com/office/drawing/2014/main" id="{4E386C13-C7F5-0AD0-4FA5-6CF93AB491B5}"/>
              </a:ext>
            </a:extLst>
          </p:cNvPr>
          <p:cNvGrpSpPr/>
          <p:nvPr/>
        </p:nvGrpSpPr>
        <p:grpSpPr>
          <a:xfrm>
            <a:off x="1547172" y="1650949"/>
            <a:ext cx="592013" cy="764794"/>
            <a:chOff x="4275995" y="1590641"/>
            <a:chExt cx="592013" cy="764794"/>
          </a:xfrm>
        </p:grpSpPr>
        <p:sp>
          <p:nvSpPr>
            <p:cNvPr id="8" name="Google Shape;3431;p87">
              <a:extLst>
                <a:ext uri="{FF2B5EF4-FFF2-40B4-BE49-F238E27FC236}">
                  <a16:creationId xmlns:a16="http://schemas.microsoft.com/office/drawing/2014/main" id="{D3610ECF-DCF1-9885-265C-F7DAC3BF839D}"/>
                </a:ext>
              </a:extLst>
            </p:cNvPr>
            <p:cNvSpPr/>
            <p:nvPr/>
          </p:nvSpPr>
          <p:spPr>
            <a:xfrm>
              <a:off x="4363278" y="1590641"/>
              <a:ext cx="416938" cy="283855"/>
            </a:xfrm>
            <a:custGeom>
              <a:avLst/>
              <a:gdLst/>
              <a:ahLst/>
              <a:cxnLst/>
              <a:rect l="l" t="t" r="r" b="b"/>
              <a:pathLst>
                <a:path w="7385" h="5028" extrusionOk="0">
                  <a:moveTo>
                    <a:pt x="3072" y="0"/>
                  </a:moveTo>
                  <a:cubicBezTo>
                    <a:pt x="1336" y="0"/>
                    <a:pt x="0" y="1546"/>
                    <a:pt x="267" y="3272"/>
                  </a:cubicBezTo>
                  <a:lnTo>
                    <a:pt x="534" y="5028"/>
                  </a:lnTo>
                  <a:lnTo>
                    <a:pt x="6850" y="5028"/>
                  </a:lnTo>
                  <a:lnTo>
                    <a:pt x="7127" y="3272"/>
                  </a:lnTo>
                  <a:cubicBezTo>
                    <a:pt x="7384" y="1546"/>
                    <a:pt x="6058" y="0"/>
                    <a:pt x="4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32;p87">
              <a:extLst>
                <a:ext uri="{FF2B5EF4-FFF2-40B4-BE49-F238E27FC236}">
                  <a16:creationId xmlns:a16="http://schemas.microsoft.com/office/drawing/2014/main" id="{45A435D1-7AF6-F0AE-4A05-14981AB6CE59}"/>
                </a:ext>
              </a:extLst>
            </p:cNvPr>
            <p:cNvSpPr/>
            <p:nvPr/>
          </p:nvSpPr>
          <p:spPr>
            <a:xfrm>
              <a:off x="4275995" y="2010157"/>
              <a:ext cx="592013" cy="345278"/>
            </a:xfrm>
            <a:custGeom>
              <a:avLst/>
              <a:gdLst/>
              <a:ahLst/>
              <a:cxnLst/>
              <a:rect l="l" t="t" r="r" b="b"/>
              <a:pathLst>
                <a:path w="10486" h="6116" extrusionOk="0">
                  <a:moveTo>
                    <a:pt x="3712" y="1"/>
                  </a:moveTo>
                  <a:lnTo>
                    <a:pt x="3712" y="1031"/>
                  </a:lnTo>
                  <a:cubicBezTo>
                    <a:pt x="3712" y="1327"/>
                    <a:pt x="3521" y="1584"/>
                    <a:pt x="3244" y="1661"/>
                  </a:cubicBezTo>
                  <a:lnTo>
                    <a:pt x="945" y="2338"/>
                  </a:lnTo>
                  <a:cubicBezTo>
                    <a:pt x="382" y="2500"/>
                    <a:pt x="1" y="3015"/>
                    <a:pt x="1" y="3597"/>
                  </a:cubicBezTo>
                  <a:lnTo>
                    <a:pt x="1" y="5458"/>
                  </a:lnTo>
                  <a:cubicBezTo>
                    <a:pt x="1" y="5820"/>
                    <a:pt x="297" y="6116"/>
                    <a:pt x="659" y="6116"/>
                  </a:cubicBezTo>
                  <a:lnTo>
                    <a:pt x="9827" y="6116"/>
                  </a:lnTo>
                  <a:cubicBezTo>
                    <a:pt x="10189" y="6116"/>
                    <a:pt x="10485" y="5820"/>
                    <a:pt x="10485" y="5458"/>
                  </a:cubicBezTo>
                  <a:lnTo>
                    <a:pt x="10485" y="3597"/>
                  </a:lnTo>
                  <a:cubicBezTo>
                    <a:pt x="10485" y="3015"/>
                    <a:pt x="10104" y="2500"/>
                    <a:pt x="9541" y="2338"/>
                  </a:cubicBezTo>
                  <a:lnTo>
                    <a:pt x="7242" y="1661"/>
                  </a:lnTo>
                  <a:cubicBezTo>
                    <a:pt x="6965" y="1584"/>
                    <a:pt x="6774" y="1327"/>
                    <a:pt x="6774" y="1031"/>
                  </a:cubicBezTo>
                  <a:lnTo>
                    <a:pt x="6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33;p87">
              <a:extLst>
                <a:ext uri="{FF2B5EF4-FFF2-40B4-BE49-F238E27FC236}">
                  <a16:creationId xmlns:a16="http://schemas.microsoft.com/office/drawing/2014/main" id="{EEC194C8-388B-858F-C718-787EEEE048A9}"/>
                </a:ext>
              </a:extLst>
            </p:cNvPr>
            <p:cNvSpPr/>
            <p:nvPr/>
          </p:nvSpPr>
          <p:spPr>
            <a:xfrm>
              <a:off x="4275995" y="2103872"/>
              <a:ext cx="592013" cy="251563"/>
            </a:xfrm>
            <a:custGeom>
              <a:avLst/>
              <a:gdLst/>
              <a:ahLst/>
              <a:cxnLst/>
              <a:rect l="l" t="t" r="r" b="b"/>
              <a:pathLst>
                <a:path w="10486" h="4456" extrusionOk="0">
                  <a:moveTo>
                    <a:pt x="7242" y="1"/>
                  </a:moveTo>
                  <a:lnTo>
                    <a:pt x="7242" y="1"/>
                  </a:lnTo>
                  <a:cubicBezTo>
                    <a:pt x="7299" y="29"/>
                    <a:pt x="7366" y="58"/>
                    <a:pt x="7423" y="87"/>
                  </a:cubicBezTo>
                  <a:lnTo>
                    <a:pt x="5238" y="735"/>
                  </a:lnTo>
                  <a:lnTo>
                    <a:pt x="3054" y="87"/>
                  </a:lnTo>
                  <a:cubicBezTo>
                    <a:pt x="3120" y="58"/>
                    <a:pt x="3178" y="29"/>
                    <a:pt x="3244" y="1"/>
                  </a:cubicBezTo>
                  <a:lnTo>
                    <a:pt x="3244" y="1"/>
                  </a:lnTo>
                  <a:lnTo>
                    <a:pt x="936" y="678"/>
                  </a:lnTo>
                  <a:cubicBezTo>
                    <a:pt x="382" y="840"/>
                    <a:pt x="1" y="1355"/>
                    <a:pt x="1" y="1937"/>
                  </a:cubicBezTo>
                  <a:lnTo>
                    <a:pt x="1" y="3798"/>
                  </a:lnTo>
                  <a:cubicBezTo>
                    <a:pt x="1" y="4160"/>
                    <a:pt x="297" y="4456"/>
                    <a:pt x="659" y="4456"/>
                  </a:cubicBezTo>
                  <a:lnTo>
                    <a:pt x="9827" y="4456"/>
                  </a:lnTo>
                  <a:cubicBezTo>
                    <a:pt x="10189" y="4456"/>
                    <a:pt x="10485" y="4160"/>
                    <a:pt x="10485" y="3798"/>
                  </a:cubicBezTo>
                  <a:lnTo>
                    <a:pt x="10485" y="1937"/>
                  </a:lnTo>
                  <a:cubicBezTo>
                    <a:pt x="10485" y="1355"/>
                    <a:pt x="10094" y="840"/>
                    <a:pt x="9541" y="678"/>
                  </a:cubicBezTo>
                  <a:lnTo>
                    <a:pt x="72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34;p87">
              <a:extLst>
                <a:ext uri="{FF2B5EF4-FFF2-40B4-BE49-F238E27FC236}">
                  <a16:creationId xmlns:a16="http://schemas.microsoft.com/office/drawing/2014/main" id="{48DCB837-5EE2-26F4-F3A5-3DF551B0D5F9}"/>
                </a:ext>
              </a:extLst>
            </p:cNvPr>
            <p:cNvSpPr/>
            <p:nvPr/>
          </p:nvSpPr>
          <p:spPr>
            <a:xfrm>
              <a:off x="4423575" y="2114147"/>
              <a:ext cx="296853" cy="241288"/>
            </a:xfrm>
            <a:custGeom>
              <a:avLst/>
              <a:gdLst/>
              <a:ahLst/>
              <a:cxnLst/>
              <a:rect l="l" t="t" r="r" b="b"/>
              <a:pathLst>
                <a:path w="5258" h="4274" extrusionOk="0">
                  <a:moveTo>
                    <a:pt x="773" y="0"/>
                  </a:moveTo>
                  <a:lnTo>
                    <a:pt x="516" y="267"/>
                  </a:lnTo>
                  <a:cubicBezTo>
                    <a:pt x="192" y="592"/>
                    <a:pt x="1" y="1030"/>
                    <a:pt x="10" y="1498"/>
                  </a:cubicBezTo>
                  <a:lnTo>
                    <a:pt x="10" y="4274"/>
                  </a:lnTo>
                  <a:lnTo>
                    <a:pt x="5257" y="4274"/>
                  </a:lnTo>
                  <a:lnTo>
                    <a:pt x="5257" y="1498"/>
                  </a:lnTo>
                  <a:cubicBezTo>
                    <a:pt x="5248" y="1030"/>
                    <a:pt x="5066" y="592"/>
                    <a:pt x="4733" y="267"/>
                  </a:cubicBezTo>
                  <a:lnTo>
                    <a:pt x="4475" y="0"/>
                  </a:lnTo>
                  <a:lnTo>
                    <a:pt x="2624" y="334"/>
                  </a:lnTo>
                  <a:lnTo>
                    <a:pt x="7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35;p87">
              <a:extLst>
                <a:ext uri="{FF2B5EF4-FFF2-40B4-BE49-F238E27FC236}">
                  <a16:creationId xmlns:a16="http://schemas.microsoft.com/office/drawing/2014/main" id="{F08D07BA-BE3B-F47A-4326-6F1A76CB74BB}"/>
                </a:ext>
              </a:extLst>
            </p:cNvPr>
            <p:cNvSpPr/>
            <p:nvPr/>
          </p:nvSpPr>
          <p:spPr>
            <a:xfrm>
              <a:off x="4437576" y="2114147"/>
              <a:ext cx="268286" cy="99643"/>
            </a:xfrm>
            <a:custGeom>
              <a:avLst/>
              <a:gdLst/>
              <a:ahLst/>
              <a:cxnLst/>
              <a:rect l="l" t="t" r="r" b="b"/>
              <a:pathLst>
                <a:path w="4752" h="1765" extrusionOk="0">
                  <a:moveTo>
                    <a:pt x="525" y="0"/>
                  </a:moveTo>
                  <a:lnTo>
                    <a:pt x="268" y="267"/>
                  </a:lnTo>
                  <a:cubicBezTo>
                    <a:pt x="163" y="372"/>
                    <a:pt x="68" y="487"/>
                    <a:pt x="1" y="620"/>
                  </a:cubicBezTo>
                  <a:lnTo>
                    <a:pt x="802" y="1546"/>
                  </a:lnTo>
                  <a:cubicBezTo>
                    <a:pt x="932" y="1690"/>
                    <a:pt x="1113" y="1764"/>
                    <a:pt x="1295" y="1764"/>
                  </a:cubicBezTo>
                  <a:cubicBezTo>
                    <a:pt x="1461" y="1764"/>
                    <a:pt x="1628" y="1702"/>
                    <a:pt x="1756" y="1574"/>
                  </a:cubicBezTo>
                  <a:lnTo>
                    <a:pt x="2376" y="954"/>
                  </a:lnTo>
                  <a:lnTo>
                    <a:pt x="2996" y="1574"/>
                  </a:lnTo>
                  <a:cubicBezTo>
                    <a:pt x="3124" y="1702"/>
                    <a:pt x="3289" y="1764"/>
                    <a:pt x="3454" y="1764"/>
                  </a:cubicBezTo>
                  <a:cubicBezTo>
                    <a:pt x="3635" y="1764"/>
                    <a:pt x="3816" y="1690"/>
                    <a:pt x="3950" y="1546"/>
                  </a:cubicBezTo>
                  <a:lnTo>
                    <a:pt x="4752" y="620"/>
                  </a:lnTo>
                  <a:cubicBezTo>
                    <a:pt x="4675" y="487"/>
                    <a:pt x="4589" y="372"/>
                    <a:pt x="4485" y="267"/>
                  </a:cubicBezTo>
                  <a:lnTo>
                    <a:pt x="4227" y="0"/>
                  </a:lnTo>
                  <a:lnTo>
                    <a:pt x="2376" y="33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36;p87">
              <a:extLst>
                <a:ext uri="{FF2B5EF4-FFF2-40B4-BE49-F238E27FC236}">
                  <a16:creationId xmlns:a16="http://schemas.microsoft.com/office/drawing/2014/main" id="{D0705C31-F56A-FDCB-4D10-C07B39FBA2F4}"/>
                </a:ext>
              </a:extLst>
            </p:cNvPr>
            <p:cNvSpPr/>
            <p:nvPr/>
          </p:nvSpPr>
          <p:spPr>
            <a:xfrm>
              <a:off x="4534514" y="2194934"/>
              <a:ext cx="74411" cy="160501"/>
            </a:xfrm>
            <a:custGeom>
              <a:avLst/>
              <a:gdLst/>
              <a:ahLst/>
              <a:cxnLst/>
              <a:rect l="l" t="t" r="r" b="b"/>
              <a:pathLst>
                <a:path w="1318" h="2843" extrusionOk="0">
                  <a:moveTo>
                    <a:pt x="344" y="0"/>
                  </a:moveTo>
                  <a:lnTo>
                    <a:pt x="1" y="2843"/>
                  </a:lnTo>
                  <a:lnTo>
                    <a:pt x="1317" y="2843"/>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37;p87">
              <a:extLst>
                <a:ext uri="{FF2B5EF4-FFF2-40B4-BE49-F238E27FC236}">
                  <a16:creationId xmlns:a16="http://schemas.microsoft.com/office/drawing/2014/main" id="{200D2E38-A9BA-B45C-387A-D8721D1FB0B1}"/>
                </a:ext>
              </a:extLst>
            </p:cNvPr>
            <p:cNvSpPr/>
            <p:nvPr/>
          </p:nvSpPr>
          <p:spPr>
            <a:xfrm>
              <a:off x="4522150" y="2132946"/>
              <a:ext cx="98631" cy="74408"/>
            </a:xfrm>
            <a:custGeom>
              <a:avLst/>
              <a:gdLst/>
              <a:ahLst/>
              <a:cxnLst/>
              <a:rect l="l" t="t" r="r" b="b"/>
              <a:pathLst>
                <a:path w="1747" h="1318" extrusionOk="0">
                  <a:moveTo>
                    <a:pt x="1" y="1"/>
                  </a:moveTo>
                  <a:lnTo>
                    <a:pt x="392" y="1165"/>
                  </a:lnTo>
                  <a:cubicBezTo>
                    <a:pt x="420" y="1251"/>
                    <a:pt x="506" y="1317"/>
                    <a:pt x="602" y="1317"/>
                  </a:cubicBezTo>
                  <a:lnTo>
                    <a:pt x="1155" y="1317"/>
                  </a:lnTo>
                  <a:cubicBezTo>
                    <a:pt x="1250" y="1317"/>
                    <a:pt x="1336" y="1251"/>
                    <a:pt x="1365" y="1165"/>
                  </a:cubicBezTo>
                  <a:lnTo>
                    <a:pt x="1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38;p87">
              <a:extLst>
                <a:ext uri="{FF2B5EF4-FFF2-40B4-BE49-F238E27FC236}">
                  <a16:creationId xmlns:a16="http://schemas.microsoft.com/office/drawing/2014/main" id="{9C6951E4-3142-43B5-5D34-6DC31A217645}"/>
                </a:ext>
              </a:extLst>
            </p:cNvPr>
            <p:cNvSpPr/>
            <p:nvPr/>
          </p:nvSpPr>
          <p:spPr>
            <a:xfrm>
              <a:off x="4485509" y="2009649"/>
              <a:ext cx="172421" cy="49454"/>
            </a:xfrm>
            <a:custGeom>
              <a:avLst/>
              <a:gdLst/>
              <a:ahLst/>
              <a:cxnLst/>
              <a:rect l="l" t="t" r="r" b="b"/>
              <a:pathLst>
                <a:path w="3054" h="876" extrusionOk="0">
                  <a:moveTo>
                    <a:pt x="1" y="0"/>
                  </a:moveTo>
                  <a:lnTo>
                    <a:pt x="1" y="496"/>
                  </a:lnTo>
                  <a:cubicBezTo>
                    <a:pt x="478" y="749"/>
                    <a:pt x="1003" y="876"/>
                    <a:pt x="1527" y="876"/>
                  </a:cubicBezTo>
                  <a:cubicBezTo>
                    <a:pt x="2052" y="876"/>
                    <a:pt x="2577" y="749"/>
                    <a:pt x="3054" y="496"/>
                  </a:cubicBezTo>
                  <a:lnTo>
                    <a:pt x="30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39;p87">
              <a:extLst>
                <a:ext uri="{FF2B5EF4-FFF2-40B4-BE49-F238E27FC236}">
                  <a16:creationId xmlns:a16="http://schemas.microsoft.com/office/drawing/2014/main" id="{A6683AC5-DD16-4146-784E-38FB9717886C}"/>
                </a:ext>
              </a:extLst>
            </p:cNvPr>
            <p:cNvSpPr/>
            <p:nvPr/>
          </p:nvSpPr>
          <p:spPr>
            <a:xfrm>
              <a:off x="4444577" y="2080726"/>
              <a:ext cx="127199" cy="108450"/>
            </a:xfrm>
            <a:custGeom>
              <a:avLst/>
              <a:gdLst/>
              <a:ahLst/>
              <a:cxnLst/>
              <a:rect l="l" t="t" r="r" b="b"/>
              <a:pathLst>
                <a:path w="2253" h="1921" extrusionOk="0">
                  <a:moveTo>
                    <a:pt x="583" y="1"/>
                  </a:moveTo>
                  <a:lnTo>
                    <a:pt x="1" y="697"/>
                  </a:lnTo>
                  <a:lnTo>
                    <a:pt x="1002" y="1851"/>
                  </a:lnTo>
                  <a:cubicBezTo>
                    <a:pt x="1048" y="1897"/>
                    <a:pt x="1109" y="1921"/>
                    <a:pt x="1171" y="1921"/>
                  </a:cubicBezTo>
                  <a:cubicBezTo>
                    <a:pt x="1226" y="1921"/>
                    <a:pt x="1282" y="1901"/>
                    <a:pt x="1327" y="1861"/>
                  </a:cubicBezTo>
                  <a:lnTo>
                    <a:pt x="2252" y="936"/>
                  </a:lnTo>
                  <a:lnTo>
                    <a:pt x="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40;p87">
              <a:extLst>
                <a:ext uri="{FF2B5EF4-FFF2-40B4-BE49-F238E27FC236}">
                  <a16:creationId xmlns:a16="http://schemas.microsoft.com/office/drawing/2014/main" id="{B1C0D8EE-AD55-4CED-F56E-093738227C93}"/>
                </a:ext>
              </a:extLst>
            </p:cNvPr>
            <p:cNvSpPr/>
            <p:nvPr/>
          </p:nvSpPr>
          <p:spPr>
            <a:xfrm>
              <a:off x="4571719" y="2080726"/>
              <a:ext cx="127142" cy="108450"/>
            </a:xfrm>
            <a:custGeom>
              <a:avLst/>
              <a:gdLst/>
              <a:ahLst/>
              <a:cxnLst/>
              <a:rect l="l" t="t" r="r" b="b"/>
              <a:pathLst>
                <a:path w="2252" h="1921" extrusionOk="0">
                  <a:moveTo>
                    <a:pt x="1679" y="1"/>
                  </a:moveTo>
                  <a:lnTo>
                    <a:pt x="0" y="936"/>
                  </a:lnTo>
                  <a:lnTo>
                    <a:pt x="926" y="1861"/>
                  </a:lnTo>
                  <a:cubicBezTo>
                    <a:pt x="971" y="1901"/>
                    <a:pt x="1026" y="1921"/>
                    <a:pt x="1082" y="1921"/>
                  </a:cubicBezTo>
                  <a:cubicBezTo>
                    <a:pt x="1143" y="1921"/>
                    <a:pt x="1205" y="1897"/>
                    <a:pt x="1250" y="1851"/>
                  </a:cubicBezTo>
                  <a:lnTo>
                    <a:pt x="2252" y="697"/>
                  </a:lnTo>
                  <a:lnTo>
                    <a:pt x="16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41;p87">
              <a:extLst>
                <a:ext uri="{FF2B5EF4-FFF2-40B4-BE49-F238E27FC236}">
                  <a16:creationId xmlns:a16="http://schemas.microsoft.com/office/drawing/2014/main" id="{48A9CD25-561A-8092-3E74-64C25661225B}"/>
                </a:ext>
              </a:extLst>
            </p:cNvPr>
            <p:cNvSpPr/>
            <p:nvPr/>
          </p:nvSpPr>
          <p:spPr>
            <a:xfrm>
              <a:off x="4338493" y="2046796"/>
              <a:ext cx="147072" cy="308639"/>
            </a:xfrm>
            <a:custGeom>
              <a:avLst/>
              <a:gdLst/>
              <a:ahLst/>
              <a:cxnLst/>
              <a:rect l="l" t="t" r="r" b="b"/>
              <a:pathLst>
                <a:path w="2605" h="5467" extrusionOk="0">
                  <a:moveTo>
                    <a:pt x="2605" y="1"/>
                  </a:moveTo>
                  <a:cubicBezTo>
                    <a:pt x="2605" y="1"/>
                    <a:pt x="1002" y="401"/>
                    <a:pt x="477" y="1966"/>
                  </a:cubicBezTo>
                  <a:cubicBezTo>
                    <a:pt x="439" y="2099"/>
                    <a:pt x="458" y="2242"/>
                    <a:pt x="535" y="2357"/>
                  </a:cubicBezTo>
                  <a:lnTo>
                    <a:pt x="859" y="2843"/>
                  </a:lnTo>
                  <a:lnTo>
                    <a:pt x="153" y="3549"/>
                  </a:lnTo>
                  <a:cubicBezTo>
                    <a:pt x="48" y="3654"/>
                    <a:pt x="0" y="3807"/>
                    <a:pt x="29" y="3950"/>
                  </a:cubicBezTo>
                  <a:lnTo>
                    <a:pt x="420" y="5467"/>
                  </a:lnTo>
                  <a:lnTo>
                    <a:pt x="1508" y="5457"/>
                  </a:lnTo>
                  <a:lnTo>
                    <a:pt x="1508" y="2691"/>
                  </a:lnTo>
                  <a:cubicBezTo>
                    <a:pt x="1508" y="2223"/>
                    <a:pt x="1699" y="1785"/>
                    <a:pt x="2023" y="1451"/>
                  </a:cubicBezTo>
                  <a:lnTo>
                    <a:pt x="2280" y="1193"/>
                  </a:lnTo>
                  <a:cubicBezTo>
                    <a:pt x="2490" y="993"/>
                    <a:pt x="2605" y="707"/>
                    <a:pt x="2605" y="420"/>
                  </a:cubicBez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42;p87">
              <a:extLst>
                <a:ext uri="{FF2B5EF4-FFF2-40B4-BE49-F238E27FC236}">
                  <a16:creationId xmlns:a16="http://schemas.microsoft.com/office/drawing/2014/main" id="{7306143B-CF38-219D-0062-D73D0D2C626D}"/>
                </a:ext>
              </a:extLst>
            </p:cNvPr>
            <p:cNvSpPr/>
            <p:nvPr/>
          </p:nvSpPr>
          <p:spPr>
            <a:xfrm>
              <a:off x="4657873" y="2046796"/>
              <a:ext cx="147072" cy="308639"/>
            </a:xfrm>
            <a:custGeom>
              <a:avLst/>
              <a:gdLst/>
              <a:ahLst/>
              <a:cxnLst/>
              <a:rect l="l" t="t" r="r" b="b"/>
              <a:pathLst>
                <a:path w="2605" h="5467" extrusionOk="0">
                  <a:moveTo>
                    <a:pt x="1" y="1"/>
                  </a:moveTo>
                  <a:lnTo>
                    <a:pt x="1" y="420"/>
                  </a:lnTo>
                  <a:cubicBezTo>
                    <a:pt x="1" y="707"/>
                    <a:pt x="115" y="993"/>
                    <a:pt x="325" y="1193"/>
                  </a:cubicBezTo>
                  <a:lnTo>
                    <a:pt x="583" y="1451"/>
                  </a:lnTo>
                  <a:cubicBezTo>
                    <a:pt x="907" y="1785"/>
                    <a:pt x="1098" y="2223"/>
                    <a:pt x="1098" y="2691"/>
                  </a:cubicBezTo>
                  <a:lnTo>
                    <a:pt x="1098" y="5457"/>
                  </a:lnTo>
                  <a:lnTo>
                    <a:pt x="2185" y="5467"/>
                  </a:lnTo>
                  <a:lnTo>
                    <a:pt x="2576" y="3950"/>
                  </a:lnTo>
                  <a:cubicBezTo>
                    <a:pt x="2605" y="3807"/>
                    <a:pt x="2557" y="3654"/>
                    <a:pt x="2452" y="3549"/>
                  </a:cubicBezTo>
                  <a:lnTo>
                    <a:pt x="1746" y="2843"/>
                  </a:lnTo>
                  <a:lnTo>
                    <a:pt x="2071" y="2357"/>
                  </a:lnTo>
                  <a:cubicBezTo>
                    <a:pt x="2147" y="2242"/>
                    <a:pt x="2166" y="2099"/>
                    <a:pt x="2128" y="1966"/>
                  </a:cubicBezTo>
                  <a:cubicBezTo>
                    <a:pt x="1603" y="40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43;p87">
              <a:extLst>
                <a:ext uri="{FF2B5EF4-FFF2-40B4-BE49-F238E27FC236}">
                  <a16:creationId xmlns:a16="http://schemas.microsoft.com/office/drawing/2014/main" id="{C585014D-CDD1-D037-663B-623310544783}"/>
                </a:ext>
              </a:extLst>
            </p:cNvPr>
            <p:cNvSpPr/>
            <p:nvPr/>
          </p:nvSpPr>
          <p:spPr>
            <a:xfrm>
              <a:off x="4369714" y="1713938"/>
              <a:ext cx="403502" cy="320551"/>
            </a:xfrm>
            <a:custGeom>
              <a:avLst/>
              <a:gdLst/>
              <a:ahLst/>
              <a:cxnLst/>
              <a:rect l="l" t="t" r="r" b="b"/>
              <a:pathLst>
                <a:path w="7147" h="5678" extrusionOk="0">
                  <a:moveTo>
                    <a:pt x="2233" y="1"/>
                  </a:moveTo>
                  <a:cubicBezTo>
                    <a:pt x="1470" y="1"/>
                    <a:pt x="897" y="707"/>
                    <a:pt x="1060" y="1461"/>
                  </a:cubicBezTo>
                  <a:cubicBezTo>
                    <a:pt x="1117" y="1718"/>
                    <a:pt x="926" y="1966"/>
                    <a:pt x="659" y="1966"/>
                  </a:cubicBezTo>
                  <a:lnTo>
                    <a:pt x="649" y="1966"/>
                  </a:lnTo>
                  <a:cubicBezTo>
                    <a:pt x="392" y="1966"/>
                    <a:pt x="172" y="2128"/>
                    <a:pt x="106" y="2367"/>
                  </a:cubicBezTo>
                  <a:cubicBezTo>
                    <a:pt x="1" y="2710"/>
                    <a:pt x="268" y="3054"/>
                    <a:pt x="630" y="3063"/>
                  </a:cubicBezTo>
                  <a:lnTo>
                    <a:pt x="745" y="3063"/>
                  </a:lnTo>
                  <a:cubicBezTo>
                    <a:pt x="859" y="4532"/>
                    <a:pt x="2090" y="5677"/>
                    <a:pt x="3578" y="5677"/>
                  </a:cubicBezTo>
                  <a:cubicBezTo>
                    <a:pt x="5057" y="5677"/>
                    <a:pt x="6288" y="4532"/>
                    <a:pt x="6402" y="3063"/>
                  </a:cubicBezTo>
                  <a:lnTo>
                    <a:pt x="6526" y="3063"/>
                  </a:lnTo>
                  <a:cubicBezTo>
                    <a:pt x="6889" y="3054"/>
                    <a:pt x="7146" y="2710"/>
                    <a:pt x="7051" y="2367"/>
                  </a:cubicBezTo>
                  <a:cubicBezTo>
                    <a:pt x="6974" y="2128"/>
                    <a:pt x="6755" y="1966"/>
                    <a:pt x="6507" y="1966"/>
                  </a:cubicBezTo>
                  <a:lnTo>
                    <a:pt x="6497" y="1966"/>
                  </a:lnTo>
                  <a:cubicBezTo>
                    <a:pt x="6230" y="1966"/>
                    <a:pt x="6040" y="1718"/>
                    <a:pt x="6097" y="1461"/>
                  </a:cubicBezTo>
                  <a:cubicBezTo>
                    <a:pt x="6259" y="707"/>
                    <a:pt x="5687" y="1"/>
                    <a:pt x="4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44;p87">
              <a:extLst>
                <a:ext uri="{FF2B5EF4-FFF2-40B4-BE49-F238E27FC236}">
                  <a16:creationId xmlns:a16="http://schemas.microsoft.com/office/drawing/2014/main" id="{1F8C6E36-D59F-D670-58A5-F285F16BA3F0}"/>
                </a:ext>
              </a:extLst>
            </p:cNvPr>
            <p:cNvSpPr/>
            <p:nvPr/>
          </p:nvSpPr>
          <p:spPr>
            <a:xfrm>
              <a:off x="4370279" y="1713938"/>
              <a:ext cx="275287" cy="320494"/>
            </a:xfrm>
            <a:custGeom>
              <a:avLst/>
              <a:gdLst/>
              <a:ahLst/>
              <a:cxnLst/>
              <a:rect l="l" t="t" r="r" b="b"/>
              <a:pathLst>
                <a:path w="4876" h="5677" extrusionOk="0">
                  <a:moveTo>
                    <a:pt x="2223" y="1"/>
                  </a:moveTo>
                  <a:cubicBezTo>
                    <a:pt x="1460" y="1"/>
                    <a:pt x="887" y="707"/>
                    <a:pt x="1059" y="1461"/>
                  </a:cubicBezTo>
                  <a:cubicBezTo>
                    <a:pt x="1107" y="1718"/>
                    <a:pt x="916" y="1966"/>
                    <a:pt x="649" y="1966"/>
                  </a:cubicBezTo>
                  <a:lnTo>
                    <a:pt x="639" y="1966"/>
                  </a:lnTo>
                  <a:cubicBezTo>
                    <a:pt x="632" y="1966"/>
                    <a:pt x="626" y="1966"/>
                    <a:pt x="619" y="1966"/>
                  </a:cubicBezTo>
                  <a:cubicBezTo>
                    <a:pt x="379" y="1966"/>
                    <a:pt x="161" y="2125"/>
                    <a:pt x="96" y="2357"/>
                  </a:cubicBezTo>
                  <a:cubicBezTo>
                    <a:pt x="0" y="2710"/>
                    <a:pt x="258" y="3054"/>
                    <a:pt x="620" y="3054"/>
                  </a:cubicBezTo>
                  <a:lnTo>
                    <a:pt x="744" y="3054"/>
                  </a:lnTo>
                  <a:cubicBezTo>
                    <a:pt x="848" y="4557"/>
                    <a:pt x="2094" y="5676"/>
                    <a:pt x="3546" y="5676"/>
                  </a:cubicBezTo>
                  <a:cubicBezTo>
                    <a:pt x="3698" y="5676"/>
                    <a:pt x="3852" y="5664"/>
                    <a:pt x="4007" y="5639"/>
                  </a:cubicBezTo>
                  <a:cubicBezTo>
                    <a:pt x="2624" y="5429"/>
                    <a:pt x="1603" y="4237"/>
                    <a:pt x="1603" y="2844"/>
                  </a:cubicBezTo>
                  <a:lnTo>
                    <a:pt x="1603" y="1527"/>
                  </a:lnTo>
                  <a:cubicBezTo>
                    <a:pt x="1603" y="926"/>
                    <a:pt x="2090" y="440"/>
                    <a:pt x="2700" y="430"/>
                  </a:cubicBezTo>
                  <a:lnTo>
                    <a:pt x="4446" y="430"/>
                  </a:lnTo>
                  <a:cubicBezTo>
                    <a:pt x="4684" y="430"/>
                    <a:pt x="4875" y="239"/>
                    <a:pt x="4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45;p87">
              <a:extLst>
                <a:ext uri="{FF2B5EF4-FFF2-40B4-BE49-F238E27FC236}">
                  <a16:creationId xmlns:a16="http://schemas.microsoft.com/office/drawing/2014/main" id="{ECF0EB8B-0789-FEF4-7BB7-496B45D8FAA5}"/>
                </a:ext>
              </a:extLst>
            </p:cNvPr>
            <p:cNvSpPr/>
            <p:nvPr/>
          </p:nvSpPr>
          <p:spPr>
            <a:xfrm>
              <a:off x="4497365" y="1590641"/>
              <a:ext cx="257503" cy="99135"/>
            </a:xfrm>
            <a:custGeom>
              <a:avLst/>
              <a:gdLst/>
              <a:ahLst/>
              <a:cxnLst/>
              <a:rect l="l" t="t" r="r" b="b"/>
              <a:pathLst>
                <a:path w="4561" h="1756" extrusionOk="0">
                  <a:moveTo>
                    <a:pt x="697" y="0"/>
                  </a:moveTo>
                  <a:cubicBezTo>
                    <a:pt x="468" y="0"/>
                    <a:pt x="230" y="29"/>
                    <a:pt x="10" y="86"/>
                  </a:cubicBezTo>
                  <a:lnTo>
                    <a:pt x="10" y="220"/>
                  </a:lnTo>
                  <a:cubicBezTo>
                    <a:pt x="1" y="1059"/>
                    <a:pt x="688" y="1746"/>
                    <a:pt x="1537" y="1756"/>
                  </a:cubicBezTo>
                  <a:lnTo>
                    <a:pt x="4561" y="1756"/>
                  </a:lnTo>
                  <a:cubicBezTo>
                    <a:pt x="4122" y="697"/>
                    <a:pt x="3082" y="0"/>
                    <a:pt x="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46;p87">
              <a:extLst>
                <a:ext uri="{FF2B5EF4-FFF2-40B4-BE49-F238E27FC236}">
                  <a16:creationId xmlns:a16="http://schemas.microsoft.com/office/drawing/2014/main" id="{3C22F9D6-067F-7BFE-0555-B5A780E20193}"/>
                </a:ext>
              </a:extLst>
            </p:cNvPr>
            <p:cNvSpPr/>
            <p:nvPr/>
          </p:nvSpPr>
          <p:spPr>
            <a:xfrm>
              <a:off x="4485509" y="1824759"/>
              <a:ext cx="24841" cy="37373"/>
            </a:xfrm>
            <a:custGeom>
              <a:avLst/>
              <a:gdLst/>
              <a:ahLst/>
              <a:cxnLst/>
              <a:rect l="l" t="t" r="r" b="b"/>
              <a:pathLst>
                <a:path w="440" h="662" extrusionOk="0">
                  <a:moveTo>
                    <a:pt x="217" y="1"/>
                  </a:moveTo>
                  <a:cubicBezTo>
                    <a:pt x="108" y="1"/>
                    <a:pt x="1" y="75"/>
                    <a:pt x="1" y="223"/>
                  </a:cubicBezTo>
                  <a:lnTo>
                    <a:pt x="1" y="442"/>
                  </a:lnTo>
                  <a:cubicBezTo>
                    <a:pt x="1" y="556"/>
                    <a:pt x="96" y="661"/>
                    <a:pt x="220" y="661"/>
                  </a:cubicBezTo>
                  <a:cubicBezTo>
                    <a:pt x="335" y="661"/>
                    <a:pt x="440" y="556"/>
                    <a:pt x="440" y="442"/>
                  </a:cubicBezTo>
                  <a:lnTo>
                    <a:pt x="440" y="223"/>
                  </a:lnTo>
                  <a:cubicBezTo>
                    <a:pt x="435" y="75"/>
                    <a:pt x="325" y="1"/>
                    <a:pt x="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47;p87">
              <a:extLst>
                <a:ext uri="{FF2B5EF4-FFF2-40B4-BE49-F238E27FC236}">
                  <a16:creationId xmlns:a16="http://schemas.microsoft.com/office/drawing/2014/main" id="{708203D0-0179-4E42-2A1B-EEE56DC26184}"/>
                </a:ext>
              </a:extLst>
            </p:cNvPr>
            <p:cNvSpPr/>
            <p:nvPr/>
          </p:nvSpPr>
          <p:spPr>
            <a:xfrm>
              <a:off x="4633653" y="1824759"/>
              <a:ext cx="24277" cy="37373"/>
            </a:xfrm>
            <a:custGeom>
              <a:avLst/>
              <a:gdLst/>
              <a:ahLst/>
              <a:cxnLst/>
              <a:rect l="l" t="t" r="r" b="b"/>
              <a:pathLst>
                <a:path w="430" h="662" extrusionOk="0">
                  <a:moveTo>
                    <a:pt x="215" y="1"/>
                  </a:moveTo>
                  <a:cubicBezTo>
                    <a:pt x="108" y="1"/>
                    <a:pt x="0" y="75"/>
                    <a:pt x="0" y="223"/>
                  </a:cubicBezTo>
                  <a:lnTo>
                    <a:pt x="0" y="442"/>
                  </a:lnTo>
                  <a:cubicBezTo>
                    <a:pt x="0" y="556"/>
                    <a:pt x="96" y="661"/>
                    <a:pt x="210" y="661"/>
                  </a:cubicBezTo>
                  <a:cubicBezTo>
                    <a:pt x="334" y="661"/>
                    <a:pt x="430" y="556"/>
                    <a:pt x="430" y="442"/>
                  </a:cubicBezTo>
                  <a:lnTo>
                    <a:pt x="430" y="223"/>
                  </a:lnTo>
                  <a:cubicBezTo>
                    <a:pt x="430" y="75"/>
                    <a:pt x="322"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48;p87">
              <a:extLst>
                <a:ext uri="{FF2B5EF4-FFF2-40B4-BE49-F238E27FC236}">
                  <a16:creationId xmlns:a16="http://schemas.microsoft.com/office/drawing/2014/main" id="{8AF2336A-3475-0EAC-E778-EE16D970E4E8}"/>
                </a:ext>
              </a:extLst>
            </p:cNvPr>
            <p:cNvSpPr/>
            <p:nvPr/>
          </p:nvSpPr>
          <p:spPr>
            <a:xfrm>
              <a:off x="4517238" y="1910966"/>
              <a:ext cx="108963" cy="37373"/>
            </a:xfrm>
            <a:custGeom>
              <a:avLst/>
              <a:gdLst/>
              <a:ahLst/>
              <a:cxnLst/>
              <a:rect l="l" t="t" r="r" b="b"/>
              <a:pathLst>
                <a:path w="1930" h="662" extrusionOk="0">
                  <a:moveTo>
                    <a:pt x="311" y="0"/>
                  </a:moveTo>
                  <a:cubicBezTo>
                    <a:pt x="145" y="0"/>
                    <a:pt x="1" y="223"/>
                    <a:pt x="154" y="384"/>
                  </a:cubicBezTo>
                  <a:cubicBezTo>
                    <a:pt x="373" y="566"/>
                    <a:pt x="644" y="661"/>
                    <a:pt x="925" y="661"/>
                  </a:cubicBezTo>
                  <a:cubicBezTo>
                    <a:pt x="938" y="661"/>
                    <a:pt x="952" y="661"/>
                    <a:pt x="965" y="661"/>
                  </a:cubicBezTo>
                  <a:cubicBezTo>
                    <a:pt x="979" y="661"/>
                    <a:pt x="992" y="661"/>
                    <a:pt x="1006" y="661"/>
                  </a:cubicBezTo>
                  <a:cubicBezTo>
                    <a:pt x="1287" y="661"/>
                    <a:pt x="1558" y="566"/>
                    <a:pt x="1776" y="384"/>
                  </a:cubicBezTo>
                  <a:cubicBezTo>
                    <a:pt x="1930" y="223"/>
                    <a:pt x="1786" y="0"/>
                    <a:pt x="1620" y="0"/>
                  </a:cubicBezTo>
                  <a:cubicBezTo>
                    <a:pt x="1570" y="0"/>
                    <a:pt x="1517" y="21"/>
                    <a:pt x="1471" y="69"/>
                  </a:cubicBezTo>
                  <a:cubicBezTo>
                    <a:pt x="1318" y="174"/>
                    <a:pt x="1142" y="227"/>
                    <a:pt x="965" y="227"/>
                  </a:cubicBezTo>
                  <a:cubicBezTo>
                    <a:pt x="789" y="227"/>
                    <a:pt x="612" y="174"/>
                    <a:pt x="460" y="69"/>
                  </a:cubicBezTo>
                  <a:cubicBezTo>
                    <a:pt x="413" y="21"/>
                    <a:pt x="361"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49;p87">
              <a:extLst>
                <a:ext uri="{FF2B5EF4-FFF2-40B4-BE49-F238E27FC236}">
                  <a16:creationId xmlns:a16="http://schemas.microsoft.com/office/drawing/2014/main" id="{E0F540FB-F16F-FA84-057C-E23414A3D070}"/>
                </a:ext>
              </a:extLst>
            </p:cNvPr>
            <p:cNvSpPr/>
            <p:nvPr/>
          </p:nvSpPr>
          <p:spPr>
            <a:xfrm>
              <a:off x="4468854" y="1787725"/>
              <a:ext cx="57135" cy="24840"/>
            </a:xfrm>
            <a:custGeom>
              <a:avLst/>
              <a:gdLst/>
              <a:ahLst/>
              <a:cxnLst/>
              <a:rect l="l" t="t" r="r" b="b"/>
              <a:pathLst>
                <a:path w="1012" h="440" extrusionOk="0">
                  <a:moveTo>
                    <a:pt x="286" y="1"/>
                  </a:moveTo>
                  <a:cubicBezTo>
                    <a:pt x="0" y="1"/>
                    <a:pt x="0" y="440"/>
                    <a:pt x="286" y="440"/>
                  </a:cubicBezTo>
                  <a:lnTo>
                    <a:pt x="725" y="440"/>
                  </a:lnTo>
                  <a:cubicBezTo>
                    <a:pt x="1011" y="440"/>
                    <a:pt x="1011"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50;p87">
              <a:extLst>
                <a:ext uri="{FF2B5EF4-FFF2-40B4-BE49-F238E27FC236}">
                  <a16:creationId xmlns:a16="http://schemas.microsoft.com/office/drawing/2014/main" id="{C53C96D7-A7A4-F8D7-5C93-97FC17C0174D}"/>
                </a:ext>
              </a:extLst>
            </p:cNvPr>
            <p:cNvSpPr/>
            <p:nvPr/>
          </p:nvSpPr>
          <p:spPr>
            <a:xfrm>
              <a:off x="4616942" y="1787725"/>
              <a:ext cx="57135" cy="24840"/>
            </a:xfrm>
            <a:custGeom>
              <a:avLst/>
              <a:gdLst/>
              <a:ahLst/>
              <a:cxnLst/>
              <a:rect l="l" t="t" r="r" b="b"/>
              <a:pathLst>
                <a:path w="1012" h="440" extrusionOk="0">
                  <a:moveTo>
                    <a:pt x="287" y="1"/>
                  </a:moveTo>
                  <a:cubicBezTo>
                    <a:pt x="1" y="1"/>
                    <a:pt x="1" y="440"/>
                    <a:pt x="287" y="440"/>
                  </a:cubicBezTo>
                  <a:lnTo>
                    <a:pt x="726" y="440"/>
                  </a:lnTo>
                  <a:cubicBezTo>
                    <a:pt x="1012" y="440"/>
                    <a:pt x="1012"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3430;p87">
            <a:extLst>
              <a:ext uri="{FF2B5EF4-FFF2-40B4-BE49-F238E27FC236}">
                <a16:creationId xmlns:a16="http://schemas.microsoft.com/office/drawing/2014/main" id="{5846CE57-55E5-C020-20F8-9C4335982AD2}"/>
              </a:ext>
            </a:extLst>
          </p:cNvPr>
          <p:cNvGrpSpPr/>
          <p:nvPr/>
        </p:nvGrpSpPr>
        <p:grpSpPr>
          <a:xfrm>
            <a:off x="6870093" y="1626735"/>
            <a:ext cx="592013" cy="764794"/>
            <a:chOff x="4275995" y="1590641"/>
            <a:chExt cx="592013" cy="764794"/>
          </a:xfrm>
        </p:grpSpPr>
        <p:sp>
          <p:nvSpPr>
            <p:cNvPr id="29" name="Google Shape;3431;p87">
              <a:extLst>
                <a:ext uri="{FF2B5EF4-FFF2-40B4-BE49-F238E27FC236}">
                  <a16:creationId xmlns:a16="http://schemas.microsoft.com/office/drawing/2014/main" id="{230878FE-3929-CDC7-4308-76FFBD634117}"/>
                </a:ext>
              </a:extLst>
            </p:cNvPr>
            <p:cNvSpPr/>
            <p:nvPr/>
          </p:nvSpPr>
          <p:spPr>
            <a:xfrm>
              <a:off x="4363278" y="1590641"/>
              <a:ext cx="416938" cy="283855"/>
            </a:xfrm>
            <a:custGeom>
              <a:avLst/>
              <a:gdLst/>
              <a:ahLst/>
              <a:cxnLst/>
              <a:rect l="l" t="t" r="r" b="b"/>
              <a:pathLst>
                <a:path w="7385" h="5028" extrusionOk="0">
                  <a:moveTo>
                    <a:pt x="3072" y="0"/>
                  </a:moveTo>
                  <a:cubicBezTo>
                    <a:pt x="1336" y="0"/>
                    <a:pt x="0" y="1546"/>
                    <a:pt x="267" y="3272"/>
                  </a:cubicBezTo>
                  <a:lnTo>
                    <a:pt x="534" y="5028"/>
                  </a:lnTo>
                  <a:lnTo>
                    <a:pt x="6850" y="5028"/>
                  </a:lnTo>
                  <a:lnTo>
                    <a:pt x="7127" y="3272"/>
                  </a:lnTo>
                  <a:cubicBezTo>
                    <a:pt x="7384" y="1546"/>
                    <a:pt x="6058" y="0"/>
                    <a:pt x="4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32;p87">
              <a:extLst>
                <a:ext uri="{FF2B5EF4-FFF2-40B4-BE49-F238E27FC236}">
                  <a16:creationId xmlns:a16="http://schemas.microsoft.com/office/drawing/2014/main" id="{AAE2576E-A7BB-F2E5-A199-64FFB2777BE7}"/>
                </a:ext>
              </a:extLst>
            </p:cNvPr>
            <p:cNvSpPr/>
            <p:nvPr/>
          </p:nvSpPr>
          <p:spPr>
            <a:xfrm>
              <a:off x="4275995" y="2010157"/>
              <a:ext cx="592013" cy="345278"/>
            </a:xfrm>
            <a:custGeom>
              <a:avLst/>
              <a:gdLst/>
              <a:ahLst/>
              <a:cxnLst/>
              <a:rect l="l" t="t" r="r" b="b"/>
              <a:pathLst>
                <a:path w="10486" h="6116" extrusionOk="0">
                  <a:moveTo>
                    <a:pt x="3712" y="1"/>
                  </a:moveTo>
                  <a:lnTo>
                    <a:pt x="3712" y="1031"/>
                  </a:lnTo>
                  <a:cubicBezTo>
                    <a:pt x="3712" y="1327"/>
                    <a:pt x="3521" y="1584"/>
                    <a:pt x="3244" y="1661"/>
                  </a:cubicBezTo>
                  <a:lnTo>
                    <a:pt x="945" y="2338"/>
                  </a:lnTo>
                  <a:cubicBezTo>
                    <a:pt x="382" y="2500"/>
                    <a:pt x="1" y="3015"/>
                    <a:pt x="1" y="3597"/>
                  </a:cubicBezTo>
                  <a:lnTo>
                    <a:pt x="1" y="5458"/>
                  </a:lnTo>
                  <a:cubicBezTo>
                    <a:pt x="1" y="5820"/>
                    <a:pt x="297" y="6116"/>
                    <a:pt x="659" y="6116"/>
                  </a:cubicBezTo>
                  <a:lnTo>
                    <a:pt x="9827" y="6116"/>
                  </a:lnTo>
                  <a:cubicBezTo>
                    <a:pt x="10189" y="6116"/>
                    <a:pt x="10485" y="5820"/>
                    <a:pt x="10485" y="5458"/>
                  </a:cubicBezTo>
                  <a:lnTo>
                    <a:pt x="10485" y="3597"/>
                  </a:lnTo>
                  <a:cubicBezTo>
                    <a:pt x="10485" y="3015"/>
                    <a:pt x="10104" y="2500"/>
                    <a:pt x="9541" y="2338"/>
                  </a:cubicBezTo>
                  <a:lnTo>
                    <a:pt x="7242" y="1661"/>
                  </a:lnTo>
                  <a:cubicBezTo>
                    <a:pt x="6965" y="1584"/>
                    <a:pt x="6774" y="1327"/>
                    <a:pt x="6774" y="1031"/>
                  </a:cubicBezTo>
                  <a:lnTo>
                    <a:pt x="6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33;p87">
              <a:extLst>
                <a:ext uri="{FF2B5EF4-FFF2-40B4-BE49-F238E27FC236}">
                  <a16:creationId xmlns:a16="http://schemas.microsoft.com/office/drawing/2014/main" id="{9F4C1CE7-BE62-895A-FCFC-4732D540610A}"/>
                </a:ext>
              </a:extLst>
            </p:cNvPr>
            <p:cNvSpPr/>
            <p:nvPr/>
          </p:nvSpPr>
          <p:spPr>
            <a:xfrm>
              <a:off x="4275995" y="2103872"/>
              <a:ext cx="592013" cy="251563"/>
            </a:xfrm>
            <a:custGeom>
              <a:avLst/>
              <a:gdLst/>
              <a:ahLst/>
              <a:cxnLst/>
              <a:rect l="l" t="t" r="r" b="b"/>
              <a:pathLst>
                <a:path w="10486" h="4456" extrusionOk="0">
                  <a:moveTo>
                    <a:pt x="7242" y="1"/>
                  </a:moveTo>
                  <a:lnTo>
                    <a:pt x="7242" y="1"/>
                  </a:lnTo>
                  <a:cubicBezTo>
                    <a:pt x="7299" y="29"/>
                    <a:pt x="7366" y="58"/>
                    <a:pt x="7423" y="87"/>
                  </a:cubicBezTo>
                  <a:lnTo>
                    <a:pt x="5238" y="735"/>
                  </a:lnTo>
                  <a:lnTo>
                    <a:pt x="3054" y="87"/>
                  </a:lnTo>
                  <a:cubicBezTo>
                    <a:pt x="3120" y="58"/>
                    <a:pt x="3178" y="29"/>
                    <a:pt x="3244" y="1"/>
                  </a:cubicBezTo>
                  <a:lnTo>
                    <a:pt x="3244" y="1"/>
                  </a:lnTo>
                  <a:lnTo>
                    <a:pt x="936" y="678"/>
                  </a:lnTo>
                  <a:cubicBezTo>
                    <a:pt x="382" y="840"/>
                    <a:pt x="1" y="1355"/>
                    <a:pt x="1" y="1937"/>
                  </a:cubicBezTo>
                  <a:lnTo>
                    <a:pt x="1" y="3798"/>
                  </a:lnTo>
                  <a:cubicBezTo>
                    <a:pt x="1" y="4160"/>
                    <a:pt x="297" y="4456"/>
                    <a:pt x="659" y="4456"/>
                  </a:cubicBezTo>
                  <a:lnTo>
                    <a:pt x="9827" y="4456"/>
                  </a:lnTo>
                  <a:cubicBezTo>
                    <a:pt x="10189" y="4456"/>
                    <a:pt x="10485" y="4160"/>
                    <a:pt x="10485" y="3798"/>
                  </a:cubicBezTo>
                  <a:lnTo>
                    <a:pt x="10485" y="1937"/>
                  </a:lnTo>
                  <a:cubicBezTo>
                    <a:pt x="10485" y="1355"/>
                    <a:pt x="10094" y="840"/>
                    <a:pt x="9541" y="678"/>
                  </a:cubicBezTo>
                  <a:lnTo>
                    <a:pt x="72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34;p87">
              <a:extLst>
                <a:ext uri="{FF2B5EF4-FFF2-40B4-BE49-F238E27FC236}">
                  <a16:creationId xmlns:a16="http://schemas.microsoft.com/office/drawing/2014/main" id="{53E3AB96-4991-A865-9679-DD8511D806F8}"/>
                </a:ext>
              </a:extLst>
            </p:cNvPr>
            <p:cNvSpPr/>
            <p:nvPr/>
          </p:nvSpPr>
          <p:spPr>
            <a:xfrm>
              <a:off x="4423575" y="2114147"/>
              <a:ext cx="296853" cy="241288"/>
            </a:xfrm>
            <a:custGeom>
              <a:avLst/>
              <a:gdLst/>
              <a:ahLst/>
              <a:cxnLst/>
              <a:rect l="l" t="t" r="r" b="b"/>
              <a:pathLst>
                <a:path w="5258" h="4274" extrusionOk="0">
                  <a:moveTo>
                    <a:pt x="773" y="0"/>
                  </a:moveTo>
                  <a:lnTo>
                    <a:pt x="516" y="267"/>
                  </a:lnTo>
                  <a:cubicBezTo>
                    <a:pt x="192" y="592"/>
                    <a:pt x="1" y="1030"/>
                    <a:pt x="10" y="1498"/>
                  </a:cubicBezTo>
                  <a:lnTo>
                    <a:pt x="10" y="4274"/>
                  </a:lnTo>
                  <a:lnTo>
                    <a:pt x="5257" y="4274"/>
                  </a:lnTo>
                  <a:lnTo>
                    <a:pt x="5257" y="1498"/>
                  </a:lnTo>
                  <a:cubicBezTo>
                    <a:pt x="5248" y="1030"/>
                    <a:pt x="5066" y="592"/>
                    <a:pt x="4733" y="267"/>
                  </a:cubicBezTo>
                  <a:lnTo>
                    <a:pt x="4475" y="0"/>
                  </a:lnTo>
                  <a:lnTo>
                    <a:pt x="2624" y="334"/>
                  </a:lnTo>
                  <a:lnTo>
                    <a:pt x="7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35;p87">
              <a:extLst>
                <a:ext uri="{FF2B5EF4-FFF2-40B4-BE49-F238E27FC236}">
                  <a16:creationId xmlns:a16="http://schemas.microsoft.com/office/drawing/2014/main" id="{B798E6AB-3D43-2E79-A81F-976CDEECC0F6}"/>
                </a:ext>
              </a:extLst>
            </p:cNvPr>
            <p:cNvSpPr/>
            <p:nvPr/>
          </p:nvSpPr>
          <p:spPr>
            <a:xfrm>
              <a:off x="4437576" y="2114147"/>
              <a:ext cx="268286" cy="99643"/>
            </a:xfrm>
            <a:custGeom>
              <a:avLst/>
              <a:gdLst/>
              <a:ahLst/>
              <a:cxnLst/>
              <a:rect l="l" t="t" r="r" b="b"/>
              <a:pathLst>
                <a:path w="4752" h="1765" extrusionOk="0">
                  <a:moveTo>
                    <a:pt x="525" y="0"/>
                  </a:moveTo>
                  <a:lnTo>
                    <a:pt x="268" y="267"/>
                  </a:lnTo>
                  <a:cubicBezTo>
                    <a:pt x="163" y="372"/>
                    <a:pt x="68" y="487"/>
                    <a:pt x="1" y="620"/>
                  </a:cubicBezTo>
                  <a:lnTo>
                    <a:pt x="802" y="1546"/>
                  </a:lnTo>
                  <a:cubicBezTo>
                    <a:pt x="932" y="1690"/>
                    <a:pt x="1113" y="1764"/>
                    <a:pt x="1295" y="1764"/>
                  </a:cubicBezTo>
                  <a:cubicBezTo>
                    <a:pt x="1461" y="1764"/>
                    <a:pt x="1628" y="1702"/>
                    <a:pt x="1756" y="1574"/>
                  </a:cubicBezTo>
                  <a:lnTo>
                    <a:pt x="2376" y="954"/>
                  </a:lnTo>
                  <a:lnTo>
                    <a:pt x="2996" y="1574"/>
                  </a:lnTo>
                  <a:cubicBezTo>
                    <a:pt x="3124" y="1702"/>
                    <a:pt x="3289" y="1764"/>
                    <a:pt x="3454" y="1764"/>
                  </a:cubicBezTo>
                  <a:cubicBezTo>
                    <a:pt x="3635" y="1764"/>
                    <a:pt x="3816" y="1690"/>
                    <a:pt x="3950" y="1546"/>
                  </a:cubicBezTo>
                  <a:lnTo>
                    <a:pt x="4752" y="620"/>
                  </a:lnTo>
                  <a:cubicBezTo>
                    <a:pt x="4675" y="487"/>
                    <a:pt x="4589" y="372"/>
                    <a:pt x="4485" y="267"/>
                  </a:cubicBezTo>
                  <a:lnTo>
                    <a:pt x="4227" y="0"/>
                  </a:lnTo>
                  <a:lnTo>
                    <a:pt x="2376" y="33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36;p87">
              <a:extLst>
                <a:ext uri="{FF2B5EF4-FFF2-40B4-BE49-F238E27FC236}">
                  <a16:creationId xmlns:a16="http://schemas.microsoft.com/office/drawing/2014/main" id="{901F1806-A516-2B28-E764-0EA0BDF07523}"/>
                </a:ext>
              </a:extLst>
            </p:cNvPr>
            <p:cNvSpPr/>
            <p:nvPr/>
          </p:nvSpPr>
          <p:spPr>
            <a:xfrm>
              <a:off x="4534514" y="2194934"/>
              <a:ext cx="74411" cy="160501"/>
            </a:xfrm>
            <a:custGeom>
              <a:avLst/>
              <a:gdLst/>
              <a:ahLst/>
              <a:cxnLst/>
              <a:rect l="l" t="t" r="r" b="b"/>
              <a:pathLst>
                <a:path w="1318" h="2843" extrusionOk="0">
                  <a:moveTo>
                    <a:pt x="344" y="0"/>
                  </a:moveTo>
                  <a:lnTo>
                    <a:pt x="1" y="2843"/>
                  </a:lnTo>
                  <a:lnTo>
                    <a:pt x="1317" y="2843"/>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37;p87">
              <a:extLst>
                <a:ext uri="{FF2B5EF4-FFF2-40B4-BE49-F238E27FC236}">
                  <a16:creationId xmlns:a16="http://schemas.microsoft.com/office/drawing/2014/main" id="{65EC360E-C74A-A12B-3F4C-124A28DDEC2B}"/>
                </a:ext>
              </a:extLst>
            </p:cNvPr>
            <p:cNvSpPr/>
            <p:nvPr/>
          </p:nvSpPr>
          <p:spPr>
            <a:xfrm>
              <a:off x="4522150" y="2132946"/>
              <a:ext cx="98631" cy="74408"/>
            </a:xfrm>
            <a:custGeom>
              <a:avLst/>
              <a:gdLst/>
              <a:ahLst/>
              <a:cxnLst/>
              <a:rect l="l" t="t" r="r" b="b"/>
              <a:pathLst>
                <a:path w="1747" h="1318" extrusionOk="0">
                  <a:moveTo>
                    <a:pt x="1" y="1"/>
                  </a:moveTo>
                  <a:lnTo>
                    <a:pt x="392" y="1165"/>
                  </a:lnTo>
                  <a:cubicBezTo>
                    <a:pt x="420" y="1251"/>
                    <a:pt x="506" y="1317"/>
                    <a:pt x="602" y="1317"/>
                  </a:cubicBezTo>
                  <a:lnTo>
                    <a:pt x="1155" y="1317"/>
                  </a:lnTo>
                  <a:cubicBezTo>
                    <a:pt x="1250" y="1317"/>
                    <a:pt x="1336" y="1251"/>
                    <a:pt x="1365" y="1165"/>
                  </a:cubicBezTo>
                  <a:lnTo>
                    <a:pt x="1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38;p87">
              <a:extLst>
                <a:ext uri="{FF2B5EF4-FFF2-40B4-BE49-F238E27FC236}">
                  <a16:creationId xmlns:a16="http://schemas.microsoft.com/office/drawing/2014/main" id="{F1B49CFD-D9C0-6289-2E1E-0562D6CD7526}"/>
                </a:ext>
              </a:extLst>
            </p:cNvPr>
            <p:cNvSpPr/>
            <p:nvPr/>
          </p:nvSpPr>
          <p:spPr>
            <a:xfrm>
              <a:off x="4485509" y="2009649"/>
              <a:ext cx="172421" cy="49454"/>
            </a:xfrm>
            <a:custGeom>
              <a:avLst/>
              <a:gdLst/>
              <a:ahLst/>
              <a:cxnLst/>
              <a:rect l="l" t="t" r="r" b="b"/>
              <a:pathLst>
                <a:path w="3054" h="876" extrusionOk="0">
                  <a:moveTo>
                    <a:pt x="1" y="0"/>
                  </a:moveTo>
                  <a:lnTo>
                    <a:pt x="1" y="496"/>
                  </a:lnTo>
                  <a:cubicBezTo>
                    <a:pt x="478" y="749"/>
                    <a:pt x="1003" y="876"/>
                    <a:pt x="1527" y="876"/>
                  </a:cubicBezTo>
                  <a:cubicBezTo>
                    <a:pt x="2052" y="876"/>
                    <a:pt x="2577" y="749"/>
                    <a:pt x="3054" y="496"/>
                  </a:cubicBezTo>
                  <a:lnTo>
                    <a:pt x="30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39;p87">
              <a:extLst>
                <a:ext uri="{FF2B5EF4-FFF2-40B4-BE49-F238E27FC236}">
                  <a16:creationId xmlns:a16="http://schemas.microsoft.com/office/drawing/2014/main" id="{3317B2B5-C4E3-B3FC-7347-968AB48B1B87}"/>
                </a:ext>
              </a:extLst>
            </p:cNvPr>
            <p:cNvSpPr/>
            <p:nvPr/>
          </p:nvSpPr>
          <p:spPr>
            <a:xfrm>
              <a:off x="4444577" y="2080726"/>
              <a:ext cx="127199" cy="108450"/>
            </a:xfrm>
            <a:custGeom>
              <a:avLst/>
              <a:gdLst/>
              <a:ahLst/>
              <a:cxnLst/>
              <a:rect l="l" t="t" r="r" b="b"/>
              <a:pathLst>
                <a:path w="2253" h="1921" extrusionOk="0">
                  <a:moveTo>
                    <a:pt x="583" y="1"/>
                  </a:moveTo>
                  <a:lnTo>
                    <a:pt x="1" y="697"/>
                  </a:lnTo>
                  <a:lnTo>
                    <a:pt x="1002" y="1851"/>
                  </a:lnTo>
                  <a:cubicBezTo>
                    <a:pt x="1048" y="1897"/>
                    <a:pt x="1109" y="1921"/>
                    <a:pt x="1171" y="1921"/>
                  </a:cubicBezTo>
                  <a:cubicBezTo>
                    <a:pt x="1226" y="1921"/>
                    <a:pt x="1282" y="1901"/>
                    <a:pt x="1327" y="1861"/>
                  </a:cubicBezTo>
                  <a:lnTo>
                    <a:pt x="2252" y="936"/>
                  </a:lnTo>
                  <a:lnTo>
                    <a:pt x="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40;p87">
              <a:extLst>
                <a:ext uri="{FF2B5EF4-FFF2-40B4-BE49-F238E27FC236}">
                  <a16:creationId xmlns:a16="http://schemas.microsoft.com/office/drawing/2014/main" id="{C88B854D-910A-383E-45BD-68AF07605106}"/>
                </a:ext>
              </a:extLst>
            </p:cNvPr>
            <p:cNvSpPr/>
            <p:nvPr/>
          </p:nvSpPr>
          <p:spPr>
            <a:xfrm>
              <a:off x="4571719" y="2080726"/>
              <a:ext cx="127142" cy="108450"/>
            </a:xfrm>
            <a:custGeom>
              <a:avLst/>
              <a:gdLst/>
              <a:ahLst/>
              <a:cxnLst/>
              <a:rect l="l" t="t" r="r" b="b"/>
              <a:pathLst>
                <a:path w="2252" h="1921" extrusionOk="0">
                  <a:moveTo>
                    <a:pt x="1679" y="1"/>
                  </a:moveTo>
                  <a:lnTo>
                    <a:pt x="0" y="936"/>
                  </a:lnTo>
                  <a:lnTo>
                    <a:pt x="926" y="1861"/>
                  </a:lnTo>
                  <a:cubicBezTo>
                    <a:pt x="971" y="1901"/>
                    <a:pt x="1026" y="1921"/>
                    <a:pt x="1082" y="1921"/>
                  </a:cubicBezTo>
                  <a:cubicBezTo>
                    <a:pt x="1143" y="1921"/>
                    <a:pt x="1205" y="1897"/>
                    <a:pt x="1250" y="1851"/>
                  </a:cubicBezTo>
                  <a:lnTo>
                    <a:pt x="2252" y="697"/>
                  </a:lnTo>
                  <a:lnTo>
                    <a:pt x="16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41;p87">
              <a:extLst>
                <a:ext uri="{FF2B5EF4-FFF2-40B4-BE49-F238E27FC236}">
                  <a16:creationId xmlns:a16="http://schemas.microsoft.com/office/drawing/2014/main" id="{98CAB740-E231-E84A-C61F-725DAF12E09A}"/>
                </a:ext>
              </a:extLst>
            </p:cNvPr>
            <p:cNvSpPr/>
            <p:nvPr/>
          </p:nvSpPr>
          <p:spPr>
            <a:xfrm>
              <a:off x="4338493" y="2046796"/>
              <a:ext cx="147072" cy="308639"/>
            </a:xfrm>
            <a:custGeom>
              <a:avLst/>
              <a:gdLst/>
              <a:ahLst/>
              <a:cxnLst/>
              <a:rect l="l" t="t" r="r" b="b"/>
              <a:pathLst>
                <a:path w="2605" h="5467" extrusionOk="0">
                  <a:moveTo>
                    <a:pt x="2605" y="1"/>
                  </a:moveTo>
                  <a:cubicBezTo>
                    <a:pt x="2605" y="1"/>
                    <a:pt x="1002" y="401"/>
                    <a:pt x="477" y="1966"/>
                  </a:cubicBezTo>
                  <a:cubicBezTo>
                    <a:pt x="439" y="2099"/>
                    <a:pt x="458" y="2242"/>
                    <a:pt x="535" y="2357"/>
                  </a:cubicBezTo>
                  <a:lnTo>
                    <a:pt x="859" y="2843"/>
                  </a:lnTo>
                  <a:lnTo>
                    <a:pt x="153" y="3549"/>
                  </a:lnTo>
                  <a:cubicBezTo>
                    <a:pt x="48" y="3654"/>
                    <a:pt x="0" y="3807"/>
                    <a:pt x="29" y="3950"/>
                  </a:cubicBezTo>
                  <a:lnTo>
                    <a:pt x="420" y="5467"/>
                  </a:lnTo>
                  <a:lnTo>
                    <a:pt x="1508" y="5457"/>
                  </a:lnTo>
                  <a:lnTo>
                    <a:pt x="1508" y="2691"/>
                  </a:lnTo>
                  <a:cubicBezTo>
                    <a:pt x="1508" y="2223"/>
                    <a:pt x="1699" y="1785"/>
                    <a:pt x="2023" y="1451"/>
                  </a:cubicBezTo>
                  <a:lnTo>
                    <a:pt x="2280" y="1193"/>
                  </a:lnTo>
                  <a:cubicBezTo>
                    <a:pt x="2490" y="993"/>
                    <a:pt x="2605" y="707"/>
                    <a:pt x="2605" y="420"/>
                  </a:cubicBez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42;p87">
              <a:extLst>
                <a:ext uri="{FF2B5EF4-FFF2-40B4-BE49-F238E27FC236}">
                  <a16:creationId xmlns:a16="http://schemas.microsoft.com/office/drawing/2014/main" id="{074D525C-52E3-7258-36F9-9D22D301CDB2}"/>
                </a:ext>
              </a:extLst>
            </p:cNvPr>
            <p:cNvSpPr/>
            <p:nvPr/>
          </p:nvSpPr>
          <p:spPr>
            <a:xfrm>
              <a:off x="4657873" y="2046796"/>
              <a:ext cx="147072" cy="308639"/>
            </a:xfrm>
            <a:custGeom>
              <a:avLst/>
              <a:gdLst/>
              <a:ahLst/>
              <a:cxnLst/>
              <a:rect l="l" t="t" r="r" b="b"/>
              <a:pathLst>
                <a:path w="2605" h="5467" extrusionOk="0">
                  <a:moveTo>
                    <a:pt x="1" y="1"/>
                  </a:moveTo>
                  <a:lnTo>
                    <a:pt x="1" y="420"/>
                  </a:lnTo>
                  <a:cubicBezTo>
                    <a:pt x="1" y="707"/>
                    <a:pt x="115" y="993"/>
                    <a:pt x="325" y="1193"/>
                  </a:cubicBezTo>
                  <a:lnTo>
                    <a:pt x="583" y="1451"/>
                  </a:lnTo>
                  <a:cubicBezTo>
                    <a:pt x="907" y="1785"/>
                    <a:pt x="1098" y="2223"/>
                    <a:pt x="1098" y="2691"/>
                  </a:cubicBezTo>
                  <a:lnTo>
                    <a:pt x="1098" y="5457"/>
                  </a:lnTo>
                  <a:lnTo>
                    <a:pt x="2185" y="5467"/>
                  </a:lnTo>
                  <a:lnTo>
                    <a:pt x="2576" y="3950"/>
                  </a:lnTo>
                  <a:cubicBezTo>
                    <a:pt x="2605" y="3807"/>
                    <a:pt x="2557" y="3654"/>
                    <a:pt x="2452" y="3549"/>
                  </a:cubicBezTo>
                  <a:lnTo>
                    <a:pt x="1746" y="2843"/>
                  </a:lnTo>
                  <a:lnTo>
                    <a:pt x="2071" y="2357"/>
                  </a:lnTo>
                  <a:cubicBezTo>
                    <a:pt x="2147" y="2242"/>
                    <a:pt x="2166" y="2099"/>
                    <a:pt x="2128" y="1966"/>
                  </a:cubicBezTo>
                  <a:cubicBezTo>
                    <a:pt x="1603" y="40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43;p87">
              <a:extLst>
                <a:ext uri="{FF2B5EF4-FFF2-40B4-BE49-F238E27FC236}">
                  <a16:creationId xmlns:a16="http://schemas.microsoft.com/office/drawing/2014/main" id="{1307EA29-F604-5F9C-1A8A-117225837C58}"/>
                </a:ext>
              </a:extLst>
            </p:cNvPr>
            <p:cNvSpPr/>
            <p:nvPr/>
          </p:nvSpPr>
          <p:spPr>
            <a:xfrm>
              <a:off x="4369714" y="1713938"/>
              <a:ext cx="403502" cy="320551"/>
            </a:xfrm>
            <a:custGeom>
              <a:avLst/>
              <a:gdLst/>
              <a:ahLst/>
              <a:cxnLst/>
              <a:rect l="l" t="t" r="r" b="b"/>
              <a:pathLst>
                <a:path w="7147" h="5678" extrusionOk="0">
                  <a:moveTo>
                    <a:pt x="2233" y="1"/>
                  </a:moveTo>
                  <a:cubicBezTo>
                    <a:pt x="1470" y="1"/>
                    <a:pt x="897" y="707"/>
                    <a:pt x="1060" y="1461"/>
                  </a:cubicBezTo>
                  <a:cubicBezTo>
                    <a:pt x="1117" y="1718"/>
                    <a:pt x="926" y="1966"/>
                    <a:pt x="659" y="1966"/>
                  </a:cubicBezTo>
                  <a:lnTo>
                    <a:pt x="649" y="1966"/>
                  </a:lnTo>
                  <a:cubicBezTo>
                    <a:pt x="392" y="1966"/>
                    <a:pt x="172" y="2128"/>
                    <a:pt x="106" y="2367"/>
                  </a:cubicBezTo>
                  <a:cubicBezTo>
                    <a:pt x="1" y="2710"/>
                    <a:pt x="268" y="3054"/>
                    <a:pt x="630" y="3063"/>
                  </a:cubicBezTo>
                  <a:lnTo>
                    <a:pt x="745" y="3063"/>
                  </a:lnTo>
                  <a:cubicBezTo>
                    <a:pt x="859" y="4532"/>
                    <a:pt x="2090" y="5677"/>
                    <a:pt x="3578" y="5677"/>
                  </a:cubicBezTo>
                  <a:cubicBezTo>
                    <a:pt x="5057" y="5677"/>
                    <a:pt x="6288" y="4532"/>
                    <a:pt x="6402" y="3063"/>
                  </a:cubicBezTo>
                  <a:lnTo>
                    <a:pt x="6526" y="3063"/>
                  </a:lnTo>
                  <a:cubicBezTo>
                    <a:pt x="6889" y="3054"/>
                    <a:pt x="7146" y="2710"/>
                    <a:pt x="7051" y="2367"/>
                  </a:cubicBezTo>
                  <a:cubicBezTo>
                    <a:pt x="6974" y="2128"/>
                    <a:pt x="6755" y="1966"/>
                    <a:pt x="6507" y="1966"/>
                  </a:cubicBezTo>
                  <a:lnTo>
                    <a:pt x="6497" y="1966"/>
                  </a:lnTo>
                  <a:cubicBezTo>
                    <a:pt x="6230" y="1966"/>
                    <a:pt x="6040" y="1718"/>
                    <a:pt x="6097" y="1461"/>
                  </a:cubicBezTo>
                  <a:cubicBezTo>
                    <a:pt x="6259" y="707"/>
                    <a:pt x="5687" y="1"/>
                    <a:pt x="4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44;p87">
              <a:extLst>
                <a:ext uri="{FF2B5EF4-FFF2-40B4-BE49-F238E27FC236}">
                  <a16:creationId xmlns:a16="http://schemas.microsoft.com/office/drawing/2014/main" id="{95C8D964-6F8C-C272-2B8A-0E9FD83A17EE}"/>
                </a:ext>
              </a:extLst>
            </p:cNvPr>
            <p:cNvSpPr/>
            <p:nvPr/>
          </p:nvSpPr>
          <p:spPr>
            <a:xfrm>
              <a:off x="4370279" y="1713938"/>
              <a:ext cx="275287" cy="320494"/>
            </a:xfrm>
            <a:custGeom>
              <a:avLst/>
              <a:gdLst/>
              <a:ahLst/>
              <a:cxnLst/>
              <a:rect l="l" t="t" r="r" b="b"/>
              <a:pathLst>
                <a:path w="4876" h="5677" extrusionOk="0">
                  <a:moveTo>
                    <a:pt x="2223" y="1"/>
                  </a:moveTo>
                  <a:cubicBezTo>
                    <a:pt x="1460" y="1"/>
                    <a:pt x="887" y="707"/>
                    <a:pt x="1059" y="1461"/>
                  </a:cubicBezTo>
                  <a:cubicBezTo>
                    <a:pt x="1107" y="1718"/>
                    <a:pt x="916" y="1966"/>
                    <a:pt x="649" y="1966"/>
                  </a:cubicBezTo>
                  <a:lnTo>
                    <a:pt x="639" y="1966"/>
                  </a:lnTo>
                  <a:cubicBezTo>
                    <a:pt x="632" y="1966"/>
                    <a:pt x="626" y="1966"/>
                    <a:pt x="619" y="1966"/>
                  </a:cubicBezTo>
                  <a:cubicBezTo>
                    <a:pt x="379" y="1966"/>
                    <a:pt x="161" y="2125"/>
                    <a:pt x="96" y="2357"/>
                  </a:cubicBezTo>
                  <a:cubicBezTo>
                    <a:pt x="0" y="2710"/>
                    <a:pt x="258" y="3054"/>
                    <a:pt x="620" y="3054"/>
                  </a:cubicBezTo>
                  <a:lnTo>
                    <a:pt x="744" y="3054"/>
                  </a:lnTo>
                  <a:cubicBezTo>
                    <a:pt x="848" y="4557"/>
                    <a:pt x="2094" y="5676"/>
                    <a:pt x="3546" y="5676"/>
                  </a:cubicBezTo>
                  <a:cubicBezTo>
                    <a:pt x="3698" y="5676"/>
                    <a:pt x="3852" y="5664"/>
                    <a:pt x="4007" y="5639"/>
                  </a:cubicBezTo>
                  <a:cubicBezTo>
                    <a:pt x="2624" y="5429"/>
                    <a:pt x="1603" y="4237"/>
                    <a:pt x="1603" y="2844"/>
                  </a:cubicBezTo>
                  <a:lnTo>
                    <a:pt x="1603" y="1527"/>
                  </a:lnTo>
                  <a:cubicBezTo>
                    <a:pt x="1603" y="926"/>
                    <a:pt x="2090" y="440"/>
                    <a:pt x="2700" y="430"/>
                  </a:cubicBezTo>
                  <a:lnTo>
                    <a:pt x="4446" y="430"/>
                  </a:lnTo>
                  <a:cubicBezTo>
                    <a:pt x="4684" y="430"/>
                    <a:pt x="4875" y="239"/>
                    <a:pt x="4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45;p87">
              <a:extLst>
                <a:ext uri="{FF2B5EF4-FFF2-40B4-BE49-F238E27FC236}">
                  <a16:creationId xmlns:a16="http://schemas.microsoft.com/office/drawing/2014/main" id="{C697BCC9-D9BF-3E38-D759-8A0DD9FB4A22}"/>
                </a:ext>
              </a:extLst>
            </p:cNvPr>
            <p:cNvSpPr/>
            <p:nvPr/>
          </p:nvSpPr>
          <p:spPr>
            <a:xfrm>
              <a:off x="4497365" y="1590641"/>
              <a:ext cx="257503" cy="99135"/>
            </a:xfrm>
            <a:custGeom>
              <a:avLst/>
              <a:gdLst/>
              <a:ahLst/>
              <a:cxnLst/>
              <a:rect l="l" t="t" r="r" b="b"/>
              <a:pathLst>
                <a:path w="4561" h="1756" extrusionOk="0">
                  <a:moveTo>
                    <a:pt x="697" y="0"/>
                  </a:moveTo>
                  <a:cubicBezTo>
                    <a:pt x="468" y="0"/>
                    <a:pt x="230" y="29"/>
                    <a:pt x="10" y="86"/>
                  </a:cubicBezTo>
                  <a:lnTo>
                    <a:pt x="10" y="220"/>
                  </a:lnTo>
                  <a:cubicBezTo>
                    <a:pt x="1" y="1059"/>
                    <a:pt x="688" y="1746"/>
                    <a:pt x="1537" y="1756"/>
                  </a:cubicBezTo>
                  <a:lnTo>
                    <a:pt x="4561" y="1756"/>
                  </a:lnTo>
                  <a:cubicBezTo>
                    <a:pt x="4122" y="697"/>
                    <a:pt x="3082" y="0"/>
                    <a:pt x="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46;p87">
              <a:extLst>
                <a:ext uri="{FF2B5EF4-FFF2-40B4-BE49-F238E27FC236}">
                  <a16:creationId xmlns:a16="http://schemas.microsoft.com/office/drawing/2014/main" id="{3AABCEAF-7DDD-FACE-418E-AF75370C68D5}"/>
                </a:ext>
              </a:extLst>
            </p:cNvPr>
            <p:cNvSpPr/>
            <p:nvPr/>
          </p:nvSpPr>
          <p:spPr>
            <a:xfrm>
              <a:off x="4485509" y="1824759"/>
              <a:ext cx="24841" cy="37373"/>
            </a:xfrm>
            <a:custGeom>
              <a:avLst/>
              <a:gdLst/>
              <a:ahLst/>
              <a:cxnLst/>
              <a:rect l="l" t="t" r="r" b="b"/>
              <a:pathLst>
                <a:path w="440" h="662" extrusionOk="0">
                  <a:moveTo>
                    <a:pt x="217" y="1"/>
                  </a:moveTo>
                  <a:cubicBezTo>
                    <a:pt x="108" y="1"/>
                    <a:pt x="1" y="75"/>
                    <a:pt x="1" y="223"/>
                  </a:cubicBezTo>
                  <a:lnTo>
                    <a:pt x="1" y="442"/>
                  </a:lnTo>
                  <a:cubicBezTo>
                    <a:pt x="1" y="556"/>
                    <a:pt x="96" y="661"/>
                    <a:pt x="220" y="661"/>
                  </a:cubicBezTo>
                  <a:cubicBezTo>
                    <a:pt x="335" y="661"/>
                    <a:pt x="440" y="556"/>
                    <a:pt x="440" y="442"/>
                  </a:cubicBezTo>
                  <a:lnTo>
                    <a:pt x="440" y="223"/>
                  </a:lnTo>
                  <a:cubicBezTo>
                    <a:pt x="435" y="75"/>
                    <a:pt x="325" y="1"/>
                    <a:pt x="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47;p87">
              <a:extLst>
                <a:ext uri="{FF2B5EF4-FFF2-40B4-BE49-F238E27FC236}">
                  <a16:creationId xmlns:a16="http://schemas.microsoft.com/office/drawing/2014/main" id="{9D856329-0BDD-B6BB-6370-1663783784A5}"/>
                </a:ext>
              </a:extLst>
            </p:cNvPr>
            <p:cNvSpPr/>
            <p:nvPr/>
          </p:nvSpPr>
          <p:spPr>
            <a:xfrm>
              <a:off x="4633653" y="1824759"/>
              <a:ext cx="24277" cy="37373"/>
            </a:xfrm>
            <a:custGeom>
              <a:avLst/>
              <a:gdLst/>
              <a:ahLst/>
              <a:cxnLst/>
              <a:rect l="l" t="t" r="r" b="b"/>
              <a:pathLst>
                <a:path w="430" h="662" extrusionOk="0">
                  <a:moveTo>
                    <a:pt x="215" y="1"/>
                  </a:moveTo>
                  <a:cubicBezTo>
                    <a:pt x="108" y="1"/>
                    <a:pt x="0" y="75"/>
                    <a:pt x="0" y="223"/>
                  </a:cubicBezTo>
                  <a:lnTo>
                    <a:pt x="0" y="442"/>
                  </a:lnTo>
                  <a:cubicBezTo>
                    <a:pt x="0" y="556"/>
                    <a:pt x="96" y="661"/>
                    <a:pt x="210" y="661"/>
                  </a:cubicBezTo>
                  <a:cubicBezTo>
                    <a:pt x="334" y="661"/>
                    <a:pt x="430" y="556"/>
                    <a:pt x="430" y="442"/>
                  </a:cubicBezTo>
                  <a:lnTo>
                    <a:pt x="430" y="223"/>
                  </a:lnTo>
                  <a:cubicBezTo>
                    <a:pt x="430" y="75"/>
                    <a:pt x="322"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48;p87">
              <a:extLst>
                <a:ext uri="{FF2B5EF4-FFF2-40B4-BE49-F238E27FC236}">
                  <a16:creationId xmlns:a16="http://schemas.microsoft.com/office/drawing/2014/main" id="{FE0F8535-8041-D22D-9817-C8BE2593BCF8}"/>
                </a:ext>
              </a:extLst>
            </p:cNvPr>
            <p:cNvSpPr/>
            <p:nvPr/>
          </p:nvSpPr>
          <p:spPr>
            <a:xfrm>
              <a:off x="4517238" y="1910966"/>
              <a:ext cx="108963" cy="37373"/>
            </a:xfrm>
            <a:custGeom>
              <a:avLst/>
              <a:gdLst/>
              <a:ahLst/>
              <a:cxnLst/>
              <a:rect l="l" t="t" r="r" b="b"/>
              <a:pathLst>
                <a:path w="1930" h="662" extrusionOk="0">
                  <a:moveTo>
                    <a:pt x="311" y="0"/>
                  </a:moveTo>
                  <a:cubicBezTo>
                    <a:pt x="145" y="0"/>
                    <a:pt x="1" y="223"/>
                    <a:pt x="154" y="384"/>
                  </a:cubicBezTo>
                  <a:cubicBezTo>
                    <a:pt x="373" y="566"/>
                    <a:pt x="644" y="661"/>
                    <a:pt x="925" y="661"/>
                  </a:cubicBezTo>
                  <a:cubicBezTo>
                    <a:pt x="938" y="661"/>
                    <a:pt x="952" y="661"/>
                    <a:pt x="965" y="661"/>
                  </a:cubicBezTo>
                  <a:cubicBezTo>
                    <a:pt x="979" y="661"/>
                    <a:pt x="992" y="661"/>
                    <a:pt x="1006" y="661"/>
                  </a:cubicBezTo>
                  <a:cubicBezTo>
                    <a:pt x="1287" y="661"/>
                    <a:pt x="1558" y="566"/>
                    <a:pt x="1776" y="384"/>
                  </a:cubicBezTo>
                  <a:cubicBezTo>
                    <a:pt x="1930" y="223"/>
                    <a:pt x="1786" y="0"/>
                    <a:pt x="1620" y="0"/>
                  </a:cubicBezTo>
                  <a:cubicBezTo>
                    <a:pt x="1570" y="0"/>
                    <a:pt x="1517" y="21"/>
                    <a:pt x="1471" y="69"/>
                  </a:cubicBezTo>
                  <a:cubicBezTo>
                    <a:pt x="1318" y="174"/>
                    <a:pt x="1142" y="227"/>
                    <a:pt x="965" y="227"/>
                  </a:cubicBezTo>
                  <a:cubicBezTo>
                    <a:pt x="789" y="227"/>
                    <a:pt x="612" y="174"/>
                    <a:pt x="460" y="69"/>
                  </a:cubicBezTo>
                  <a:cubicBezTo>
                    <a:pt x="413" y="21"/>
                    <a:pt x="361"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49;p87">
              <a:extLst>
                <a:ext uri="{FF2B5EF4-FFF2-40B4-BE49-F238E27FC236}">
                  <a16:creationId xmlns:a16="http://schemas.microsoft.com/office/drawing/2014/main" id="{8890FBD8-72F4-4223-99BF-33A95597E398}"/>
                </a:ext>
              </a:extLst>
            </p:cNvPr>
            <p:cNvSpPr/>
            <p:nvPr/>
          </p:nvSpPr>
          <p:spPr>
            <a:xfrm>
              <a:off x="4468854" y="1787725"/>
              <a:ext cx="57135" cy="24840"/>
            </a:xfrm>
            <a:custGeom>
              <a:avLst/>
              <a:gdLst/>
              <a:ahLst/>
              <a:cxnLst/>
              <a:rect l="l" t="t" r="r" b="b"/>
              <a:pathLst>
                <a:path w="1012" h="440" extrusionOk="0">
                  <a:moveTo>
                    <a:pt x="286" y="1"/>
                  </a:moveTo>
                  <a:cubicBezTo>
                    <a:pt x="0" y="1"/>
                    <a:pt x="0" y="440"/>
                    <a:pt x="286" y="440"/>
                  </a:cubicBezTo>
                  <a:lnTo>
                    <a:pt x="725" y="440"/>
                  </a:lnTo>
                  <a:cubicBezTo>
                    <a:pt x="1011" y="440"/>
                    <a:pt x="1011"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50;p87">
              <a:extLst>
                <a:ext uri="{FF2B5EF4-FFF2-40B4-BE49-F238E27FC236}">
                  <a16:creationId xmlns:a16="http://schemas.microsoft.com/office/drawing/2014/main" id="{D40FCA18-E00D-1C98-A3B6-A6CF19806A09}"/>
                </a:ext>
              </a:extLst>
            </p:cNvPr>
            <p:cNvSpPr/>
            <p:nvPr/>
          </p:nvSpPr>
          <p:spPr>
            <a:xfrm>
              <a:off x="4616942" y="1787725"/>
              <a:ext cx="57135" cy="24840"/>
            </a:xfrm>
            <a:custGeom>
              <a:avLst/>
              <a:gdLst/>
              <a:ahLst/>
              <a:cxnLst/>
              <a:rect l="l" t="t" r="r" b="b"/>
              <a:pathLst>
                <a:path w="1012" h="440" extrusionOk="0">
                  <a:moveTo>
                    <a:pt x="287" y="1"/>
                  </a:moveTo>
                  <a:cubicBezTo>
                    <a:pt x="1" y="1"/>
                    <a:pt x="1" y="440"/>
                    <a:pt x="287" y="440"/>
                  </a:cubicBezTo>
                  <a:lnTo>
                    <a:pt x="726" y="440"/>
                  </a:lnTo>
                  <a:cubicBezTo>
                    <a:pt x="1012" y="440"/>
                    <a:pt x="1012"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3394;p87">
            <a:extLst>
              <a:ext uri="{FF2B5EF4-FFF2-40B4-BE49-F238E27FC236}">
                <a16:creationId xmlns:a16="http://schemas.microsoft.com/office/drawing/2014/main" id="{EA955682-F27A-95DF-3ED8-DB5FBE8BD2E0}"/>
              </a:ext>
            </a:extLst>
          </p:cNvPr>
          <p:cNvSpPr txBox="1">
            <a:spLocks/>
          </p:cNvSpPr>
          <p:nvPr/>
        </p:nvSpPr>
        <p:spPr>
          <a:xfrm>
            <a:off x="3493151" y="2987544"/>
            <a:ext cx="22830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dirty="0"/>
              <a:t>AM.EN.U4CSE2060</a:t>
            </a:r>
          </a:p>
        </p:txBody>
      </p:sp>
      <p:sp>
        <p:nvSpPr>
          <p:cNvPr id="50" name="Google Shape;3394;p87">
            <a:extLst>
              <a:ext uri="{FF2B5EF4-FFF2-40B4-BE49-F238E27FC236}">
                <a16:creationId xmlns:a16="http://schemas.microsoft.com/office/drawing/2014/main" id="{8BD1AB6C-78EC-990C-6F30-A8853960EA35}"/>
              </a:ext>
            </a:extLst>
          </p:cNvPr>
          <p:cNvSpPr txBox="1">
            <a:spLocks/>
          </p:cNvSpPr>
          <p:nvPr/>
        </p:nvSpPr>
        <p:spPr>
          <a:xfrm>
            <a:off x="803754" y="2920784"/>
            <a:ext cx="22830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dirty="0"/>
              <a:t>AM.EN.U4CSE20224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37"/>
          <p:cNvSpPr txBox="1">
            <a:spLocks noGrp="1"/>
          </p:cNvSpPr>
          <p:nvPr>
            <p:ph type="ctrTitle"/>
          </p:nvPr>
        </p:nvSpPr>
        <p:spPr>
          <a:xfrm>
            <a:off x="506228" y="1517664"/>
            <a:ext cx="8131544" cy="14655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THANK YOU!</a:t>
            </a:r>
            <a:endParaRPr sz="4800" dirty="0"/>
          </a:p>
        </p:txBody>
      </p:sp>
      <p:sp>
        <p:nvSpPr>
          <p:cNvPr id="1540" name="Google Shape;3319;p83">
            <a:extLst>
              <a:ext uri="{FF2B5EF4-FFF2-40B4-BE49-F238E27FC236}">
                <a16:creationId xmlns:a16="http://schemas.microsoft.com/office/drawing/2014/main" id="{E2D55FBB-FEF9-7A49-B241-0A7136EC693D}"/>
              </a:ext>
            </a:extLst>
          </p:cNvPr>
          <p:cNvSpPr/>
          <p:nvPr/>
        </p:nvSpPr>
        <p:spPr>
          <a:xfrm>
            <a:off x="1725276" y="2983192"/>
            <a:ext cx="5716924" cy="45719"/>
          </a:xfrm>
          <a:custGeom>
            <a:avLst/>
            <a:gdLst/>
            <a:ahLst/>
            <a:cxnLst/>
            <a:rect l="l" t="t" r="r" b="b"/>
            <a:pathLst>
              <a:path w="195497" h="22234" extrusionOk="0">
                <a:moveTo>
                  <a:pt x="0" y="2639"/>
                </a:moveTo>
                <a:cubicBezTo>
                  <a:pt x="10033" y="1386"/>
                  <a:pt x="20412" y="-1336"/>
                  <a:pt x="30282" y="858"/>
                </a:cubicBezTo>
                <a:cubicBezTo>
                  <a:pt x="48336" y="4872"/>
                  <a:pt x="64478" y="16379"/>
                  <a:pt x="82830" y="18671"/>
                </a:cubicBezTo>
                <a:cubicBezTo>
                  <a:pt x="98341" y="20608"/>
                  <a:pt x="113957" y="22234"/>
                  <a:pt x="129589" y="22234"/>
                </a:cubicBezTo>
                <a:cubicBezTo>
                  <a:pt x="145283" y="22234"/>
                  <a:pt x="161209" y="19283"/>
                  <a:pt x="175903" y="13773"/>
                </a:cubicBezTo>
                <a:cubicBezTo>
                  <a:pt x="182621" y="11254"/>
                  <a:pt x="192291" y="11284"/>
                  <a:pt x="195497" y="4866"/>
                </a:cubicBezTo>
              </a:path>
            </a:pathLst>
          </a:custGeom>
          <a:noFill/>
          <a:ln w="38100" cap="flat" cmpd="sng">
            <a:solidFill>
              <a:schemeClr val="lt2"/>
            </a:solidFill>
            <a:prstDash val="solid"/>
            <a:round/>
            <a:headEnd type="none" w="med" len="med"/>
            <a:tailEnd type="none" w="med" len="med"/>
          </a:ln>
        </p:spPr>
      </p:sp>
      <p:sp>
        <p:nvSpPr>
          <p:cNvPr id="1541" name="Google Shape;3997;p98">
            <a:extLst>
              <a:ext uri="{FF2B5EF4-FFF2-40B4-BE49-F238E27FC236}">
                <a16:creationId xmlns:a16="http://schemas.microsoft.com/office/drawing/2014/main" id="{D15DD24B-0F41-BC56-D083-98B59BCC1C2F}"/>
              </a:ext>
            </a:extLst>
          </p:cNvPr>
          <p:cNvSpPr/>
          <p:nvPr/>
        </p:nvSpPr>
        <p:spPr>
          <a:xfrm>
            <a:off x="1586640" y="2464215"/>
            <a:ext cx="43628" cy="824"/>
          </a:xfrm>
          <a:custGeom>
            <a:avLst/>
            <a:gdLst/>
            <a:ahLst/>
            <a:cxnLst/>
            <a:rect l="l" t="t" r="r" b="b"/>
            <a:pathLst>
              <a:path w="3284" h="62" extrusionOk="0">
                <a:moveTo>
                  <a:pt x="1" y="0"/>
                </a:moveTo>
                <a:cubicBezTo>
                  <a:pt x="153" y="31"/>
                  <a:pt x="305" y="61"/>
                  <a:pt x="457" y="61"/>
                </a:cubicBezTo>
                <a:lnTo>
                  <a:pt x="1642" y="61"/>
                </a:lnTo>
                <a:cubicBezTo>
                  <a:pt x="2098" y="61"/>
                  <a:pt x="2493" y="31"/>
                  <a:pt x="2797" y="31"/>
                </a:cubicBezTo>
                <a:cubicBezTo>
                  <a:pt x="2949" y="31"/>
                  <a:pt x="3101" y="31"/>
                  <a:pt x="32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784;p45">
            <a:extLst>
              <a:ext uri="{FF2B5EF4-FFF2-40B4-BE49-F238E27FC236}">
                <a16:creationId xmlns:a16="http://schemas.microsoft.com/office/drawing/2014/main" id="{F24FF0A6-3E2F-7794-568B-F148CF57B0D9}"/>
              </a:ext>
            </a:extLst>
          </p:cNvPr>
          <p:cNvSpPr/>
          <p:nvPr/>
        </p:nvSpPr>
        <p:spPr>
          <a:xfrm>
            <a:off x="1559138" y="2870777"/>
            <a:ext cx="285324" cy="270547"/>
          </a:xfrm>
          <a:custGeom>
            <a:avLst/>
            <a:gdLst/>
            <a:ahLst/>
            <a:cxnLst/>
            <a:rect l="l" t="t" r="r" b="b"/>
            <a:pathLst>
              <a:path w="13778" h="13744" extrusionOk="0">
                <a:moveTo>
                  <a:pt x="6872" y="0"/>
                </a:moveTo>
                <a:cubicBezTo>
                  <a:pt x="3103" y="0"/>
                  <a:pt x="1" y="3069"/>
                  <a:pt x="1" y="6872"/>
                </a:cubicBezTo>
                <a:cubicBezTo>
                  <a:pt x="1" y="10675"/>
                  <a:pt x="3103" y="13744"/>
                  <a:pt x="6872" y="13744"/>
                </a:cubicBezTo>
                <a:cubicBezTo>
                  <a:pt x="10675" y="13744"/>
                  <a:pt x="13777" y="10675"/>
                  <a:pt x="13777" y="6872"/>
                </a:cubicBezTo>
                <a:cubicBezTo>
                  <a:pt x="13777" y="3069"/>
                  <a:pt x="10675" y="0"/>
                  <a:pt x="6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784;p45">
            <a:extLst>
              <a:ext uri="{FF2B5EF4-FFF2-40B4-BE49-F238E27FC236}">
                <a16:creationId xmlns:a16="http://schemas.microsoft.com/office/drawing/2014/main" id="{17032FB9-9769-86E2-88EF-EF21103E473E}"/>
              </a:ext>
            </a:extLst>
          </p:cNvPr>
          <p:cNvSpPr/>
          <p:nvPr/>
        </p:nvSpPr>
        <p:spPr>
          <a:xfrm>
            <a:off x="7280681" y="2870776"/>
            <a:ext cx="285324" cy="270547"/>
          </a:xfrm>
          <a:custGeom>
            <a:avLst/>
            <a:gdLst/>
            <a:ahLst/>
            <a:cxnLst/>
            <a:rect l="l" t="t" r="r" b="b"/>
            <a:pathLst>
              <a:path w="13778" h="13744" extrusionOk="0">
                <a:moveTo>
                  <a:pt x="6872" y="0"/>
                </a:moveTo>
                <a:cubicBezTo>
                  <a:pt x="3103" y="0"/>
                  <a:pt x="1" y="3069"/>
                  <a:pt x="1" y="6872"/>
                </a:cubicBezTo>
                <a:cubicBezTo>
                  <a:pt x="1" y="10675"/>
                  <a:pt x="3103" y="13744"/>
                  <a:pt x="6872" y="13744"/>
                </a:cubicBezTo>
                <a:cubicBezTo>
                  <a:pt x="10675" y="13744"/>
                  <a:pt x="13777" y="10675"/>
                  <a:pt x="13777" y="6872"/>
                </a:cubicBezTo>
                <a:cubicBezTo>
                  <a:pt x="13777" y="3069"/>
                  <a:pt x="10675" y="0"/>
                  <a:pt x="6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2456542"/>
      </p:ext>
    </p:extLst>
  </p:cSld>
  <p:clrMapOvr>
    <a:masterClrMapping/>
  </p:clrMapOvr>
</p:sld>
</file>

<file path=ppt/theme/theme1.xml><?xml version="1.0" encoding="utf-8"?>
<a:theme xmlns:a="http://schemas.openxmlformats.org/drawingml/2006/main" name="Our Creative Company by Slidesgo">
  <a:themeElements>
    <a:clrScheme name="Simple Light">
      <a:dk1>
        <a:srgbClr val="16433D"/>
      </a:dk1>
      <a:lt1>
        <a:srgbClr val="FDF2E9"/>
      </a:lt1>
      <a:dk2>
        <a:srgbClr val="212121"/>
      </a:dk2>
      <a:lt2>
        <a:srgbClr val="E1A77B"/>
      </a:lt2>
      <a:accent1>
        <a:srgbClr val="16433D"/>
      </a:accent1>
      <a:accent2>
        <a:srgbClr val="212121"/>
      </a:accent2>
      <a:accent3>
        <a:srgbClr val="EFCCAE"/>
      </a:accent3>
      <a:accent4>
        <a:srgbClr val="B7D5C4"/>
      </a:accent4>
      <a:accent5>
        <a:srgbClr val="F4E3D6"/>
      </a:accent5>
      <a:accent6>
        <a:srgbClr val="E1A77B"/>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206</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vt:lpstr>
      <vt:lpstr>Arial</vt:lpstr>
      <vt:lpstr>Montserrat Medium</vt:lpstr>
      <vt:lpstr>Merriweather</vt:lpstr>
      <vt:lpstr>Our Creative Company by Slidesgo</vt:lpstr>
      <vt:lpstr>REAL TIME ATTENDANCE  MONITORING SYSTEM</vt:lpstr>
      <vt:lpstr>Table of contents</vt:lpstr>
      <vt:lpstr>ABSTRACT</vt:lpstr>
      <vt:lpstr>ARCHITECTURE</vt:lpstr>
      <vt:lpstr>MODULES USED </vt:lpstr>
      <vt:lpstr>OUTPUT:</vt:lpstr>
      <vt:lpstr>OUR TEAM: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ATTENDANCE  MONITORING SYSTEM</dc:title>
  <cp:lastModifiedBy>G PRAVEEN-AM.EN.U4CSE20224</cp:lastModifiedBy>
  <cp:revision>4</cp:revision>
  <dcterms:modified xsi:type="dcterms:W3CDTF">2022-12-15T08:12:53Z</dcterms:modified>
</cp:coreProperties>
</file>