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61" r:id="rId6"/>
    <p:sldId id="262" r:id="rId7"/>
    <p:sldId id="265" r:id="rId8"/>
    <p:sldId id="264"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9E47"/>
    <a:srgbClr val="DDFE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F12162-27A6-4ABE-BB0D-0230F74515A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C33E672-DD3D-4837-A850-13F2B886D747}">
      <dgm:prSet phldrT="[Text]" custT="1"/>
      <dgm:spPr/>
      <dgm:t>
        <a:bodyPr/>
        <a:lstStyle/>
        <a:p>
          <a:r>
            <a:rPr lang="en-US" sz="1800" dirty="0" smtClean="0">
              <a:latin typeface="Times New Roman" panose="02020603050405020304" pitchFamily="18" charset="0"/>
              <a:cs typeface="Times New Roman" panose="02020603050405020304" pitchFamily="18" charset="0"/>
            </a:rPr>
            <a:t>Alternating bit protocol sends one packet at a time and does not have a window to send multiple packets.</a:t>
          </a:r>
          <a:endParaRPr lang="en-US" sz="1800" dirty="0"/>
        </a:p>
      </dgm:t>
    </dgm:pt>
    <dgm:pt modelId="{4EDBDCEA-B7B2-4B7A-BF07-92A1715EE5A4}" type="parTrans" cxnId="{B04E6E55-20DB-47FB-BF10-EB6BE0AE498B}">
      <dgm:prSet/>
      <dgm:spPr/>
      <dgm:t>
        <a:bodyPr/>
        <a:lstStyle/>
        <a:p>
          <a:endParaRPr lang="en-US"/>
        </a:p>
      </dgm:t>
    </dgm:pt>
    <dgm:pt modelId="{1771A3AD-16A7-4F8A-991E-9B5F7F061272}" type="sibTrans" cxnId="{B04E6E55-20DB-47FB-BF10-EB6BE0AE498B}">
      <dgm:prSet/>
      <dgm:spPr/>
      <dgm:t>
        <a:bodyPr/>
        <a:lstStyle/>
        <a:p>
          <a:endParaRPr lang="en-US"/>
        </a:p>
      </dgm:t>
    </dgm:pt>
    <dgm:pt modelId="{A35945BA-C372-49A4-87E6-8BED24A88C7F}">
      <dgm:prSet phldrT="[Text]" custT="1"/>
      <dgm:spPr/>
      <dgm:t>
        <a:bodyPr/>
        <a:lstStyle/>
        <a:p>
          <a:r>
            <a:rPr lang="en-US" sz="1800" dirty="0" smtClean="0">
              <a:latin typeface="Times New Roman" panose="02020603050405020304" pitchFamily="18" charset="0"/>
              <a:cs typeface="Times New Roman" panose="02020603050405020304" pitchFamily="18" charset="0"/>
            </a:rPr>
            <a:t>In this protocol, the packet sequence numbers alternate between 0 and 1.</a:t>
          </a:r>
          <a:endParaRPr lang="en-US" sz="1800" dirty="0"/>
        </a:p>
      </dgm:t>
    </dgm:pt>
    <dgm:pt modelId="{7C2175A4-9CF9-4CCB-A616-B7084561E761}" type="parTrans" cxnId="{B3EA98E5-2B16-49BC-9741-13A4E2326320}">
      <dgm:prSet/>
      <dgm:spPr/>
      <dgm:t>
        <a:bodyPr/>
        <a:lstStyle/>
        <a:p>
          <a:endParaRPr lang="en-US"/>
        </a:p>
      </dgm:t>
    </dgm:pt>
    <dgm:pt modelId="{A27F6B7B-F460-4AC9-9ACB-864504F4FB80}" type="sibTrans" cxnId="{B3EA98E5-2B16-49BC-9741-13A4E2326320}">
      <dgm:prSet/>
      <dgm:spPr/>
      <dgm:t>
        <a:bodyPr/>
        <a:lstStyle/>
        <a:p>
          <a:endParaRPr lang="en-US"/>
        </a:p>
      </dgm:t>
    </dgm:pt>
    <dgm:pt modelId="{B7E0D92A-1272-4CBD-86CC-7F07C2E96E08}">
      <dgm:prSet phldrT="[Text]" custT="1"/>
      <dgm:spPr/>
      <dgm:t>
        <a:bodyPr/>
        <a:lstStyle/>
        <a:p>
          <a:r>
            <a:rPr lang="en-US" sz="1800" dirty="0" smtClean="0">
              <a:latin typeface="Times New Roman" panose="02020603050405020304" pitchFamily="18" charset="0"/>
              <a:cs typeface="Times New Roman" panose="02020603050405020304" pitchFamily="18" charset="0"/>
            </a:rPr>
            <a:t>If a sender receives a new packet to be transmitted when the previous packet is currently being transmitted to receiver then the sender should buffer the packet.</a:t>
          </a:r>
          <a:endParaRPr lang="en-US" sz="1800" dirty="0"/>
        </a:p>
      </dgm:t>
    </dgm:pt>
    <dgm:pt modelId="{174CE166-6551-40ED-86BC-C68584510788}" type="parTrans" cxnId="{CE556396-E343-40B2-BF16-4B520BD41937}">
      <dgm:prSet/>
      <dgm:spPr/>
      <dgm:t>
        <a:bodyPr/>
        <a:lstStyle/>
        <a:p>
          <a:endParaRPr lang="en-US"/>
        </a:p>
      </dgm:t>
    </dgm:pt>
    <dgm:pt modelId="{0F6D19F7-95A6-478B-BA05-A344DA77A4F8}" type="sibTrans" cxnId="{CE556396-E343-40B2-BF16-4B520BD41937}">
      <dgm:prSet/>
      <dgm:spPr/>
      <dgm:t>
        <a:bodyPr/>
        <a:lstStyle/>
        <a:p>
          <a:endParaRPr lang="en-US"/>
        </a:p>
      </dgm:t>
    </dgm:pt>
    <dgm:pt modelId="{1E3267DD-9850-4A55-BE73-F8803A9F57B7}">
      <dgm:prSet custT="1"/>
      <dgm:spPr/>
      <dgm:t>
        <a:bodyPr/>
        <a:lstStyle/>
        <a:p>
          <a:r>
            <a:rPr lang="en-US" sz="1800" dirty="0" smtClean="0">
              <a:latin typeface="Times New Roman" panose="02020603050405020304" pitchFamily="18" charset="0"/>
              <a:cs typeface="Times New Roman" panose="02020603050405020304" pitchFamily="18" charset="0"/>
            </a:rPr>
            <a:t>If a packet is lost or corrupted, the sender retransmits the lost packet after timeout and restarts the timer.</a:t>
          </a:r>
          <a:endParaRPr lang="en-US" sz="1800" dirty="0"/>
        </a:p>
      </dgm:t>
    </dgm:pt>
    <dgm:pt modelId="{7EDAAA1A-B600-423D-8D0E-FA8EEACED021}" type="parTrans" cxnId="{04C543D6-FCE3-4377-938D-7D0528B1C948}">
      <dgm:prSet/>
      <dgm:spPr/>
      <dgm:t>
        <a:bodyPr/>
        <a:lstStyle/>
        <a:p>
          <a:endParaRPr lang="en-US"/>
        </a:p>
      </dgm:t>
    </dgm:pt>
    <dgm:pt modelId="{4FB6A842-6E7E-4843-8008-4D051BD5F306}" type="sibTrans" cxnId="{04C543D6-FCE3-4377-938D-7D0528B1C948}">
      <dgm:prSet/>
      <dgm:spPr/>
      <dgm:t>
        <a:bodyPr/>
        <a:lstStyle/>
        <a:p>
          <a:endParaRPr lang="en-US"/>
        </a:p>
      </dgm:t>
    </dgm:pt>
    <dgm:pt modelId="{DE8699F8-38B1-42C5-B527-EAAD3A40812A}" type="pres">
      <dgm:prSet presAssocID="{6CF12162-27A6-4ABE-BB0D-0230F74515AF}" presName="linear" presStyleCnt="0">
        <dgm:presLayoutVars>
          <dgm:dir/>
          <dgm:animLvl val="lvl"/>
          <dgm:resizeHandles val="exact"/>
        </dgm:presLayoutVars>
      </dgm:prSet>
      <dgm:spPr/>
    </dgm:pt>
    <dgm:pt modelId="{E3151D53-F289-4986-A05A-204763CA0C89}" type="pres">
      <dgm:prSet presAssocID="{4C33E672-DD3D-4837-A850-13F2B886D747}" presName="parentLin" presStyleCnt="0"/>
      <dgm:spPr/>
    </dgm:pt>
    <dgm:pt modelId="{8A3114CD-C49B-4138-8DA9-5ED28C4CA86C}" type="pres">
      <dgm:prSet presAssocID="{4C33E672-DD3D-4837-A850-13F2B886D747}" presName="parentLeftMargin" presStyleLbl="node1" presStyleIdx="0" presStyleCnt="4"/>
      <dgm:spPr/>
    </dgm:pt>
    <dgm:pt modelId="{4891AEA0-E5E2-43F7-9686-21D1637BA1D4}" type="pres">
      <dgm:prSet presAssocID="{4C33E672-DD3D-4837-A850-13F2B886D747}" presName="parentText" presStyleLbl="node1" presStyleIdx="0" presStyleCnt="4">
        <dgm:presLayoutVars>
          <dgm:chMax val="0"/>
          <dgm:bulletEnabled val="1"/>
        </dgm:presLayoutVars>
      </dgm:prSet>
      <dgm:spPr/>
      <dgm:t>
        <a:bodyPr/>
        <a:lstStyle/>
        <a:p>
          <a:endParaRPr lang="en-US"/>
        </a:p>
      </dgm:t>
    </dgm:pt>
    <dgm:pt modelId="{404C1C4B-AEEB-4953-990B-A00DBD58B18C}" type="pres">
      <dgm:prSet presAssocID="{4C33E672-DD3D-4837-A850-13F2B886D747}" presName="negativeSpace" presStyleCnt="0"/>
      <dgm:spPr/>
    </dgm:pt>
    <dgm:pt modelId="{AE2DC669-C4BC-4629-9982-AB18F83C23CD}" type="pres">
      <dgm:prSet presAssocID="{4C33E672-DD3D-4837-A850-13F2B886D747}" presName="childText" presStyleLbl="conFgAcc1" presStyleIdx="0" presStyleCnt="4">
        <dgm:presLayoutVars>
          <dgm:bulletEnabled val="1"/>
        </dgm:presLayoutVars>
      </dgm:prSet>
      <dgm:spPr>
        <a:solidFill>
          <a:srgbClr val="DDFEC4">
            <a:alpha val="89804"/>
          </a:srgbClr>
        </a:solidFill>
      </dgm:spPr>
    </dgm:pt>
    <dgm:pt modelId="{0BEB972D-5736-4719-917B-41D440FB10BC}" type="pres">
      <dgm:prSet presAssocID="{1771A3AD-16A7-4F8A-991E-9B5F7F061272}" presName="spaceBetweenRectangles" presStyleCnt="0"/>
      <dgm:spPr/>
    </dgm:pt>
    <dgm:pt modelId="{7DEBED76-36F8-4012-98D5-198519740520}" type="pres">
      <dgm:prSet presAssocID="{A35945BA-C372-49A4-87E6-8BED24A88C7F}" presName="parentLin" presStyleCnt="0"/>
      <dgm:spPr/>
    </dgm:pt>
    <dgm:pt modelId="{F57790F7-0805-46BC-88ED-BC4D41730B3C}" type="pres">
      <dgm:prSet presAssocID="{A35945BA-C372-49A4-87E6-8BED24A88C7F}" presName="parentLeftMargin" presStyleLbl="node1" presStyleIdx="0" presStyleCnt="4"/>
      <dgm:spPr/>
    </dgm:pt>
    <dgm:pt modelId="{13BF9473-E965-4982-B33C-EBE7906F786B}" type="pres">
      <dgm:prSet presAssocID="{A35945BA-C372-49A4-87E6-8BED24A88C7F}" presName="parentText" presStyleLbl="node1" presStyleIdx="1" presStyleCnt="4">
        <dgm:presLayoutVars>
          <dgm:chMax val="0"/>
          <dgm:bulletEnabled val="1"/>
        </dgm:presLayoutVars>
      </dgm:prSet>
      <dgm:spPr/>
      <dgm:t>
        <a:bodyPr/>
        <a:lstStyle/>
        <a:p>
          <a:endParaRPr lang="en-US"/>
        </a:p>
      </dgm:t>
    </dgm:pt>
    <dgm:pt modelId="{D2DD1640-A130-419C-BDE1-94B303DD259C}" type="pres">
      <dgm:prSet presAssocID="{A35945BA-C372-49A4-87E6-8BED24A88C7F}" presName="negativeSpace" presStyleCnt="0"/>
      <dgm:spPr/>
    </dgm:pt>
    <dgm:pt modelId="{243E3AE8-C5C6-4007-83A2-8C32FAEBB301}" type="pres">
      <dgm:prSet presAssocID="{A35945BA-C372-49A4-87E6-8BED24A88C7F}" presName="childText" presStyleLbl="conFgAcc1" presStyleIdx="1" presStyleCnt="4">
        <dgm:presLayoutVars>
          <dgm:bulletEnabled val="1"/>
        </dgm:presLayoutVars>
      </dgm:prSet>
      <dgm:spPr>
        <a:solidFill>
          <a:srgbClr val="DDFEC4">
            <a:alpha val="89804"/>
          </a:srgbClr>
        </a:solidFill>
      </dgm:spPr>
    </dgm:pt>
    <dgm:pt modelId="{611EA38E-1FB2-4214-B0C8-FB92F388ABE2}" type="pres">
      <dgm:prSet presAssocID="{A27F6B7B-F460-4AC9-9ACB-864504F4FB80}" presName="spaceBetweenRectangles" presStyleCnt="0"/>
      <dgm:spPr/>
    </dgm:pt>
    <dgm:pt modelId="{C9A7337B-BAB3-4006-9DB7-2569AD017DF9}" type="pres">
      <dgm:prSet presAssocID="{B7E0D92A-1272-4CBD-86CC-7F07C2E96E08}" presName="parentLin" presStyleCnt="0"/>
      <dgm:spPr/>
    </dgm:pt>
    <dgm:pt modelId="{38EE8ECB-F61E-4397-BD5D-2C3DC9B10B92}" type="pres">
      <dgm:prSet presAssocID="{B7E0D92A-1272-4CBD-86CC-7F07C2E96E08}" presName="parentLeftMargin" presStyleLbl="node1" presStyleIdx="1" presStyleCnt="4"/>
      <dgm:spPr/>
    </dgm:pt>
    <dgm:pt modelId="{96908533-EB44-4A50-BEA8-26351FE248C7}" type="pres">
      <dgm:prSet presAssocID="{B7E0D92A-1272-4CBD-86CC-7F07C2E96E08}" presName="parentText" presStyleLbl="node1" presStyleIdx="2" presStyleCnt="4" custScaleY="113603">
        <dgm:presLayoutVars>
          <dgm:chMax val="0"/>
          <dgm:bulletEnabled val="1"/>
        </dgm:presLayoutVars>
      </dgm:prSet>
      <dgm:spPr/>
      <dgm:t>
        <a:bodyPr/>
        <a:lstStyle/>
        <a:p>
          <a:endParaRPr lang="en-US"/>
        </a:p>
      </dgm:t>
    </dgm:pt>
    <dgm:pt modelId="{061F750C-4A69-4E62-9118-BD805072E06E}" type="pres">
      <dgm:prSet presAssocID="{B7E0D92A-1272-4CBD-86CC-7F07C2E96E08}" presName="negativeSpace" presStyleCnt="0"/>
      <dgm:spPr/>
    </dgm:pt>
    <dgm:pt modelId="{F308DF70-4F31-4B9C-938C-27943EDADC58}" type="pres">
      <dgm:prSet presAssocID="{B7E0D92A-1272-4CBD-86CC-7F07C2E96E08}" presName="childText" presStyleLbl="conFgAcc1" presStyleIdx="2" presStyleCnt="4">
        <dgm:presLayoutVars>
          <dgm:bulletEnabled val="1"/>
        </dgm:presLayoutVars>
      </dgm:prSet>
      <dgm:spPr>
        <a:solidFill>
          <a:srgbClr val="DDFEC4">
            <a:alpha val="89804"/>
          </a:srgbClr>
        </a:solidFill>
      </dgm:spPr>
    </dgm:pt>
    <dgm:pt modelId="{0BFF8348-E2C9-49E7-BB33-69823AB5F491}" type="pres">
      <dgm:prSet presAssocID="{0F6D19F7-95A6-478B-BA05-A344DA77A4F8}" presName="spaceBetweenRectangles" presStyleCnt="0"/>
      <dgm:spPr/>
    </dgm:pt>
    <dgm:pt modelId="{4CA832DB-0957-4C13-BF1A-931A0431A16F}" type="pres">
      <dgm:prSet presAssocID="{1E3267DD-9850-4A55-BE73-F8803A9F57B7}" presName="parentLin" presStyleCnt="0"/>
      <dgm:spPr/>
    </dgm:pt>
    <dgm:pt modelId="{0EDD7260-C341-45C0-93E6-74DD5BA23DC3}" type="pres">
      <dgm:prSet presAssocID="{1E3267DD-9850-4A55-BE73-F8803A9F57B7}" presName="parentLeftMargin" presStyleLbl="node1" presStyleIdx="2" presStyleCnt="4"/>
      <dgm:spPr/>
    </dgm:pt>
    <dgm:pt modelId="{AE80892A-FE54-4451-9D9D-67D67371F1F8}" type="pres">
      <dgm:prSet presAssocID="{1E3267DD-9850-4A55-BE73-F8803A9F57B7}" presName="parentText" presStyleLbl="node1" presStyleIdx="3" presStyleCnt="4">
        <dgm:presLayoutVars>
          <dgm:chMax val="0"/>
          <dgm:bulletEnabled val="1"/>
        </dgm:presLayoutVars>
      </dgm:prSet>
      <dgm:spPr/>
      <dgm:t>
        <a:bodyPr/>
        <a:lstStyle/>
        <a:p>
          <a:endParaRPr lang="en-US"/>
        </a:p>
      </dgm:t>
    </dgm:pt>
    <dgm:pt modelId="{3EE5C1FE-0013-4CCB-9BD8-0B18D6651DCC}" type="pres">
      <dgm:prSet presAssocID="{1E3267DD-9850-4A55-BE73-F8803A9F57B7}" presName="negativeSpace" presStyleCnt="0"/>
      <dgm:spPr/>
    </dgm:pt>
    <dgm:pt modelId="{29E52312-19E9-4137-97CE-FAD5080DDA6A}" type="pres">
      <dgm:prSet presAssocID="{1E3267DD-9850-4A55-BE73-F8803A9F57B7}" presName="childText" presStyleLbl="conFgAcc1" presStyleIdx="3" presStyleCnt="4">
        <dgm:presLayoutVars>
          <dgm:bulletEnabled val="1"/>
        </dgm:presLayoutVars>
      </dgm:prSet>
      <dgm:spPr>
        <a:solidFill>
          <a:srgbClr val="DDFEC4">
            <a:alpha val="89804"/>
          </a:srgbClr>
        </a:solidFill>
      </dgm:spPr>
    </dgm:pt>
  </dgm:ptLst>
  <dgm:cxnLst>
    <dgm:cxn modelId="{F5B9C019-4BD9-42DB-B598-79CDCA90E1F9}" type="presOf" srcId="{A35945BA-C372-49A4-87E6-8BED24A88C7F}" destId="{F57790F7-0805-46BC-88ED-BC4D41730B3C}" srcOrd="0" destOrd="0" presId="urn:microsoft.com/office/officeart/2005/8/layout/list1"/>
    <dgm:cxn modelId="{B04E6E55-20DB-47FB-BF10-EB6BE0AE498B}" srcId="{6CF12162-27A6-4ABE-BB0D-0230F74515AF}" destId="{4C33E672-DD3D-4837-A850-13F2B886D747}" srcOrd="0" destOrd="0" parTransId="{4EDBDCEA-B7B2-4B7A-BF07-92A1715EE5A4}" sibTransId="{1771A3AD-16A7-4F8A-991E-9B5F7F061272}"/>
    <dgm:cxn modelId="{571FB760-B3E8-40F7-9D5D-696A2BDCAA01}" type="presOf" srcId="{A35945BA-C372-49A4-87E6-8BED24A88C7F}" destId="{13BF9473-E965-4982-B33C-EBE7906F786B}" srcOrd="1" destOrd="0" presId="urn:microsoft.com/office/officeart/2005/8/layout/list1"/>
    <dgm:cxn modelId="{04C543D6-FCE3-4377-938D-7D0528B1C948}" srcId="{6CF12162-27A6-4ABE-BB0D-0230F74515AF}" destId="{1E3267DD-9850-4A55-BE73-F8803A9F57B7}" srcOrd="3" destOrd="0" parTransId="{7EDAAA1A-B600-423D-8D0E-FA8EEACED021}" sibTransId="{4FB6A842-6E7E-4843-8008-4D051BD5F306}"/>
    <dgm:cxn modelId="{CE556396-E343-40B2-BF16-4B520BD41937}" srcId="{6CF12162-27A6-4ABE-BB0D-0230F74515AF}" destId="{B7E0D92A-1272-4CBD-86CC-7F07C2E96E08}" srcOrd="2" destOrd="0" parTransId="{174CE166-6551-40ED-86BC-C68584510788}" sibTransId="{0F6D19F7-95A6-478B-BA05-A344DA77A4F8}"/>
    <dgm:cxn modelId="{A30739FB-FFE0-4559-B336-B164AF4D626D}" type="presOf" srcId="{4C33E672-DD3D-4837-A850-13F2B886D747}" destId="{4891AEA0-E5E2-43F7-9686-21D1637BA1D4}" srcOrd="1" destOrd="0" presId="urn:microsoft.com/office/officeart/2005/8/layout/list1"/>
    <dgm:cxn modelId="{B19147E5-A12F-4C02-A32B-AF5E0FE6493F}" type="presOf" srcId="{6CF12162-27A6-4ABE-BB0D-0230F74515AF}" destId="{DE8699F8-38B1-42C5-B527-EAAD3A40812A}" srcOrd="0" destOrd="0" presId="urn:microsoft.com/office/officeart/2005/8/layout/list1"/>
    <dgm:cxn modelId="{154E28DE-C820-4AA1-926E-B0B3360E850B}" type="presOf" srcId="{1E3267DD-9850-4A55-BE73-F8803A9F57B7}" destId="{AE80892A-FE54-4451-9D9D-67D67371F1F8}" srcOrd="1" destOrd="0" presId="urn:microsoft.com/office/officeart/2005/8/layout/list1"/>
    <dgm:cxn modelId="{75E45E70-492D-4E39-94F7-FA0BEC0D6220}" type="presOf" srcId="{4C33E672-DD3D-4837-A850-13F2B886D747}" destId="{8A3114CD-C49B-4138-8DA9-5ED28C4CA86C}" srcOrd="0" destOrd="0" presId="urn:microsoft.com/office/officeart/2005/8/layout/list1"/>
    <dgm:cxn modelId="{B3EA98E5-2B16-49BC-9741-13A4E2326320}" srcId="{6CF12162-27A6-4ABE-BB0D-0230F74515AF}" destId="{A35945BA-C372-49A4-87E6-8BED24A88C7F}" srcOrd="1" destOrd="0" parTransId="{7C2175A4-9CF9-4CCB-A616-B7084561E761}" sibTransId="{A27F6B7B-F460-4AC9-9ACB-864504F4FB80}"/>
    <dgm:cxn modelId="{E6FEF0DB-612B-4FCD-9B5F-3F4E4C22FCA3}" type="presOf" srcId="{B7E0D92A-1272-4CBD-86CC-7F07C2E96E08}" destId="{38EE8ECB-F61E-4397-BD5D-2C3DC9B10B92}" srcOrd="0" destOrd="0" presId="urn:microsoft.com/office/officeart/2005/8/layout/list1"/>
    <dgm:cxn modelId="{DDC36ED6-DB51-4CA2-A066-0B9F493A83B1}" type="presOf" srcId="{1E3267DD-9850-4A55-BE73-F8803A9F57B7}" destId="{0EDD7260-C341-45C0-93E6-74DD5BA23DC3}" srcOrd="0" destOrd="0" presId="urn:microsoft.com/office/officeart/2005/8/layout/list1"/>
    <dgm:cxn modelId="{5ED4916B-5033-44F3-8A4A-534E5E546BC1}" type="presOf" srcId="{B7E0D92A-1272-4CBD-86CC-7F07C2E96E08}" destId="{96908533-EB44-4A50-BEA8-26351FE248C7}" srcOrd="1" destOrd="0" presId="urn:microsoft.com/office/officeart/2005/8/layout/list1"/>
    <dgm:cxn modelId="{ECE64BC8-B5FA-4CDA-9706-15F9EAA381C1}" type="presParOf" srcId="{DE8699F8-38B1-42C5-B527-EAAD3A40812A}" destId="{E3151D53-F289-4986-A05A-204763CA0C89}" srcOrd="0" destOrd="0" presId="urn:microsoft.com/office/officeart/2005/8/layout/list1"/>
    <dgm:cxn modelId="{1CEA3EEB-F84D-4A2B-8B51-6219BB239391}" type="presParOf" srcId="{E3151D53-F289-4986-A05A-204763CA0C89}" destId="{8A3114CD-C49B-4138-8DA9-5ED28C4CA86C}" srcOrd="0" destOrd="0" presId="urn:microsoft.com/office/officeart/2005/8/layout/list1"/>
    <dgm:cxn modelId="{25D9E767-FC61-4B18-B284-6B9D313A9DC8}" type="presParOf" srcId="{E3151D53-F289-4986-A05A-204763CA0C89}" destId="{4891AEA0-E5E2-43F7-9686-21D1637BA1D4}" srcOrd="1" destOrd="0" presId="urn:microsoft.com/office/officeart/2005/8/layout/list1"/>
    <dgm:cxn modelId="{EC0000A5-7EA5-47D7-8C55-FF754340B4A3}" type="presParOf" srcId="{DE8699F8-38B1-42C5-B527-EAAD3A40812A}" destId="{404C1C4B-AEEB-4953-990B-A00DBD58B18C}" srcOrd="1" destOrd="0" presId="urn:microsoft.com/office/officeart/2005/8/layout/list1"/>
    <dgm:cxn modelId="{F9AC7993-AA6C-4174-8A9C-6B57A05C98FB}" type="presParOf" srcId="{DE8699F8-38B1-42C5-B527-EAAD3A40812A}" destId="{AE2DC669-C4BC-4629-9982-AB18F83C23CD}" srcOrd="2" destOrd="0" presId="urn:microsoft.com/office/officeart/2005/8/layout/list1"/>
    <dgm:cxn modelId="{11D41D59-B552-45D5-B3EF-978495CF1414}" type="presParOf" srcId="{DE8699F8-38B1-42C5-B527-EAAD3A40812A}" destId="{0BEB972D-5736-4719-917B-41D440FB10BC}" srcOrd="3" destOrd="0" presId="urn:microsoft.com/office/officeart/2005/8/layout/list1"/>
    <dgm:cxn modelId="{918894FF-B83C-44A0-98AB-20DDA9E1CA5C}" type="presParOf" srcId="{DE8699F8-38B1-42C5-B527-EAAD3A40812A}" destId="{7DEBED76-36F8-4012-98D5-198519740520}" srcOrd="4" destOrd="0" presId="urn:microsoft.com/office/officeart/2005/8/layout/list1"/>
    <dgm:cxn modelId="{E6AB7910-F88F-47CA-A065-184CB52C39D2}" type="presParOf" srcId="{7DEBED76-36F8-4012-98D5-198519740520}" destId="{F57790F7-0805-46BC-88ED-BC4D41730B3C}" srcOrd="0" destOrd="0" presId="urn:microsoft.com/office/officeart/2005/8/layout/list1"/>
    <dgm:cxn modelId="{3A1E4891-C885-42EF-AE50-499E2B869952}" type="presParOf" srcId="{7DEBED76-36F8-4012-98D5-198519740520}" destId="{13BF9473-E965-4982-B33C-EBE7906F786B}" srcOrd="1" destOrd="0" presId="urn:microsoft.com/office/officeart/2005/8/layout/list1"/>
    <dgm:cxn modelId="{02E712E7-7866-4A32-9235-9253E43817D0}" type="presParOf" srcId="{DE8699F8-38B1-42C5-B527-EAAD3A40812A}" destId="{D2DD1640-A130-419C-BDE1-94B303DD259C}" srcOrd="5" destOrd="0" presId="urn:microsoft.com/office/officeart/2005/8/layout/list1"/>
    <dgm:cxn modelId="{E8AD0D74-6EA4-4B7B-858D-796449A468C0}" type="presParOf" srcId="{DE8699F8-38B1-42C5-B527-EAAD3A40812A}" destId="{243E3AE8-C5C6-4007-83A2-8C32FAEBB301}" srcOrd="6" destOrd="0" presId="urn:microsoft.com/office/officeart/2005/8/layout/list1"/>
    <dgm:cxn modelId="{1123568D-82D7-4FDA-A8EF-56AD11D0717A}" type="presParOf" srcId="{DE8699F8-38B1-42C5-B527-EAAD3A40812A}" destId="{611EA38E-1FB2-4214-B0C8-FB92F388ABE2}" srcOrd="7" destOrd="0" presId="urn:microsoft.com/office/officeart/2005/8/layout/list1"/>
    <dgm:cxn modelId="{FC68CE3A-B99C-481B-97C9-46D170304231}" type="presParOf" srcId="{DE8699F8-38B1-42C5-B527-EAAD3A40812A}" destId="{C9A7337B-BAB3-4006-9DB7-2569AD017DF9}" srcOrd="8" destOrd="0" presId="urn:microsoft.com/office/officeart/2005/8/layout/list1"/>
    <dgm:cxn modelId="{49967049-42F7-4E78-A6CF-D1521748FCB5}" type="presParOf" srcId="{C9A7337B-BAB3-4006-9DB7-2569AD017DF9}" destId="{38EE8ECB-F61E-4397-BD5D-2C3DC9B10B92}" srcOrd="0" destOrd="0" presId="urn:microsoft.com/office/officeart/2005/8/layout/list1"/>
    <dgm:cxn modelId="{074C33F6-80BB-46CF-959A-1073B9C670C2}" type="presParOf" srcId="{C9A7337B-BAB3-4006-9DB7-2569AD017DF9}" destId="{96908533-EB44-4A50-BEA8-26351FE248C7}" srcOrd="1" destOrd="0" presId="urn:microsoft.com/office/officeart/2005/8/layout/list1"/>
    <dgm:cxn modelId="{6AAD16E6-F7BF-497C-96B2-1B13E667C67E}" type="presParOf" srcId="{DE8699F8-38B1-42C5-B527-EAAD3A40812A}" destId="{061F750C-4A69-4E62-9118-BD805072E06E}" srcOrd="9" destOrd="0" presId="urn:microsoft.com/office/officeart/2005/8/layout/list1"/>
    <dgm:cxn modelId="{2E8527C7-473B-4B92-9339-03073FAF3F6D}" type="presParOf" srcId="{DE8699F8-38B1-42C5-B527-EAAD3A40812A}" destId="{F308DF70-4F31-4B9C-938C-27943EDADC58}" srcOrd="10" destOrd="0" presId="urn:microsoft.com/office/officeart/2005/8/layout/list1"/>
    <dgm:cxn modelId="{7027C99E-B36A-4796-89AB-F16DBFEB856C}" type="presParOf" srcId="{DE8699F8-38B1-42C5-B527-EAAD3A40812A}" destId="{0BFF8348-E2C9-49E7-BB33-69823AB5F491}" srcOrd="11" destOrd="0" presId="urn:microsoft.com/office/officeart/2005/8/layout/list1"/>
    <dgm:cxn modelId="{0540BBCB-348C-4A00-B7A2-28C4832C68A6}" type="presParOf" srcId="{DE8699F8-38B1-42C5-B527-EAAD3A40812A}" destId="{4CA832DB-0957-4C13-BF1A-931A0431A16F}" srcOrd="12" destOrd="0" presId="urn:microsoft.com/office/officeart/2005/8/layout/list1"/>
    <dgm:cxn modelId="{45B8BAD7-D741-4C4A-80D2-CB4CE823E019}" type="presParOf" srcId="{4CA832DB-0957-4C13-BF1A-931A0431A16F}" destId="{0EDD7260-C341-45C0-93E6-74DD5BA23DC3}" srcOrd="0" destOrd="0" presId="urn:microsoft.com/office/officeart/2005/8/layout/list1"/>
    <dgm:cxn modelId="{CF8D0EAD-1A50-466D-92EA-D77FE56F3333}" type="presParOf" srcId="{4CA832DB-0957-4C13-BF1A-931A0431A16F}" destId="{AE80892A-FE54-4451-9D9D-67D67371F1F8}" srcOrd="1" destOrd="0" presId="urn:microsoft.com/office/officeart/2005/8/layout/list1"/>
    <dgm:cxn modelId="{AB58A4EF-B54E-4954-9658-E81188D5D376}" type="presParOf" srcId="{DE8699F8-38B1-42C5-B527-EAAD3A40812A}" destId="{3EE5C1FE-0013-4CCB-9BD8-0B18D6651DCC}" srcOrd="13" destOrd="0" presId="urn:microsoft.com/office/officeart/2005/8/layout/list1"/>
    <dgm:cxn modelId="{BBEC4544-5667-489D-9DB0-506796C8FE82}" type="presParOf" srcId="{DE8699F8-38B1-42C5-B527-EAAD3A40812A}" destId="{29E52312-19E9-4137-97CE-FAD5080DDA6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12162-27A6-4ABE-BB0D-0230F74515A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C33E672-DD3D-4837-A850-13F2B886D747}">
      <dgm:prSet phldrT="[Text]" custT="1"/>
      <dgm:spPr/>
      <dgm:t>
        <a:bodyPr/>
        <a:lstStyle/>
        <a:p>
          <a:r>
            <a:rPr lang="en-US" sz="1800" dirty="0" smtClean="0">
              <a:latin typeface="Times New Roman" panose="02020603050405020304" pitchFamily="18" charset="0"/>
              <a:cs typeface="Times New Roman" panose="02020603050405020304" pitchFamily="18" charset="0"/>
            </a:rPr>
            <a:t>In Go-Back-N protocol, the sender can transmit multiple packets at a time without waiting for an acknowledgement within the window size.</a:t>
          </a:r>
          <a:endParaRPr lang="en-US" sz="1800" dirty="0"/>
        </a:p>
      </dgm:t>
    </dgm:pt>
    <dgm:pt modelId="{4EDBDCEA-B7B2-4B7A-BF07-92A1715EE5A4}" type="parTrans" cxnId="{B04E6E55-20DB-47FB-BF10-EB6BE0AE498B}">
      <dgm:prSet/>
      <dgm:spPr/>
      <dgm:t>
        <a:bodyPr/>
        <a:lstStyle/>
        <a:p>
          <a:endParaRPr lang="en-US"/>
        </a:p>
      </dgm:t>
    </dgm:pt>
    <dgm:pt modelId="{1771A3AD-16A7-4F8A-991E-9B5F7F061272}" type="sibTrans" cxnId="{B04E6E55-20DB-47FB-BF10-EB6BE0AE498B}">
      <dgm:prSet/>
      <dgm:spPr/>
      <dgm:t>
        <a:bodyPr/>
        <a:lstStyle/>
        <a:p>
          <a:endParaRPr lang="en-US"/>
        </a:p>
      </dgm:t>
    </dgm:pt>
    <dgm:pt modelId="{A35945BA-C372-49A4-87E6-8BED24A88C7F}">
      <dgm:prSet phldrT="[Text]" custT="1"/>
      <dgm:spPr/>
      <dgm:t>
        <a:bodyPr/>
        <a:lstStyle/>
        <a:p>
          <a:r>
            <a:rPr lang="en-US" sz="1800" dirty="0" smtClean="0">
              <a:latin typeface="Times New Roman" panose="02020603050405020304" pitchFamily="18" charset="0"/>
              <a:cs typeface="Times New Roman" panose="02020603050405020304" pitchFamily="18" charset="0"/>
            </a:rPr>
            <a:t>In this protocol, the packet sequence numbers do not alternate between 0 and 1. Instead the sequence numbers for each packet increment by 1.</a:t>
          </a:r>
          <a:endParaRPr lang="en-US" sz="1800" dirty="0"/>
        </a:p>
      </dgm:t>
    </dgm:pt>
    <dgm:pt modelId="{7C2175A4-9CF9-4CCB-A616-B7084561E761}" type="parTrans" cxnId="{B3EA98E5-2B16-49BC-9741-13A4E2326320}">
      <dgm:prSet/>
      <dgm:spPr/>
      <dgm:t>
        <a:bodyPr/>
        <a:lstStyle/>
        <a:p>
          <a:endParaRPr lang="en-US"/>
        </a:p>
      </dgm:t>
    </dgm:pt>
    <dgm:pt modelId="{A27F6B7B-F460-4AC9-9ACB-864504F4FB80}" type="sibTrans" cxnId="{B3EA98E5-2B16-49BC-9741-13A4E2326320}">
      <dgm:prSet/>
      <dgm:spPr/>
      <dgm:t>
        <a:bodyPr/>
        <a:lstStyle/>
        <a:p>
          <a:endParaRPr lang="en-US"/>
        </a:p>
      </dgm:t>
    </dgm:pt>
    <dgm:pt modelId="{B7E0D92A-1272-4CBD-86CC-7F07C2E96E08}">
      <dgm:prSet phldrT="[Text]" custT="1"/>
      <dgm:spPr/>
      <dgm:t>
        <a:bodyPr/>
        <a:lstStyle/>
        <a:p>
          <a:r>
            <a:rPr lang="en-US" sz="1800" dirty="0" smtClean="0">
              <a:latin typeface="Times New Roman" panose="02020603050405020304" pitchFamily="18" charset="0"/>
              <a:cs typeface="Times New Roman" panose="02020603050405020304" pitchFamily="18" charset="0"/>
            </a:rPr>
            <a:t>If a packet is lost then it is retransmitted after a timeout.</a:t>
          </a:r>
          <a:endParaRPr lang="en-US" sz="1800" dirty="0"/>
        </a:p>
      </dgm:t>
    </dgm:pt>
    <dgm:pt modelId="{174CE166-6551-40ED-86BC-C68584510788}" type="parTrans" cxnId="{CE556396-E343-40B2-BF16-4B520BD41937}">
      <dgm:prSet/>
      <dgm:spPr/>
      <dgm:t>
        <a:bodyPr/>
        <a:lstStyle/>
        <a:p>
          <a:endParaRPr lang="en-US"/>
        </a:p>
      </dgm:t>
    </dgm:pt>
    <dgm:pt modelId="{0F6D19F7-95A6-478B-BA05-A344DA77A4F8}" type="sibTrans" cxnId="{CE556396-E343-40B2-BF16-4B520BD41937}">
      <dgm:prSet/>
      <dgm:spPr/>
      <dgm:t>
        <a:bodyPr/>
        <a:lstStyle/>
        <a:p>
          <a:endParaRPr lang="en-US"/>
        </a:p>
      </dgm:t>
    </dgm:pt>
    <dgm:pt modelId="{1E3267DD-9850-4A55-BE73-F8803A9F57B7}">
      <dgm:prSet custT="1"/>
      <dgm:spPr/>
      <dgm:t>
        <a:bodyPr/>
        <a:lstStyle/>
        <a:p>
          <a:r>
            <a:rPr lang="en-US" sz="1800" dirty="0" smtClean="0">
              <a:latin typeface="Times New Roman" panose="02020603050405020304" pitchFamily="18" charset="0"/>
              <a:cs typeface="Times New Roman" panose="02020603050405020304" pitchFamily="18" charset="0"/>
            </a:rPr>
            <a:t>Also all the packets within the window that were transmitted after the lost packet, will be retransmitted to the receiver and the timer will be restarted.</a:t>
          </a:r>
          <a:endParaRPr lang="en-US" sz="1800" dirty="0"/>
        </a:p>
      </dgm:t>
    </dgm:pt>
    <dgm:pt modelId="{7EDAAA1A-B600-423D-8D0E-FA8EEACED021}" type="parTrans" cxnId="{04C543D6-FCE3-4377-938D-7D0528B1C948}">
      <dgm:prSet/>
      <dgm:spPr/>
      <dgm:t>
        <a:bodyPr/>
        <a:lstStyle/>
        <a:p>
          <a:endParaRPr lang="en-US"/>
        </a:p>
      </dgm:t>
    </dgm:pt>
    <dgm:pt modelId="{4FB6A842-6E7E-4843-8008-4D051BD5F306}" type="sibTrans" cxnId="{04C543D6-FCE3-4377-938D-7D0528B1C948}">
      <dgm:prSet/>
      <dgm:spPr/>
      <dgm:t>
        <a:bodyPr/>
        <a:lstStyle/>
        <a:p>
          <a:endParaRPr lang="en-US"/>
        </a:p>
      </dgm:t>
    </dgm:pt>
    <dgm:pt modelId="{DE8699F8-38B1-42C5-B527-EAAD3A40812A}" type="pres">
      <dgm:prSet presAssocID="{6CF12162-27A6-4ABE-BB0D-0230F74515AF}" presName="linear" presStyleCnt="0">
        <dgm:presLayoutVars>
          <dgm:dir/>
          <dgm:animLvl val="lvl"/>
          <dgm:resizeHandles val="exact"/>
        </dgm:presLayoutVars>
      </dgm:prSet>
      <dgm:spPr/>
    </dgm:pt>
    <dgm:pt modelId="{E3151D53-F289-4986-A05A-204763CA0C89}" type="pres">
      <dgm:prSet presAssocID="{4C33E672-DD3D-4837-A850-13F2B886D747}" presName="parentLin" presStyleCnt="0"/>
      <dgm:spPr/>
    </dgm:pt>
    <dgm:pt modelId="{8A3114CD-C49B-4138-8DA9-5ED28C4CA86C}" type="pres">
      <dgm:prSet presAssocID="{4C33E672-DD3D-4837-A850-13F2B886D747}" presName="parentLeftMargin" presStyleLbl="node1" presStyleIdx="0" presStyleCnt="4"/>
      <dgm:spPr/>
    </dgm:pt>
    <dgm:pt modelId="{4891AEA0-E5E2-43F7-9686-21D1637BA1D4}" type="pres">
      <dgm:prSet presAssocID="{4C33E672-DD3D-4837-A850-13F2B886D747}" presName="parentText" presStyleLbl="node1" presStyleIdx="0" presStyleCnt="4" custScaleY="126452">
        <dgm:presLayoutVars>
          <dgm:chMax val="0"/>
          <dgm:bulletEnabled val="1"/>
        </dgm:presLayoutVars>
      </dgm:prSet>
      <dgm:spPr/>
      <dgm:t>
        <a:bodyPr/>
        <a:lstStyle/>
        <a:p>
          <a:endParaRPr lang="en-US"/>
        </a:p>
      </dgm:t>
    </dgm:pt>
    <dgm:pt modelId="{404C1C4B-AEEB-4953-990B-A00DBD58B18C}" type="pres">
      <dgm:prSet presAssocID="{4C33E672-DD3D-4837-A850-13F2B886D747}" presName="negativeSpace" presStyleCnt="0"/>
      <dgm:spPr/>
    </dgm:pt>
    <dgm:pt modelId="{AE2DC669-C4BC-4629-9982-AB18F83C23CD}" type="pres">
      <dgm:prSet presAssocID="{4C33E672-DD3D-4837-A850-13F2B886D747}" presName="childText" presStyleLbl="conFgAcc1" presStyleIdx="0" presStyleCnt="4">
        <dgm:presLayoutVars>
          <dgm:bulletEnabled val="1"/>
        </dgm:presLayoutVars>
      </dgm:prSet>
      <dgm:spPr>
        <a:solidFill>
          <a:srgbClr val="DDFEC4">
            <a:alpha val="90000"/>
          </a:srgbClr>
        </a:solidFill>
      </dgm:spPr>
    </dgm:pt>
    <dgm:pt modelId="{0BEB972D-5736-4719-917B-41D440FB10BC}" type="pres">
      <dgm:prSet presAssocID="{1771A3AD-16A7-4F8A-991E-9B5F7F061272}" presName="spaceBetweenRectangles" presStyleCnt="0"/>
      <dgm:spPr/>
    </dgm:pt>
    <dgm:pt modelId="{7DEBED76-36F8-4012-98D5-198519740520}" type="pres">
      <dgm:prSet presAssocID="{A35945BA-C372-49A4-87E6-8BED24A88C7F}" presName="parentLin" presStyleCnt="0"/>
      <dgm:spPr/>
    </dgm:pt>
    <dgm:pt modelId="{F57790F7-0805-46BC-88ED-BC4D41730B3C}" type="pres">
      <dgm:prSet presAssocID="{A35945BA-C372-49A4-87E6-8BED24A88C7F}" presName="parentLeftMargin" presStyleLbl="node1" presStyleIdx="0" presStyleCnt="4"/>
      <dgm:spPr/>
    </dgm:pt>
    <dgm:pt modelId="{13BF9473-E965-4982-B33C-EBE7906F786B}" type="pres">
      <dgm:prSet presAssocID="{A35945BA-C372-49A4-87E6-8BED24A88C7F}" presName="parentText" presStyleLbl="node1" presStyleIdx="1" presStyleCnt="4" custScaleY="121899">
        <dgm:presLayoutVars>
          <dgm:chMax val="0"/>
          <dgm:bulletEnabled val="1"/>
        </dgm:presLayoutVars>
      </dgm:prSet>
      <dgm:spPr/>
      <dgm:t>
        <a:bodyPr/>
        <a:lstStyle/>
        <a:p>
          <a:endParaRPr lang="en-US"/>
        </a:p>
      </dgm:t>
    </dgm:pt>
    <dgm:pt modelId="{D2DD1640-A130-419C-BDE1-94B303DD259C}" type="pres">
      <dgm:prSet presAssocID="{A35945BA-C372-49A4-87E6-8BED24A88C7F}" presName="negativeSpace" presStyleCnt="0"/>
      <dgm:spPr/>
    </dgm:pt>
    <dgm:pt modelId="{243E3AE8-C5C6-4007-83A2-8C32FAEBB301}" type="pres">
      <dgm:prSet presAssocID="{A35945BA-C372-49A4-87E6-8BED24A88C7F}" presName="childText" presStyleLbl="conFgAcc1" presStyleIdx="1" presStyleCnt="4">
        <dgm:presLayoutVars>
          <dgm:bulletEnabled val="1"/>
        </dgm:presLayoutVars>
      </dgm:prSet>
      <dgm:spPr>
        <a:solidFill>
          <a:srgbClr val="DDFEC4">
            <a:alpha val="90000"/>
          </a:srgbClr>
        </a:solidFill>
      </dgm:spPr>
    </dgm:pt>
    <dgm:pt modelId="{611EA38E-1FB2-4214-B0C8-FB92F388ABE2}" type="pres">
      <dgm:prSet presAssocID="{A27F6B7B-F460-4AC9-9ACB-864504F4FB80}" presName="spaceBetweenRectangles" presStyleCnt="0"/>
      <dgm:spPr/>
    </dgm:pt>
    <dgm:pt modelId="{C9A7337B-BAB3-4006-9DB7-2569AD017DF9}" type="pres">
      <dgm:prSet presAssocID="{B7E0D92A-1272-4CBD-86CC-7F07C2E96E08}" presName="parentLin" presStyleCnt="0"/>
      <dgm:spPr/>
    </dgm:pt>
    <dgm:pt modelId="{38EE8ECB-F61E-4397-BD5D-2C3DC9B10B92}" type="pres">
      <dgm:prSet presAssocID="{B7E0D92A-1272-4CBD-86CC-7F07C2E96E08}" presName="parentLeftMargin" presStyleLbl="node1" presStyleIdx="1" presStyleCnt="4"/>
      <dgm:spPr/>
    </dgm:pt>
    <dgm:pt modelId="{96908533-EB44-4A50-BEA8-26351FE248C7}" type="pres">
      <dgm:prSet presAssocID="{B7E0D92A-1272-4CBD-86CC-7F07C2E96E08}" presName="parentText" presStyleLbl="node1" presStyleIdx="2" presStyleCnt="4" custScaleY="113603">
        <dgm:presLayoutVars>
          <dgm:chMax val="0"/>
          <dgm:bulletEnabled val="1"/>
        </dgm:presLayoutVars>
      </dgm:prSet>
      <dgm:spPr/>
      <dgm:t>
        <a:bodyPr/>
        <a:lstStyle/>
        <a:p>
          <a:endParaRPr lang="en-US"/>
        </a:p>
      </dgm:t>
    </dgm:pt>
    <dgm:pt modelId="{061F750C-4A69-4E62-9118-BD805072E06E}" type="pres">
      <dgm:prSet presAssocID="{B7E0D92A-1272-4CBD-86CC-7F07C2E96E08}" presName="negativeSpace" presStyleCnt="0"/>
      <dgm:spPr/>
    </dgm:pt>
    <dgm:pt modelId="{F308DF70-4F31-4B9C-938C-27943EDADC58}" type="pres">
      <dgm:prSet presAssocID="{B7E0D92A-1272-4CBD-86CC-7F07C2E96E08}" presName="childText" presStyleLbl="conFgAcc1" presStyleIdx="2" presStyleCnt="4">
        <dgm:presLayoutVars>
          <dgm:bulletEnabled val="1"/>
        </dgm:presLayoutVars>
      </dgm:prSet>
      <dgm:spPr>
        <a:solidFill>
          <a:srgbClr val="DDFEC4">
            <a:alpha val="90000"/>
          </a:srgbClr>
        </a:solidFill>
      </dgm:spPr>
    </dgm:pt>
    <dgm:pt modelId="{0BFF8348-E2C9-49E7-BB33-69823AB5F491}" type="pres">
      <dgm:prSet presAssocID="{0F6D19F7-95A6-478B-BA05-A344DA77A4F8}" presName="spaceBetweenRectangles" presStyleCnt="0"/>
      <dgm:spPr/>
    </dgm:pt>
    <dgm:pt modelId="{4CA832DB-0957-4C13-BF1A-931A0431A16F}" type="pres">
      <dgm:prSet presAssocID="{1E3267DD-9850-4A55-BE73-F8803A9F57B7}" presName="parentLin" presStyleCnt="0"/>
      <dgm:spPr/>
    </dgm:pt>
    <dgm:pt modelId="{0EDD7260-C341-45C0-93E6-74DD5BA23DC3}" type="pres">
      <dgm:prSet presAssocID="{1E3267DD-9850-4A55-BE73-F8803A9F57B7}" presName="parentLeftMargin" presStyleLbl="node1" presStyleIdx="2" presStyleCnt="4"/>
      <dgm:spPr/>
    </dgm:pt>
    <dgm:pt modelId="{AE80892A-FE54-4451-9D9D-67D67371F1F8}" type="pres">
      <dgm:prSet presAssocID="{1E3267DD-9850-4A55-BE73-F8803A9F57B7}" presName="parentText" presStyleLbl="node1" presStyleIdx="3" presStyleCnt="4" custScaleY="132562">
        <dgm:presLayoutVars>
          <dgm:chMax val="0"/>
          <dgm:bulletEnabled val="1"/>
        </dgm:presLayoutVars>
      </dgm:prSet>
      <dgm:spPr/>
      <dgm:t>
        <a:bodyPr/>
        <a:lstStyle/>
        <a:p>
          <a:endParaRPr lang="en-US"/>
        </a:p>
      </dgm:t>
    </dgm:pt>
    <dgm:pt modelId="{3EE5C1FE-0013-4CCB-9BD8-0B18D6651DCC}" type="pres">
      <dgm:prSet presAssocID="{1E3267DD-9850-4A55-BE73-F8803A9F57B7}" presName="negativeSpace" presStyleCnt="0"/>
      <dgm:spPr/>
    </dgm:pt>
    <dgm:pt modelId="{29E52312-19E9-4137-97CE-FAD5080DDA6A}" type="pres">
      <dgm:prSet presAssocID="{1E3267DD-9850-4A55-BE73-F8803A9F57B7}" presName="childText" presStyleLbl="conFgAcc1" presStyleIdx="3" presStyleCnt="4">
        <dgm:presLayoutVars>
          <dgm:bulletEnabled val="1"/>
        </dgm:presLayoutVars>
      </dgm:prSet>
      <dgm:spPr>
        <a:solidFill>
          <a:srgbClr val="DDFEC4">
            <a:alpha val="90000"/>
          </a:srgbClr>
        </a:solidFill>
      </dgm:spPr>
    </dgm:pt>
  </dgm:ptLst>
  <dgm:cxnLst>
    <dgm:cxn modelId="{F5B9C019-4BD9-42DB-B598-79CDCA90E1F9}" type="presOf" srcId="{A35945BA-C372-49A4-87E6-8BED24A88C7F}" destId="{F57790F7-0805-46BC-88ED-BC4D41730B3C}" srcOrd="0" destOrd="0" presId="urn:microsoft.com/office/officeart/2005/8/layout/list1"/>
    <dgm:cxn modelId="{B04E6E55-20DB-47FB-BF10-EB6BE0AE498B}" srcId="{6CF12162-27A6-4ABE-BB0D-0230F74515AF}" destId="{4C33E672-DD3D-4837-A850-13F2B886D747}" srcOrd="0" destOrd="0" parTransId="{4EDBDCEA-B7B2-4B7A-BF07-92A1715EE5A4}" sibTransId="{1771A3AD-16A7-4F8A-991E-9B5F7F061272}"/>
    <dgm:cxn modelId="{571FB760-B3E8-40F7-9D5D-696A2BDCAA01}" type="presOf" srcId="{A35945BA-C372-49A4-87E6-8BED24A88C7F}" destId="{13BF9473-E965-4982-B33C-EBE7906F786B}" srcOrd="1" destOrd="0" presId="urn:microsoft.com/office/officeart/2005/8/layout/list1"/>
    <dgm:cxn modelId="{04C543D6-FCE3-4377-938D-7D0528B1C948}" srcId="{6CF12162-27A6-4ABE-BB0D-0230F74515AF}" destId="{1E3267DD-9850-4A55-BE73-F8803A9F57B7}" srcOrd="3" destOrd="0" parTransId="{7EDAAA1A-B600-423D-8D0E-FA8EEACED021}" sibTransId="{4FB6A842-6E7E-4843-8008-4D051BD5F306}"/>
    <dgm:cxn modelId="{CE556396-E343-40B2-BF16-4B520BD41937}" srcId="{6CF12162-27A6-4ABE-BB0D-0230F74515AF}" destId="{B7E0D92A-1272-4CBD-86CC-7F07C2E96E08}" srcOrd="2" destOrd="0" parTransId="{174CE166-6551-40ED-86BC-C68584510788}" sibTransId="{0F6D19F7-95A6-478B-BA05-A344DA77A4F8}"/>
    <dgm:cxn modelId="{A30739FB-FFE0-4559-B336-B164AF4D626D}" type="presOf" srcId="{4C33E672-DD3D-4837-A850-13F2B886D747}" destId="{4891AEA0-E5E2-43F7-9686-21D1637BA1D4}" srcOrd="1" destOrd="0" presId="urn:microsoft.com/office/officeart/2005/8/layout/list1"/>
    <dgm:cxn modelId="{B19147E5-A12F-4C02-A32B-AF5E0FE6493F}" type="presOf" srcId="{6CF12162-27A6-4ABE-BB0D-0230F74515AF}" destId="{DE8699F8-38B1-42C5-B527-EAAD3A40812A}" srcOrd="0" destOrd="0" presId="urn:microsoft.com/office/officeart/2005/8/layout/list1"/>
    <dgm:cxn modelId="{154E28DE-C820-4AA1-926E-B0B3360E850B}" type="presOf" srcId="{1E3267DD-9850-4A55-BE73-F8803A9F57B7}" destId="{AE80892A-FE54-4451-9D9D-67D67371F1F8}" srcOrd="1" destOrd="0" presId="urn:microsoft.com/office/officeart/2005/8/layout/list1"/>
    <dgm:cxn modelId="{75E45E70-492D-4E39-94F7-FA0BEC0D6220}" type="presOf" srcId="{4C33E672-DD3D-4837-A850-13F2B886D747}" destId="{8A3114CD-C49B-4138-8DA9-5ED28C4CA86C}" srcOrd="0" destOrd="0" presId="urn:microsoft.com/office/officeart/2005/8/layout/list1"/>
    <dgm:cxn modelId="{B3EA98E5-2B16-49BC-9741-13A4E2326320}" srcId="{6CF12162-27A6-4ABE-BB0D-0230F74515AF}" destId="{A35945BA-C372-49A4-87E6-8BED24A88C7F}" srcOrd="1" destOrd="0" parTransId="{7C2175A4-9CF9-4CCB-A616-B7084561E761}" sibTransId="{A27F6B7B-F460-4AC9-9ACB-864504F4FB80}"/>
    <dgm:cxn modelId="{E6FEF0DB-612B-4FCD-9B5F-3F4E4C22FCA3}" type="presOf" srcId="{B7E0D92A-1272-4CBD-86CC-7F07C2E96E08}" destId="{38EE8ECB-F61E-4397-BD5D-2C3DC9B10B92}" srcOrd="0" destOrd="0" presId="urn:microsoft.com/office/officeart/2005/8/layout/list1"/>
    <dgm:cxn modelId="{DDC36ED6-DB51-4CA2-A066-0B9F493A83B1}" type="presOf" srcId="{1E3267DD-9850-4A55-BE73-F8803A9F57B7}" destId="{0EDD7260-C341-45C0-93E6-74DD5BA23DC3}" srcOrd="0" destOrd="0" presId="urn:microsoft.com/office/officeart/2005/8/layout/list1"/>
    <dgm:cxn modelId="{5ED4916B-5033-44F3-8A4A-534E5E546BC1}" type="presOf" srcId="{B7E0D92A-1272-4CBD-86CC-7F07C2E96E08}" destId="{96908533-EB44-4A50-BEA8-26351FE248C7}" srcOrd="1" destOrd="0" presId="urn:microsoft.com/office/officeart/2005/8/layout/list1"/>
    <dgm:cxn modelId="{ECE64BC8-B5FA-4CDA-9706-15F9EAA381C1}" type="presParOf" srcId="{DE8699F8-38B1-42C5-B527-EAAD3A40812A}" destId="{E3151D53-F289-4986-A05A-204763CA0C89}" srcOrd="0" destOrd="0" presId="urn:microsoft.com/office/officeart/2005/8/layout/list1"/>
    <dgm:cxn modelId="{1CEA3EEB-F84D-4A2B-8B51-6219BB239391}" type="presParOf" srcId="{E3151D53-F289-4986-A05A-204763CA0C89}" destId="{8A3114CD-C49B-4138-8DA9-5ED28C4CA86C}" srcOrd="0" destOrd="0" presId="urn:microsoft.com/office/officeart/2005/8/layout/list1"/>
    <dgm:cxn modelId="{25D9E767-FC61-4B18-B284-6B9D313A9DC8}" type="presParOf" srcId="{E3151D53-F289-4986-A05A-204763CA0C89}" destId="{4891AEA0-E5E2-43F7-9686-21D1637BA1D4}" srcOrd="1" destOrd="0" presId="urn:microsoft.com/office/officeart/2005/8/layout/list1"/>
    <dgm:cxn modelId="{EC0000A5-7EA5-47D7-8C55-FF754340B4A3}" type="presParOf" srcId="{DE8699F8-38B1-42C5-B527-EAAD3A40812A}" destId="{404C1C4B-AEEB-4953-990B-A00DBD58B18C}" srcOrd="1" destOrd="0" presId="urn:microsoft.com/office/officeart/2005/8/layout/list1"/>
    <dgm:cxn modelId="{F9AC7993-AA6C-4174-8A9C-6B57A05C98FB}" type="presParOf" srcId="{DE8699F8-38B1-42C5-B527-EAAD3A40812A}" destId="{AE2DC669-C4BC-4629-9982-AB18F83C23CD}" srcOrd="2" destOrd="0" presId="urn:microsoft.com/office/officeart/2005/8/layout/list1"/>
    <dgm:cxn modelId="{11D41D59-B552-45D5-B3EF-978495CF1414}" type="presParOf" srcId="{DE8699F8-38B1-42C5-B527-EAAD3A40812A}" destId="{0BEB972D-5736-4719-917B-41D440FB10BC}" srcOrd="3" destOrd="0" presId="urn:microsoft.com/office/officeart/2005/8/layout/list1"/>
    <dgm:cxn modelId="{918894FF-B83C-44A0-98AB-20DDA9E1CA5C}" type="presParOf" srcId="{DE8699F8-38B1-42C5-B527-EAAD3A40812A}" destId="{7DEBED76-36F8-4012-98D5-198519740520}" srcOrd="4" destOrd="0" presId="urn:microsoft.com/office/officeart/2005/8/layout/list1"/>
    <dgm:cxn modelId="{E6AB7910-F88F-47CA-A065-184CB52C39D2}" type="presParOf" srcId="{7DEBED76-36F8-4012-98D5-198519740520}" destId="{F57790F7-0805-46BC-88ED-BC4D41730B3C}" srcOrd="0" destOrd="0" presId="urn:microsoft.com/office/officeart/2005/8/layout/list1"/>
    <dgm:cxn modelId="{3A1E4891-C885-42EF-AE50-499E2B869952}" type="presParOf" srcId="{7DEBED76-36F8-4012-98D5-198519740520}" destId="{13BF9473-E965-4982-B33C-EBE7906F786B}" srcOrd="1" destOrd="0" presId="urn:microsoft.com/office/officeart/2005/8/layout/list1"/>
    <dgm:cxn modelId="{02E712E7-7866-4A32-9235-9253E43817D0}" type="presParOf" srcId="{DE8699F8-38B1-42C5-B527-EAAD3A40812A}" destId="{D2DD1640-A130-419C-BDE1-94B303DD259C}" srcOrd="5" destOrd="0" presId="urn:microsoft.com/office/officeart/2005/8/layout/list1"/>
    <dgm:cxn modelId="{E8AD0D74-6EA4-4B7B-858D-796449A468C0}" type="presParOf" srcId="{DE8699F8-38B1-42C5-B527-EAAD3A40812A}" destId="{243E3AE8-C5C6-4007-83A2-8C32FAEBB301}" srcOrd="6" destOrd="0" presId="urn:microsoft.com/office/officeart/2005/8/layout/list1"/>
    <dgm:cxn modelId="{1123568D-82D7-4FDA-A8EF-56AD11D0717A}" type="presParOf" srcId="{DE8699F8-38B1-42C5-B527-EAAD3A40812A}" destId="{611EA38E-1FB2-4214-B0C8-FB92F388ABE2}" srcOrd="7" destOrd="0" presId="urn:microsoft.com/office/officeart/2005/8/layout/list1"/>
    <dgm:cxn modelId="{FC68CE3A-B99C-481B-97C9-46D170304231}" type="presParOf" srcId="{DE8699F8-38B1-42C5-B527-EAAD3A40812A}" destId="{C9A7337B-BAB3-4006-9DB7-2569AD017DF9}" srcOrd="8" destOrd="0" presId="urn:microsoft.com/office/officeart/2005/8/layout/list1"/>
    <dgm:cxn modelId="{49967049-42F7-4E78-A6CF-D1521748FCB5}" type="presParOf" srcId="{C9A7337B-BAB3-4006-9DB7-2569AD017DF9}" destId="{38EE8ECB-F61E-4397-BD5D-2C3DC9B10B92}" srcOrd="0" destOrd="0" presId="urn:microsoft.com/office/officeart/2005/8/layout/list1"/>
    <dgm:cxn modelId="{074C33F6-80BB-46CF-959A-1073B9C670C2}" type="presParOf" srcId="{C9A7337B-BAB3-4006-9DB7-2569AD017DF9}" destId="{96908533-EB44-4A50-BEA8-26351FE248C7}" srcOrd="1" destOrd="0" presId="urn:microsoft.com/office/officeart/2005/8/layout/list1"/>
    <dgm:cxn modelId="{6AAD16E6-F7BF-497C-96B2-1B13E667C67E}" type="presParOf" srcId="{DE8699F8-38B1-42C5-B527-EAAD3A40812A}" destId="{061F750C-4A69-4E62-9118-BD805072E06E}" srcOrd="9" destOrd="0" presId="urn:microsoft.com/office/officeart/2005/8/layout/list1"/>
    <dgm:cxn modelId="{2E8527C7-473B-4B92-9339-03073FAF3F6D}" type="presParOf" srcId="{DE8699F8-38B1-42C5-B527-EAAD3A40812A}" destId="{F308DF70-4F31-4B9C-938C-27943EDADC58}" srcOrd="10" destOrd="0" presId="urn:microsoft.com/office/officeart/2005/8/layout/list1"/>
    <dgm:cxn modelId="{7027C99E-B36A-4796-89AB-F16DBFEB856C}" type="presParOf" srcId="{DE8699F8-38B1-42C5-B527-EAAD3A40812A}" destId="{0BFF8348-E2C9-49E7-BB33-69823AB5F491}" srcOrd="11" destOrd="0" presId="urn:microsoft.com/office/officeart/2005/8/layout/list1"/>
    <dgm:cxn modelId="{0540BBCB-348C-4A00-B7A2-28C4832C68A6}" type="presParOf" srcId="{DE8699F8-38B1-42C5-B527-EAAD3A40812A}" destId="{4CA832DB-0957-4C13-BF1A-931A0431A16F}" srcOrd="12" destOrd="0" presId="urn:microsoft.com/office/officeart/2005/8/layout/list1"/>
    <dgm:cxn modelId="{45B8BAD7-D741-4C4A-80D2-CB4CE823E019}" type="presParOf" srcId="{4CA832DB-0957-4C13-BF1A-931A0431A16F}" destId="{0EDD7260-C341-45C0-93E6-74DD5BA23DC3}" srcOrd="0" destOrd="0" presId="urn:microsoft.com/office/officeart/2005/8/layout/list1"/>
    <dgm:cxn modelId="{CF8D0EAD-1A50-466D-92EA-D77FE56F3333}" type="presParOf" srcId="{4CA832DB-0957-4C13-BF1A-931A0431A16F}" destId="{AE80892A-FE54-4451-9D9D-67D67371F1F8}" srcOrd="1" destOrd="0" presId="urn:microsoft.com/office/officeart/2005/8/layout/list1"/>
    <dgm:cxn modelId="{AB58A4EF-B54E-4954-9658-E81188D5D376}" type="presParOf" srcId="{DE8699F8-38B1-42C5-B527-EAAD3A40812A}" destId="{3EE5C1FE-0013-4CCB-9BD8-0B18D6651DCC}" srcOrd="13" destOrd="0" presId="urn:microsoft.com/office/officeart/2005/8/layout/list1"/>
    <dgm:cxn modelId="{BBEC4544-5667-489D-9DB0-506796C8FE82}" type="presParOf" srcId="{DE8699F8-38B1-42C5-B527-EAAD3A40812A}" destId="{29E52312-19E9-4137-97CE-FAD5080DDA6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F12162-27A6-4ABE-BB0D-0230F74515A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C33E672-DD3D-4837-A850-13F2B886D747}">
      <dgm:prSet phldrT="[Text]" custT="1"/>
      <dgm:spPr/>
      <dgm:t>
        <a:bodyPr/>
        <a:lstStyle/>
        <a:p>
          <a:r>
            <a:rPr lang="en-US" sz="1800" dirty="0" smtClean="0">
              <a:latin typeface="Times New Roman" panose="02020603050405020304" pitchFamily="18" charset="0"/>
              <a:cs typeface="Times New Roman" panose="02020603050405020304" pitchFamily="18" charset="0"/>
            </a:rPr>
            <a:t>In Selective Repeat protocol, the sender can transmit multiple packets at a time without waiting for an acknowledgement within the window size.</a:t>
          </a:r>
          <a:endParaRPr lang="en-US" sz="1800" dirty="0"/>
        </a:p>
      </dgm:t>
    </dgm:pt>
    <dgm:pt modelId="{4EDBDCEA-B7B2-4B7A-BF07-92A1715EE5A4}" type="parTrans" cxnId="{B04E6E55-20DB-47FB-BF10-EB6BE0AE498B}">
      <dgm:prSet/>
      <dgm:spPr/>
      <dgm:t>
        <a:bodyPr/>
        <a:lstStyle/>
        <a:p>
          <a:endParaRPr lang="en-US"/>
        </a:p>
      </dgm:t>
    </dgm:pt>
    <dgm:pt modelId="{1771A3AD-16A7-4F8A-991E-9B5F7F061272}" type="sibTrans" cxnId="{B04E6E55-20DB-47FB-BF10-EB6BE0AE498B}">
      <dgm:prSet/>
      <dgm:spPr/>
      <dgm:t>
        <a:bodyPr/>
        <a:lstStyle/>
        <a:p>
          <a:endParaRPr lang="en-US"/>
        </a:p>
      </dgm:t>
    </dgm:pt>
    <dgm:pt modelId="{A35945BA-C372-49A4-87E6-8BED24A88C7F}">
      <dgm:prSet phldrT="[Text]" custT="1"/>
      <dgm:spPr/>
      <dgm:t>
        <a:bodyPr/>
        <a:lstStyle/>
        <a:p>
          <a:r>
            <a:rPr lang="en-US" sz="1800" dirty="0" smtClean="0">
              <a:latin typeface="Times New Roman" panose="02020603050405020304" pitchFamily="18" charset="0"/>
              <a:cs typeface="Times New Roman" panose="02020603050405020304" pitchFamily="18" charset="0"/>
            </a:rPr>
            <a:t>In this protocol, the packet sequence numbers do not alternate between 0 and 1. Instead the sequence numbers for each packet increment by 1.</a:t>
          </a:r>
          <a:endParaRPr lang="en-US" sz="1800" dirty="0"/>
        </a:p>
      </dgm:t>
    </dgm:pt>
    <dgm:pt modelId="{7C2175A4-9CF9-4CCB-A616-B7084561E761}" type="parTrans" cxnId="{B3EA98E5-2B16-49BC-9741-13A4E2326320}">
      <dgm:prSet/>
      <dgm:spPr/>
      <dgm:t>
        <a:bodyPr/>
        <a:lstStyle/>
        <a:p>
          <a:endParaRPr lang="en-US"/>
        </a:p>
      </dgm:t>
    </dgm:pt>
    <dgm:pt modelId="{A27F6B7B-F460-4AC9-9ACB-864504F4FB80}" type="sibTrans" cxnId="{B3EA98E5-2B16-49BC-9741-13A4E2326320}">
      <dgm:prSet/>
      <dgm:spPr/>
      <dgm:t>
        <a:bodyPr/>
        <a:lstStyle/>
        <a:p>
          <a:endParaRPr lang="en-US"/>
        </a:p>
      </dgm:t>
    </dgm:pt>
    <dgm:pt modelId="{B7E0D92A-1272-4CBD-86CC-7F07C2E96E08}">
      <dgm:prSet phldrT="[Text]" custT="1"/>
      <dgm:spPr/>
      <dgm:t>
        <a:bodyPr/>
        <a:lstStyle/>
        <a:p>
          <a:r>
            <a:rPr lang="en-US" sz="1800" dirty="0" smtClean="0">
              <a:latin typeface="Times New Roman" panose="02020603050405020304" pitchFamily="18" charset="0"/>
              <a:cs typeface="Times New Roman" panose="02020603050405020304" pitchFamily="18" charset="0"/>
            </a:rPr>
            <a:t>If a packet is lost then it is retransmitted after a timeout. Also in Selective Repeat only the lost packet is retransmitted and not all packets within the window.</a:t>
          </a:r>
          <a:endParaRPr lang="en-US" sz="1800" dirty="0"/>
        </a:p>
      </dgm:t>
    </dgm:pt>
    <dgm:pt modelId="{174CE166-6551-40ED-86BC-C68584510788}" type="parTrans" cxnId="{CE556396-E343-40B2-BF16-4B520BD41937}">
      <dgm:prSet/>
      <dgm:spPr/>
      <dgm:t>
        <a:bodyPr/>
        <a:lstStyle/>
        <a:p>
          <a:endParaRPr lang="en-US"/>
        </a:p>
      </dgm:t>
    </dgm:pt>
    <dgm:pt modelId="{0F6D19F7-95A6-478B-BA05-A344DA77A4F8}" type="sibTrans" cxnId="{CE556396-E343-40B2-BF16-4B520BD41937}">
      <dgm:prSet/>
      <dgm:spPr/>
      <dgm:t>
        <a:bodyPr/>
        <a:lstStyle/>
        <a:p>
          <a:endParaRPr lang="en-US"/>
        </a:p>
      </dgm:t>
    </dgm:pt>
    <dgm:pt modelId="{1E3267DD-9850-4A55-BE73-F8803A9F57B7}">
      <dgm:prSet custT="1"/>
      <dgm:spPr/>
      <dgm:t>
        <a:bodyPr/>
        <a:lstStyle/>
        <a:p>
          <a:r>
            <a:rPr lang="en-US" sz="1800" dirty="0" smtClean="0">
              <a:latin typeface="Times New Roman" panose="02020603050405020304" pitchFamily="18" charset="0"/>
              <a:cs typeface="Times New Roman" panose="02020603050405020304" pitchFamily="18" charset="0"/>
            </a:rPr>
            <a:t>Out of order packets will be buffered until the lost packet is received at which point a batch of packets will be delivered to the receiver in order.</a:t>
          </a:r>
          <a:endParaRPr lang="en-US" sz="1800" dirty="0"/>
        </a:p>
      </dgm:t>
    </dgm:pt>
    <dgm:pt modelId="{7EDAAA1A-B600-423D-8D0E-FA8EEACED021}" type="parTrans" cxnId="{04C543D6-FCE3-4377-938D-7D0528B1C948}">
      <dgm:prSet/>
      <dgm:spPr/>
      <dgm:t>
        <a:bodyPr/>
        <a:lstStyle/>
        <a:p>
          <a:endParaRPr lang="en-US"/>
        </a:p>
      </dgm:t>
    </dgm:pt>
    <dgm:pt modelId="{4FB6A842-6E7E-4843-8008-4D051BD5F306}" type="sibTrans" cxnId="{04C543D6-FCE3-4377-938D-7D0528B1C948}">
      <dgm:prSet/>
      <dgm:spPr/>
      <dgm:t>
        <a:bodyPr/>
        <a:lstStyle/>
        <a:p>
          <a:endParaRPr lang="en-US"/>
        </a:p>
      </dgm:t>
    </dgm:pt>
    <dgm:pt modelId="{DE8699F8-38B1-42C5-B527-EAAD3A40812A}" type="pres">
      <dgm:prSet presAssocID="{6CF12162-27A6-4ABE-BB0D-0230F74515AF}" presName="linear" presStyleCnt="0">
        <dgm:presLayoutVars>
          <dgm:dir/>
          <dgm:animLvl val="lvl"/>
          <dgm:resizeHandles val="exact"/>
        </dgm:presLayoutVars>
      </dgm:prSet>
      <dgm:spPr/>
    </dgm:pt>
    <dgm:pt modelId="{E3151D53-F289-4986-A05A-204763CA0C89}" type="pres">
      <dgm:prSet presAssocID="{4C33E672-DD3D-4837-A850-13F2B886D747}" presName="parentLin" presStyleCnt="0"/>
      <dgm:spPr/>
    </dgm:pt>
    <dgm:pt modelId="{8A3114CD-C49B-4138-8DA9-5ED28C4CA86C}" type="pres">
      <dgm:prSet presAssocID="{4C33E672-DD3D-4837-A850-13F2B886D747}" presName="parentLeftMargin" presStyleLbl="node1" presStyleIdx="0" presStyleCnt="4"/>
      <dgm:spPr/>
    </dgm:pt>
    <dgm:pt modelId="{4891AEA0-E5E2-43F7-9686-21D1637BA1D4}" type="pres">
      <dgm:prSet presAssocID="{4C33E672-DD3D-4837-A850-13F2B886D747}" presName="parentText" presStyleLbl="node1" presStyleIdx="0" presStyleCnt="4" custScaleY="136119">
        <dgm:presLayoutVars>
          <dgm:chMax val="0"/>
          <dgm:bulletEnabled val="1"/>
        </dgm:presLayoutVars>
      </dgm:prSet>
      <dgm:spPr/>
      <dgm:t>
        <a:bodyPr/>
        <a:lstStyle/>
        <a:p>
          <a:endParaRPr lang="en-US"/>
        </a:p>
      </dgm:t>
    </dgm:pt>
    <dgm:pt modelId="{404C1C4B-AEEB-4953-990B-A00DBD58B18C}" type="pres">
      <dgm:prSet presAssocID="{4C33E672-DD3D-4837-A850-13F2B886D747}" presName="negativeSpace" presStyleCnt="0"/>
      <dgm:spPr/>
    </dgm:pt>
    <dgm:pt modelId="{AE2DC669-C4BC-4629-9982-AB18F83C23CD}" type="pres">
      <dgm:prSet presAssocID="{4C33E672-DD3D-4837-A850-13F2B886D747}" presName="childText" presStyleLbl="conFgAcc1" presStyleIdx="0" presStyleCnt="4">
        <dgm:presLayoutVars>
          <dgm:bulletEnabled val="1"/>
        </dgm:presLayoutVars>
      </dgm:prSet>
      <dgm:spPr>
        <a:solidFill>
          <a:srgbClr val="DDFEC4">
            <a:alpha val="90000"/>
          </a:srgbClr>
        </a:solidFill>
      </dgm:spPr>
    </dgm:pt>
    <dgm:pt modelId="{0BEB972D-5736-4719-917B-41D440FB10BC}" type="pres">
      <dgm:prSet presAssocID="{1771A3AD-16A7-4F8A-991E-9B5F7F061272}" presName="spaceBetweenRectangles" presStyleCnt="0"/>
      <dgm:spPr/>
    </dgm:pt>
    <dgm:pt modelId="{7DEBED76-36F8-4012-98D5-198519740520}" type="pres">
      <dgm:prSet presAssocID="{A35945BA-C372-49A4-87E6-8BED24A88C7F}" presName="parentLin" presStyleCnt="0"/>
      <dgm:spPr/>
    </dgm:pt>
    <dgm:pt modelId="{F57790F7-0805-46BC-88ED-BC4D41730B3C}" type="pres">
      <dgm:prSet presAssocID="{A35945BA-C372-49A4-87E6-8BED24A88C7F}" presName="parentLeftMargin" presStyleLbl="node1" presStyleIdx="0" presStyleCnt="4"/>
      <dgm:spPr/>
    </dgm:pt>
    <dgm:pt modelId="{13BF9473-E965-4982-B33C-EBE7906F786B}" type="pres">
      <dgm:prSet presAssocID="{A35945BA-C372-49A4-87E6-8BED24A88C7F}" presName="parentText" presStyleLbl="node1" presStyleIdx="1" presStyleCnt="4" custScaleY="121899">
        <dgm:presLayoutVars>
          <dgm:chMax val="0"/>
          <dgm:bulletEnabled val="1"/>
        </dgm:presLayoutVars>
      </dgm:prSet>
      <dgm:spPr/>
      <dgm:t>
        <a:bodyPr/>
        <a:lstStyle/>
        <a:p>
          <a:endParaRPr lang="en-US"/>
        </a:p>
      </dgm:t>
    </dgm:pt>
    <dgm:pt modelId="{D2DD1640-A130-419C-BDE1-94B303DD259C}" type="pres">
      <dgm:prSet presAssocID="{A35945BA-C372-49A4-87E6-8BED24A88C7F}" presName="negativeSpace" presStyleCnt="0"/>
      <dgm:spPr/>
    </dgm:pt>
    <dgm:pt modelId="{243E3AE8-C5C6-4007-83A2-8C32FAEBB301}" type="pres">
      <dgm:prSet presAssocID="{A35945BA-C372-49A4-87E6-8BED24A88C7F}" presName="childText" presStyleLbl="conFgAcc1" presStyleIdx="1" presStyleCnt="4">
        <dgm:presLayoutVars>
          <dgm:bulletEnabled val="1"/>
        </dgm:presLayoutVars>
      </dgm:prSet>
      <dgm:spPr>
        <a:solidFill>
          <a:srgbClr val="DDFEC4">
            <a:alpha val="90000"/>
          </a:srgbClr>
        </a:solidFill>
      </dgm:spPr>
    </dgm:pt>
    <dgm:pt modelId="{611EA38E-1FB2-4214-B0C8-FB92F388ABE2}" type="pres">
      <dgm:prSet presAssocID="{A27F6B7B-F460-4AC9-9ACB-864504F4FB80}" presName="spaceBetweenRectangles" presStyleCnt="0"/>
      <dgm:spPr/>
    </dgm:pt>
    <dgm:pt modelId="{C9A7337B-BAB3-4006-9DB7-2569AD017DF9}" type="pres">
      <dgm:prSet presAssocID="{B7E0D92A-1272-4CBD-86CC-7F07C2E96E08}" presName="parentLin" presStyleCnt="0"/>
      <dgm:spPr/>
    </dgm:pt>
    <dgm:pt modelId="{38EE8ECB-F61E-4397-BD5D-2C3DC9B10B92}" type="pres">
      <dgm:prSet presAssocID="{B7E0D92A-1272-4CBD-86CC-7F07C2E96E08}" presName="parentLeftMargin" presStyleLbl="node1" presStyleIdx="1" presStyleCnt="4"/>
      <dgm:spPr/>
    </dgm:pt>
    <dgm:pt modelId="{96908533-EB44-4A50-BEA8-26351FE248C7}" type="pres">
      <dgm:prSet presAssocID="{B7E0D92A-1272-4CBD-86CC-7F07C2E96E08}" presName="parentText" presStyleLbl="node1" presStyleIdx="2" presStyleCnt="4" custScaleY="142593">
        <dgm:presLayoutVars>
          <dgm:chMax val="0"/>
          <dgm:bulletEnabled val="1"/>
        </dgm:presLayoutVars>
      </dgm:prSet>
      <dgm:spPr/>
      <dgm:t>
        <a:bodyPr/>
        <a:lstStyle/>
        <a:p>
          <a:endParaRPr lang="en-US"/>
        </a:p>
      </dgm:t>
    </dgm:pt>
    <dgm:pt modelId="{061F750C-4A69-4E62-9118-BD805072E06E}" type="pres">
      <dgm:prSet presAssocID="{B7E0D92A-1272-4CBD-86CC-7F07C2E96E08}" presName="negativeSpace" presStyleCnt="0"/>
      <dgm:spPr/>
    </dgm:pt>
    <dgm:pt modelId="{F308DF70-4F31-4B9C-938C-27943EDADC58}" type="pres">
      <dgm:prSet presAssocID="{B7E0D92A-1272-4CBD-86CC-7F07C2E96E08}" presName="childText" presStyleLbl="conFgAcc1" presStyleIdx="2" presStyleCnt="4">
        <dgm:presLayoutVars>
          <dgm:bulletEnabled val="1"/>
        </dgm:presLayoutVars>
      </dgm:prSet>
      <dgm:spPr>
        <a:solidFill>
          <a:srgbClr val="DDFEC4">
            <a:alpha val="90000"/>
          </a:srgbClr>
        </a:solidFill>
      </dgm:spPr>
    </dgm:pt>
    <dgm:pt modelId="{0BFF8348-E2C9-49E7-BB33-69823AB5F491}" type="pres">
      <dgm:prSet presAssocID="{0F6D19F7-95A6-478B-BA05-A344DA77A4F8}" presName="spaceBetweenRectangles" presStyleCnt="0"/>
      <dgm:spPr/>
    </dgm:pt>
    <dgm:pt modelId="{4CA832DB-0957-4C13-BF1A-931A0431A16F}" type="pres">
      <dgm:prSet presAssocID="{1E3267DD-9850-4A55-BE73-F8803A9F57B7}" presName="parentLin" presStyleCnt="0"/>
      <dgm:spPr/>
    </dgm:pt>
    <dgm:pt modelId="{0EDD7260-C341-45C0-93E6-74DD5BA23DC3}" type="pres">
      <dgm:prSet presAssocID="{1E3267DD-9850-4A55-BE73-F8803A9F57B7}" presName="parentLeftMargin" presStyleLbl="node1" presStyleIdx="2" presStyleCnt="4"/>
      <dgm:spPr/>
    </dgm:pt>
    <dgm:pt modelId="{AE80892A-FE54-4451-9D9D-67D67371F1F8}" type="pres">
      <dgm:prSet presAssocID="{1E3267DD-9850-4A55-BE73-F8803A9F57B7}" presName="parentText" presStyleLbl="node1" presStyleIdx="3" presStyleCnt="4" custScaleY="132562">
        <dgm:presLayoutVars>
          <dgm:chMax val="0"/>
          <dgm:bulletEnabled val="1"/>
        </dgm:presLayoutVars>
      </dgm:prSet>
      <dgm:spPr/>
      <dgm:t>
        <a:bodyPr/>
        <a:lstStyle/>
        <a:p>
          <a:endParaRPr lang="en-US"/>
        </a:p>
      </dgm:t>
    </dgm:pt>
    <dgm:pt modelId="{3EE5C1FE-0013-4CCB-9BD8-0B18D6651DCC}" type="pres">
      <dgm:prSet presAssocID="{1E3267DD-9850-4A55-BE73-F8803A9F57B7}" presName="negativeSpace" presStyleCnt="0"/>
      <dgm:spPr/>
    </dgm:pt>
    <dgm:pt modelId="{29E52312-19E9-4137-97CE-FAD5080DDA6A}" type="pres">
      <dgm:prSet presAssocID="{1E3267DD-9850-4A55-BE73-F8803A9F57B7}" presName="childText" presStyleLbl="conFgAcc1" presStyleIdx="3" presStyleCnt="4">
        <dgm:presLayoutVars>
          <dgm:bulletEnabled val="1"/>
        </dgm:presLayoutVars>
      </dgm:prSet>
      <dgm:spPr>
        <a:solidFill>
          <a:srgbClr val="DDFEC4">
            <a:alpha val="90000"/>
          </a:srgbClr>
        </a:solidFill>
      </dgm:spPr>
    </dgm:pt>
  </dgm:ptLst>
  <dgm:cxnLst>
    <dgm:cxn modelId="{F5B9C019-4BD9-42DB-B598-79CDCA90E1F9}" type="presOf" srcId="{A35945BA-C372-49A4-87E6-8BED24A88C7F}" destId="{F57790F7-0805-46BC-88ED-BC4D41730B3C}" srcOrd="0" destOrd="0" presId="urn:microsoft.com/office/officeart/2005/8/layout/list1"/>
    <dgm:cxn modelId="{B04E6E55-20DB-47FB-BF10-EB6BE0AE498B}" srcId="{6CF12162-27A6-4ABE-BB0D-0230F74515AF}" destId="{4C33E672-DD3D-4837-A850-13F2B886D747}" srcOrd="0" destOrd="0" parTransId="{4EDBDCEA-B7B2-4B7A-BF07-92A1715EE5A4}" sibTransId="{1771A3AD-16A7-4F8A-991E-9B5F7F061272}"/>
    <dgm:cxn modelId="{571FB760-B3E8-40F7-9D5D-696A2BDCAA01}" type="presOf" srcId="{A35945BA-C372-49A4-87E6-8BED24A88C7F}" destId="{13BF9473-E965-4982-B33C-EBE7906F786B}" srcOrd="1" destOrd="0" presId="urn:microsoft.com/office/officeart/2005/8/layout/list1"/>
    <dgm:cxn modelId="{04C543D6-FCE3-4377-938D-7D0528B1C948}" srcId="{6CF12162-27A6-4ABE-BB0D-0230F74515AF}" destId="{1E3267DD-9850-4A55-BE73-F8803A9F57B7}" srcOrd="3" destOrd="0" parTransId="{7EDAAA1A-B600-423D-8D0E-FA8EEACED021}" sibTransId="{4FB6A842-6E7E-4843-8008-4D051BD5F306}"/>
    <dgm:cxn modelId="{CE556396-E343-40B2-BF16-4B520BD41937}" srcId="{6CF12162-27A6-4ABE-BB0D-0230F74515AF}" destId="{B7E0D92A-1272-4CBD-86CC-7F07C2E96E08}" srcOrd="2" destOrd="0" parTransId="{174CE166-6551-40ED-86BC-C68584510788}" sibTransId="{0F6D19F7-95A6-478B-BA05-A344DA77A4F8}"/>
    <dgm:cxn modelId="{A30739FB-FFE0-4559-B336-B164AF4D626D}" type="presOf" srcId="{4C33E672-DD3D-4837-A850-13F2B886D747}" destId="{4891AEA0-E5E2-43F7-9686-21D1637BA1D4}" srcOrd="1" destOrd="0" presId="urn:microsoft.com/office/officeart/2005/8/layout/list1"/>
    <dgm:cxn modelId="{B19147E5-A12F-4C02-A32B-AF5E0FE6493F}" type="presOf" srcId="{6CF12162-27A6-4ABE-BB0D-0230F74515AF}" destId="{DE8699F8-38B1-42C5-B527-EAAD3A40812A}" srcOrd="0" destOrd="0" presId="urn:microsoft.com/office/officeart/2005/8/layout/list1"/>
    <dgm:cxn modelId="{154E28DE-C820-4AA1-926E-B0B3360E850B}" type="presOf" srcId="{1E3267DD-9850-4A55-BE73-F8803A9F57B7}" destId="{AE80892A-FE54-4451-9D9D-67D67371F1F8}" srcOrd="1" destOrd="0" presId="urn:microsoft.com/office/officeart/2005/8/layout/list1"/>
    <dgm:cxn modelId="{75E45E70-492D-4E39-94F7-FA0BEC0D6220}" type="presOf" srcId="{4C33E672-DD3D-4837-A850-13F2B886D747}" destId="{8A3114CD-C49B-4138-8DA9-5ED28C4CA86C}" srcOrd="0" destOrd="0" presId="urn:microsoft.com/office/officeart/2005/8/layout/list1"/>
    <dgm:cxn modelId="{B3EA98E5-2B16-49BC-9741-13A4E2326320}" srcId="{6CF12162-27A6-4ABE-BB0D-0230F74515AF}" destId="{A35945BA-C372-49A4-87E6-8BED24A88C7F}" srcOrd="1" destOrd="0" parTransId="{7C2175A4-9CF9-4CCB-A616-B7084561E761}" sibTransId="{A27F6B7B-F460-4AC9-9ACB-864504F4FB80}"/>
    <dgm:cxn modelId="{E6FEF0DB-612B-4FCD-9B5F-3F4E4C22FCA3}" type="presOf" srcId="{B7E0D92A-1272-4CBD-86CC-7F07C2E96E08}" destId="{38EE8ECB-F61E-4397-BD5D-2C3DC9B10B92}" srcOrd="0" destOrd="0" presId="urn:microsoft.com/office/officeart/2005/8/layout/list1"/>
    <dgm:cxn modelId="{DDC36ED6-DB51-4CA2-A066-0B9F493A83B1}" type="presOf" srcId="{1E3267DD-9850-4A55-BE73-F8803A9F57B7}" destId="{0EDD7260-C341-45C0-93E6-74DD5BA23DC3}" srcOrd="0" destOrd="0" presId="urn:microsoft.com/office/officeart/2005/8/layout/list1"/>
    <dgm:cxn modelId="{5ED4916B-5033-44F3-8A4A-534E5E546BC1}" type="presOf" srcId="{B7E0D92A-1272-4CBD-86CC-7F07C2E96E08}" destId="{96908533-EB44-4A50-BEA8-26351FE248C7}" srcOrd="1" destOrd="0" presId="urn:microsoft.com/office/officeart/2005/8/layout/list1"/>
    <dgm:cxn modelId="{ECE64BC8-B5FA-4CDA-9706-15F9EAA381C1}" type="presParOf" srcId="{DE8699F8-38B1-42C5-B527-EAAD3A40812A}" destId="{E3151D53-F289-4986-A05A-204763CA0C89}" srcOrd="0" destOrd="0" presId="urn:microsoft.com/office/officeart/2005/8/layout/list1"/>
    <dgm:cxn modelId="{1CEA3EEB-F84D-4A2B-8B51-6219BB239391}" type="presParOf" srcId="{E3151D53-F289-4986-A05A-204763CA0C89}" destId="{8A3114CD-C49B-4138-8DA9-5ED28C4CA86C}" srcOrd="0" destOrd="0" presId="urn:microsoft.com/office/officeart/2005/8/layout/list1"/>
    <dgm:cxn modelId="{25D9E767-FC61-4B18-B284-6B9D313A9DC8}" type="presParOf" srcId="{E3151D53-F289-4986-A05A-204763CA0C89}" destId="{4891AEA0-E5E2-43F7-9686-21D1637BA1D4}" srcOrd="1" destOrd="0" presId="urn:microsoft.com/office/officeart/2005/8/layout/list1"/>
    <dgm:cxn modelId="{EC0000A5-7EA5-47D7-8C55-FF754340B4A3}" type="presParOf" srcId="{DE8699F8-38B1-42C5-B527-EAAD3A40812A}" destId="{404C1C4B-AEEB-4953-990B-A00DBD58B18C}" srcOrd="1" destOrd="0" presId="urn:microsoft.com/office/officeart/2005/8/layout/list1"/>
    <dgm:cxn modelId="{F9AC7993-AA6C-4174-8A9C-6B57A05C98FB}" type="presParOf" srcId="{DE8699F8-38B1-42C5-B527-EAAD3A40812A}" destId="{AE2DC669-C4BC-4629-9982-AB18F83C23CD}" srcOrd="2" destOrd="0" presId="urn:microsoft.com/office/officeart/2005/8/layout/list1"/>
    <dgm:cxn modelId="{11D41D59-B552-45D5-B3EF-978495CF1414}" type="presParOf" srcId="{DE8699F8-38B1-42C5-B527-EAAD3A40812A}" destId="{0BEB972D-5736-4719-917B-41D440FB10BC}" srcOrd="3" destOrd="0" presId="urn:microsoft.com/office/officeart/2005/8/layout/list1"/>
    <dgm:cxn modelId="{918894FF-B83C-44A0-98AB-20DDA9E1CA5C}" type="presParOf" srcId="{DE8699F8-38B1-42C5-B527-EAAD3A40812A}" destId="{7DEBED76-36F8-4012-98D5-198519740520}" srcOrd="4" destOrd="0" presId="urn:microsoft.com/office/officeart/2005/8/layout/list1"/>
    <dgm:cxn modelId="{E6AB7910-F88F-47CA-A065-184CB52C39D2}" type="presParOf" srcId="{7DEBED76-36F8-4012-98D5-198519740520}" destId="{F57790F7-0805-46BC-88ED-BC4D41730B3C}" srcOrd="0" destOrd="0" presId="urn:microsoft.com/office/officeart/2005/8/layout/list1"/>
    <dgm:cxn modelId="{3A1E4891-C885-42EF-AE50-499E2B869952}" type="presParOf" srcId="{7DEBED76-36F8-4012-98D5-198519740520}" destId="{13BF9473-E965-4982-B33C-EBE7906F786B}" srcOrd="1" destOrd="0" presId="urn:microsoft.com/office/officeart/2005/8/layout/list1"/>
    <dgm:cxn modelId="{02E712E7-7866-4A32-9235-9253E43817D0}" type="presParOf" srcId="{DE8699F8-38B1-42C5-B527-EAAD3A40812A}" destId="{D2DD1640-A130-419C-BDE1-94B303DD259C}" srcOrd="5" destOrd="0" presId="urn:microsoft.com/office/officeart/2005/8/layout/list1"/>
    <dgm:cxn modelId="{E8AD0D74-6EA4-4B7B-858D-796449A468C0}" type="presParOf" srcId="{DE8699F8-38B1-42C5-B527-EAAD3A40812A}" destId="{243E3AE8-C5C6-4007-83A2-8C32FAEBB301}" srcOrd="6" destOrd="0" presId="urn:microsoft.com/office/officeart/2005/8/layout/list1"/>
    <dgm:cxn modelId="{1123568D-82D7-4FDA-A8EF-56AD11D0717A}" type="presParOf" srcId="{DE8699F8-38B1-42C5-B527-EAAD3A40812A}" destId="{611EA38E-1FB2-4214-B0C8-FB92F388ABE2}" srcOrd="7" destOrd="0" presId="urn:microsoft.com/office/officeart/2005/8/layout/list1"/>
    <dgm:cxn modelId="{FC68CE3A-B99C-481B-97C9-46D170304231}" type="presParOf" srcId="{DE8699F8-38B1-42C5-B527-EAAD3A40812A}" destId="{C9A7337B-BAB3-4006-9DB7-2569AD017DF9}" srcOrd="8" destOrd="0" presId="urn:microsoft.com/office/officeart/2005/8/layout/list1"/>
    <dgm:cxn modelId="{49967049-42F7-4E78-A6CF-D1521748FCB5}" type="presParOf" srcId="{C9A7337B-BAB3-4006-9DB7-2569AD017DF9}" destId="{38EE8ECB-F61E-4397-BD5D-2C3DC9B10B92}" srcOrd="0" destOrd="0" presId="urn:microsoft.com/office/officeart/2005/8/layout/list1"/>
    <dgm:cxn modelId="{074C33F6-80BB-46CF-959A-1073B9C670C2}" type="presParOf" srcId="{C9A7337B-BAB3-4006-9DB7-2569AD017DF9}" destId="{96908533-EB44-4A50-BEA8-26351FE248C7}" srcOrd="1" destOrd="0" presId="urn:microsoft.com/office/officeart/2005/8/layout/list1"/>
    <dgm:cxn modelId="{6AAD16E6-F7BF-497C-96B2-1B13E667C67E}" type="presParOf" srcId="{DE8699F8-38B1-42C5-B527-EAAD3A40812A}" destId="{061F750C-4A69-4E62-9118-BD805072E06E}" srcOrd="9" destOrd="0" presId="urn:microsoft.com/office/officeart/2005/8/layout/list1"/>
    <dgm:cxn modelId="{2E8527C7-473B-4B92-9339-03073FAF3F6D}" type="presParOf" srcId="{DE8699F8-38B1-42C5-B527-EAAD3A40812A}" destId="{F308DF70-4F31-4B9C-938C-27943EDADC58}" srcOrd="10" destOrd="0" presId="urn:microsoft.com/office/officeart/2005/8/layout/list1"/>
    <dgm:cxn modelId="{7027C99E-B36A-4796-89AB-F16DBFEB856C}" type="presParOf" srcId="{DE8699F8-38B1-42C5-B527-EAAD3A40812A}" destId="{0BFF8348-E2C9-49E7-BB33-69823AB5F491}" srcOrd="11" destOrd="0" presId="urn:microsoft.com/office/officeart/2005/8/layout/list1"/>
    <dgm:cxn modelId="{0540BBCB-348C-4A00-B7A2-28C4832C68A6}" type="presParOf" srcId="{DE8699F8-38B1-42C5-B527-EAAD3A40812A}" destId="{4CA832DB-0957-4C13-BF1A-931A0431A16F}" srcOrd="12" destOrd="0" presId="urn:microsoft.com/office/officeart/2005/8/layout/list1"/>
    <dgm:cxn modelId="{45B8BAD7-D741-4C4A-80D2-CB4CE823E019}" type="presParOf" srcId="{4CA832DB-0957-4C13-BF1A-931A0431A16F}" destId="{0EDD7260-C341-45C0-93E6-74DD5BA23DC3}" srcOrd="0" destOrd="0" presId="urn:microsoft.com/office/officeart/2005/8/layout/list1"/>
    <dgm:cxn modelId="{CF8D0EAD-1A50-466D-92EA-D77FE56F3333}" type="presParOf" srcId="{4CA832DB-0957-4C13-BF1A-931A0431A16F}" destId="{AE80892A-FE54-4451-9D9D-67D67371F1F8}" srcOrd="1" destOrd="0" presId="urn:microsoft.com/office/officeart/2005/8/layout/list1"/>
    <dgm:cxn modelId="{AB58A4EF-B54E-4954-9658-E81188D5D376}" type="presParOf" srcId="{DE8699F8-38B1-42C5-B527-EAAD3A40812A}" destId="{3EE5C1FE-0013-4CCB-9BD8-0B18D6651DCC}" srcOrd="13" destOrd="0" presId="urn:microsoft.com/office/officeart/2005/8/layout/list1"/>
    <dgm:cxn modelId="{BBEC4544-5667-489D-9DB0-506796C8FE82}" type="presParOf" srcId="{DE8699F8-38B1-42C5-B527-EAAD3A40812A}" destId="{29E52312-19E9-4137-97CE-FAD5080DDA6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F12162-27A6-4ABE-BB0D-0230F74515A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C33E672-DD3D-4837-A850-13F2B886D747}">
      <dgm:prSet phldrT="[Text]" custT="1"/>
      <dgm:spPr/>
      <dgm:t>
        <a:bodyPr/>
        <a:lstStyle/>
        <a:p>
          <a:r>
            <a:rPr lang="en-US" sz="2000" dirty="0" smtClean="0">
              <a:latin typeface="Times New Roman" panose="02020603050405020304" pitchFamily="18" charset="0"/>
              <a:cs typeface="Times New Roman" panose="02020603050405020304" pitchFamily="18" charset="0"/>
            </a:rPr>
            <a:t>For each packet being sent, store the time sent for each packet in a Map. </a:t>
          </a:r>
          <a:endParaRPr lang="en-US" sz="2000" dirty="0">
            <a:latin typeface="Times New Roman" panose="02020603050405020304" pitchFamily="18" charset="0"/>
            <a:cs typeface="Times New Roman" panose="02020603050405020304" pitchFamily="18" charset="0"/>
          </a:endParaRPr>
        </a:p>
      </dgm:t>
    </dgm:pt>
    <dgm:pt modelId="{4EDBDCEA-B7B2-4B7A-BF07-92A1715EE5A4}" type="parTrans" cxnId="{B04E6E55-20DB-47FB-BF10-EB6BE0AE498B}">
      <dgm:prSet/>
      <dgm:spPr/>
      <dgm:t>
        <a:bodyPr/>
        <a:lstStyle/>
        <a:p>
          <a:endParaRPr lang="en-US"/>
        </a:p>
      </dgm:t>
    </dgm:pt>
    <dgm:pt modelId="{1771A3AD-16A7-4F8A-991E-9B5F7F061272}" type="sibTrans" cxnId="{B04E6E55-20DB-47FB-BF10-EB6BE0AE498B}">
      <dgm:prSet/>
      <dgm:spPr/>
      <dgm:t>
        <a:bodyPr/>
        <a:lstStyle/>
        <a:p>
          <a:endParaRPr lang="en-US"/>
        </a:p>
      </dgm:t>
    </dgm:pt>
    <dgm:pt modelId="{A35945BA-C372-49A4-87E6-8BED24A88C7F}">
      <dgm:prSet phldrT="[Text]" custT="1"/>
      <dgm:spPr/>
      <dgm:t>
        <a:bodyPr/>
        <a:lstStyle/>
        <a:p>
          <a:r>
            <a:rPr lang="en-US" sz="1800" dirty="0" smtClean="0">
              <a:latin typeface="Times New Roman" panose="02020603050405020304" pitchFamily="18" charset="0"/>
              <a:cs typeface="Times New Roman" panose="02020603050405020304" pitchFamily="18" charset="0"/>
            </a:rPr>
            <a:t>When a packet has a timeout, resend the packet which had a timeout to receiver and update the time sent in the Map for that packet. Then subtract the difference of current time and the time stored for each packet in Map. The packet with minimum difference will timeout first so start timer for this packet </a:t>
          </a:r>
        </a:p>
      </dgm:t>
    </dgm:pt>
    <dgm:pt modelId="{7C2175A4-9CF9-4CCB-A616-B7084561E761}" type="parTrans" cxnId="{B3EA98E5-2B16-49BC-9741-13A4E2326320}">
      <dgm:prSet/>
      <dgm:spPr/>
      <dgm:t>
        <a:bodyPr/>
        <a:lstStyle/>
        <a:p>
          <a:endParaRPr lang="en-US"/>
        </a:p>
      </dgm:t>
    </dgm:pt>
    <dgm:pt modelId="{A27F6B7B-F460-4AC9-9ACB-864504F4FB80}" type="sibTrans" cxnId="{B3EA98E5-2B16-49BC-9741-13A4E2326320}">
      <dgm:prSet/>
      <dgm:spPr/>
      <dgm:t>
        <a:bodyPr/>
        <a:lstStyle/>
        <a:p>
          <a:endParaRPr lang="en-US"/>
        </a:p>
      </dgm:t>
    </dgm:pt>
    <dgm:pt modelId="{B7E0D92A-1272-4CBD-86CC-7F07C2E96E08}">
      <dgm:prSet phldrT="[Text]" custT="1"/>
      <dgm:spPr/>
      <dgm:t>
        <a:bodyPr/>
        <a:lstStyle/>
        <a:p>
          <a:r>
            <a:rPr lang="en-US" sz="1800" dirty="0" smtClean="0">
              <a:latin typeface="Times New Roman" panose="02020603050405020304" pitchFamily="18" charset="0"/>
              <a:cs typeface="Times New Roman" panose="02020603050405020304" pitchFamily="18" charset="0"/>
            </a:rPr>
            <a:t>After receiving an acknowledgement, subtract the difference of current time and the time stored for each packet in Map from RTT. The packet with minimum difference will timeout first so start timer for that packet. </a:t>
          </a:r>
          <a:endParaRPr lang="en-US" sz="1800" dirty="0">
            <a:latin typeface="Times New Roman" panose="02020603050405020304" pitchFamily="18" charset="0"/>
            <a:cs typeface="Times New Roman" panose="02020603050405020304" pitchFamily="18" charset="0"/>
          </a:endParaRPr>
        </a:p>
      </dgm:t>
    </dgm:pt>
    <dgm:pt modelId="{174CE166-6551-40ED-86BC-C68584510788}" type="parTrans" cxnId="{CE556396-E343-40B2-BF16-4B520BD41937}">
      <dgm:prSet/>
      <dgm:spPr/>
      <dgm:t>
        <a:bodyPr/>
        <a:lstStyle/>
        <a:p>
          <a:endParaRPr lang="en-US"/>
        </a:p>
      </dgm:t>
    </dgm:pt>
    <dgm:pt modelId="{0F6D19F7-95A6-478B-BA05-A344DA77A4F8}" type="sibTrans" cxnId="{CE556396-E343-40B2-BF16-4B520BD41937}">
      <dgm:prSet/>
      <dgm:spPr/>
      <dgm:t>
        <a:bodyPr/>
        <a:lstStyle/>
        <a:p>
          <a:endParaRPr lang="en-US"/>
        </a:p>
      </dgm:t>
    </dgm:pt>
    <dgm:pt modelId="{DE8699F8-38B1-42C5-B527-EAAD3A40812A}" type="pres">
      <dgm:prSet presAssocID="{6CF12162-27A6-4ABE-BB0D-0230F74515AF}" presName="linear" presStyleCnt="0">
        <dgm:presLayoutVars>
          <dgm:dir/>
          <dgm:animLvl val="lvl"/>
          <dgm:resizeHandles val="exact"/>
        </dgm:presLayoutVars>
      </dgm:prSet>
      <dgm:spPr/>
    </dgm:pt>
    <dgm:pt modelId="{E3151D53-F289-4986-A05A-204763CA0C89}" type="pres">
      <dgm:prSet presAssocID="{4C33E672-DD3D-4837-A850-13F2B886D747}" presName="parentLin" presStyleCnt="0"/>
      <dgm:spPr/>
    </dgm:pt>
    <dgm:pt modelId="{8A3114CD-C49B-4138-8DA9-5ED28C4CA86C}" type="pres">
      <dgm:prSet presAssocID="{4C33E672-DD3D-4837-A850-13F2B886D747}" presName="parentLeftMargin" presStyleLbl="node1" presStyleIdx="0" presStyleCnt="3"/>
      <dgm:spPr/>
    </dgm:pt>
    <dgm:pt modelId="{4891AEA0-E5E2-43F7-9686-21D1637BA1D4}" type="pres">
      <dgm:prSet presAssocID="{4C33E672-DD3D-4837-A850-13F2B886D747}" presName="parentText" presStyleLbl="node1" presStyleIdx="0" presStyleCnt="3" custScaleX="129601" custScaleY="136119">
        <dgm:presLayoutVars>
          <dgm:chMax val="0"/>
          <dgm:bulletEnabled val="1"/>
        </dgm:presLayoutVars>
      </dgm:prSet>
      <dgm:spPr/>
      <dgm:t>
        <a:bodyPr/>
        <a:lstStyle/>
        <a:p>
          <a:endParaRPr lang="en-US"/>
        </a:p>
      </dgm:t>
    </dgm:pt>
    <dgm:pt modelId="{404C1C4B-AEEB-4953-990B-A00DBD58B18C}" type="pres">
      <dgm:prSet presAssocID="{4C33E672-DD3D-4837-A850-13F2B886D747}" presName="negativeSpace" presStyleCnt="0"/>
      <dgm:spPr/>
    </dgm:pt>
    <dgm:pt modelId="{AE2DC669-C4BC-4629-9982-AB18F83C23CD}" type="pres">
      <dgm:prSet presAssocID="{4C33E672-DD3D-4837-A850-13F2B886D747}" presName="childText" presStyleLbl="conFgAcc1" presStyleIdx="0" presStyleCnt="3">
        <dgm:presLayoutVars>
          <dgm:bulletEnabled val="1"/>
        </dgm:presLayoutVars>
      </dgm:prSet>
      <dgm:spPr>
        <a:solidFill>
          <a:srgbClr val="DDFEC4">
            <a:alpha val="90000"/>
          </a:srgbClr>
        </a:solidFill>
      </dgm:spPr>
    </dgm:pt>
    <dgm:pt modelId="{0BEB972D-5736-4719-917B-41D440FB10BC}" type="pres">
      <dgm:prSet presAssocID="{1771A3AD-16A7-4F8A-991E-9B5F7F061272}" presName="spaceBetweenRectangles" presStyleCnt="0"/>
      <dgm:spPr/>
    </dgm:pt>
    <dgm:pt modelId="{7DEBED76-36F8-4012-98D5-198519740520}" type="pres">
      <dgm:prSet presAssocID="{A35945BA-C372-49A4-87E6-8BED24A88C7F}" presName="parentLin" presStyleCnt="0"/>
      <dgm:spPr/>
    </dgm:pt>
    <dgm:pt modelId="{F57790F7-0805-46BC-88ED-BC4D41730B3C}" type="pres">
      <dgm:prSet presAssocID="{A35945BA-C372-49A4-87E6-8BED24A88C7F}" presName="parentLeftMargin" presStyleLbl="node1" presStyleIdx="0" presStyleCnt="3"/>
      <dgm:spPr/>
    </dgm:pt>
    <dgm:pt modelId="{13BF9473-E965-4982-B33C-EBE7906F786B}" type="pres">
      <dgm:prSet presAssocID="{A35945BA-C372-49A4-87E6-8BED24A88C7F}" presName="parentText" presStyleLbl="node1" presStyleIdx="1" presStyleCnt="3" custScaleX="129373" custScaleY="154039">
        <dgm:presLayoutVars>
          <dgm:chMax val="0"/>
          <dgm:bulletEnabled val="1"/>
        </dgm:presLayoutVars>
      </dgm:prSet>
      <dgm:spPr/>
      <dgm:t>
        <a:bodyPr/>
        <a:lstStyle/>
        <a:p>
          <a:endParaRPr lang="en-US"/>
        </a:p>
      </dgm:t>
    </dgm:pt>
    <dgm:pt modelId="{D2DD1640-A130-419C-BDE1-94B303DD259C}" type="pres">
      <dgm:prSet presAssocID="{A35945BA-C372-49A4-87E6-8BED24A88C7F}" presName="negativeSpace" presStyleCnt="0"/>
      <dgm:spPr/>
    </dgm:pt>
    <dgm:pt modelId="{243E3AE8-C5C6-4007-83A2-8C32FAEBB301}" type="pres">
      <dgm:prSet presAssocID="{A35945BA-C372-49A4-87E6-8BED24A88C7F}" presName="childText" presStyleLbl="conFgAcc1" presStyleIdx="1" presStyleCnt="3">
        <dgm:presLayoutVars>
          <dgm:bulletEnabled val="1"/>
        </dgm:presLayoutVars>
      </dgm:prSet>
      <dgm:spPr>
        <a:solidFill>
          <a:srgbClr val="DDFEC4">
            <a:alpha val="90000"/>
          </a:srgbClr>
        </a:solidFill>
      </dgm:spPr>
    </dgm:pt>
    <dgm:pt modelId="{611EA38E-1FB2-4214-B0C8-FB92F388ABE2}" type="pres">
      <dgm:prSet presAssocID="{A27F6B7B-F460-4AC9-9ACB-864504F4FB80}" presName="spaceBetweenRectangles" presStyleCnt="0"/>
      <dgm:spPr/>
    </dgm:pt>
    <dgm:pt modelId="{C9A7337B-BAB3-4006-9DB7-2569AD017DF9}" type="pres">
      <dgm:prSet presAssocID="{B7E0D92A-1272-4CBD-86CC-7F07C2E96E08}" presName="parentLin" presStyleCnt="0"/>
      <dgm:spPr/>
    </dgm:pt>
    <dgm:pt modelId="{38EE8ECB-F61E-4397-BD5D-2C3DC9B10B92}" type="pres">
      <dgm:prSet presAssocID="{B7E0D92A-1272-4CBD-86CC-7F07C2E96E08}" presName="parentLeftMargin" presStyleLbl="node1" presStyleIdx="1" presStyleCnt="3"/>
      <dgm:spPr/>
    </dgm:pt>
    <dgm:pt modelId="{96908533-EB44-4A50-BEA8-26351FE248C7}" type="pres">
      <dgm:prSet presAssocID="{B7E0D92A-1272-4CBD-86CC-7F07C2E96E08}" presName="parentText" presStyleLbl="node1" presStyleIdx="2" presStyleCnt="3" custScaleX="129624" custScaleY="142593">
        <dgm:presLayoutVars>
          <dgm:chMax val="0"/>
          <dgm:bulletEnabled val="1"/>
        </dgm:presLayoutVars>
      </dgm:prSet>
      <dgm:spPr/>
      <dgm:t>
        <a:bodyPr/>
        <a:lstStyle/>
        <a:p>
          <a:endParaRPr lang="en-US"/>
        </a:p>
      </dgm:t>
    </dgm:pt>
    <dgm:pt modelId="{061F750C-4A69-4E62-9118-BD805072E06E}" type="pres">
      <dgm:prSet presAssocID="{B7E0D92A-1272-4CBD-86CC-7F07C2E96E08}" presName="negativeSpace" presStyleCnt="0"/>
      <dgm:spPr/>
    </dgm:pt>
    <dgm:pt modelId="{F308DF70-4F31-4B9C-938C-27943EDADC58}" type="pres">
      <dgm:prSet presAssocID="{B7E0D92A-1272-4CBD-86CC-7F07C2E96E08}" presName="childText" presStyleLbl="conFgAcc1" presStyleIdx="2" presStyleCnt="3">
        <dgm:presLayoutVars>
          <dgm:bulletEnabled val="1"/>
        </dgm:presLayoutVars>
      </dgm:prSet>
      <dgm:spPr>
        <a:solidFill>
          <a:srgbClr val="DDFEC4">
            <a:alpha val="90000"/>
          </a:srgbClr>
        </a:solidFill>
      </dgm:spPr>
    </dgm:pt>
  </dgm:ptLst>
  <dgm:cxnLst>
    <dgm:cxn modelId="{F5B9C019-4BD9-42DB-B598-79CDCA90E1F9}" type="presOf" srcId="{A35945BA-C372-49A4-87E6-8BED24A88C7F}" destId="{F57790F7-0805-46BC-88ED-BC4D41730B3C}" srcOrd="0" destOrd="0" presId="urn:microsoft.com/office/officeart/2005/8/layout/list1"/>
    <dgm:cxn modelId="{B04E6E55-20DB-47FB-BF10-EB6BE0AE498B}" srcId="{6CF12162-27A6-4ABE-BB0D-0230F74515AF}" destId="{4C33E672-DD3D-4837-A850-13F2B886D747}" srcOrd="0" destOrd="0" parTransId="{4EDBDCEA-B7B2-4B7A-BF07-92A1715EE5A4}" sibTransId="{1771A3AD-16A7-4F8A-991E-9B5F7F061272}"/>
    <dgm:cxn modelId="{571FB760-B3E8-40F7-9D5D-696A2BDCAA01}" type="presOf" srcId="{A35945BA-C372-49A4-87E6-8BED24A88C7F}" destId="{13BF9473-E965-4982-B33C-EBE7906F786B}" srcOrd="1" destOrd="0" presId="urn:microsoft.com/office/officeart/2005/8/layout/list1"/>
    <dgm:cxn modelId="{CE556396-E343-40B2-BF16-4B520BD41937}" srcId="{6CF12162-27A6-4ABE-BB0D-0230F74515AF}" destId="{B7E0D92A-1272-4CBD-86CC-7F07C2E96E08}" srcOrd="2" destOrd="0" parTransId="{174CE166-6551-40ED-86BC-C68584510788}" sibTransId="{0F6D19F7-95A6-478B-BA05-A344DA77A4F8}"/>
    <dgm:cxn modelId="{A30739FB-FFE0-4559-B336-B164AF4D626D}" type="presOf" srcId="{4C33E672-DD3D-4837-A850-13F2B886D747}" destId="{4891AEA0-E5E2-43F7-9686-21D1637BA1D4}" srcOrd="1" destOrd="0" presId="urn:microsoft.com/office/officeart/2005/8/layout/list1"/>
    <dgm:cxn modelId="{B19147E5-A12F-4C02-A32B-AF5E0FE6493F}" type="presOf" srcId="{6CF12162-27A6-4ABE-BB0D-0230F74515AF}" destId="{DE8699F8-38B1-42C5-B527-EAAD3A40812A}" srcOrd="0" destOrd="0" presId="urn:microsoft.com/office/officeart/2005/8/layout/list1"/>
    <dgm:cxn modelId="{75E45E70-492D-4E39-94F7-FA0BEC0D6220}" type="presOf" srcId="{4C33E672-DD3D-4837-A850-13F2B886D747}" destId="{8A3114CD-C49B-4138-8DA9-5ED28C4CA86C}" srcOrd="0" destOrd="0" presId="urn:microsoft.com/office/officeart/2005/8/layout/list1"/>
    <dgm:cxn modelId="{B3EA98E5-2B16-49BC-9741-13A4E2326320}" srcId="{6CF12162-27A6-4ABE-BB0D-0230F74515AF}" destId="{A35945BA-C372-49A4-87E6-8BED24A88C7F}" srcOrd="1" destOrd="0" parTransId="{7C2175A4-9CF9-4CCB-A616-B7084561E761}" sibTransId="{A27F6B7B-F460-4AC9-9ACB-864504F4FB80}"/>
    <dgm:cxn modelId="{E6FEF0DB-612B-4FCD-9B5F-3F4E4C22FCA3}" type="presOf" srcId="{B7E0D92A-1272-4CBD-86CC-7F07C2E96E08}" destId="{38EE8ECB-F61E-4397-BD5D-2C3DC9B10B92}" srcOrd="0" destOrd="0" presId="urn:microsoft.com/office/officeart/2005/8/layout/list1"/>
    <dgm:cxn modelId="{5ED4916B-5033-44F3-8A4A-534E5E546BC1}" type="presOf" srcId="{B7E0D92A-1272-4CBD-86CC-7F07C2E96E08}" destId="{96908533-EB44-4A50-BEA8-26351FE248C7}" srcOrd="1" destOrd="0" presId="urn:microsoft.com/office/officeart/2005/8/layout/list1"/>
    <dgm:cxn modelId="{ECE64BC8-B5FA-4CDA-9706-15F9EAA381C1}" type="presParOf" srcId="{DE8699F8-38B1-42C5-B527-EAAD3A40812A}" destId="{E3151D53-F289-4986-A05A-204763CA0C89}" srcOrd="0" destOrd="0" presId="urn:microsoft.com/office/officeart/2005/8/layout/list1"/>
    <dgm:cxn modelId="{1CEA3EEB-F84D-4A2B-8B51-6219BB239391}" type="presParOf" srcId="{E3151D53-F289-4986-A05A-204763CA0C89}" destId="{8A3114CD-C49B-4138-8DA9-5ED28C4CA86C}" srcOrd="0" destOrd="0" presId="urn:microsoft.com/office/officeart/2005/8/layout/list1"/>
    <dgm:cxn modelId="{25D9E767-FC61-4B18-B284-6B9D313A9DC8}" type="presParOf" srcId="{E3151D53-F289-4986-A05A-204763CA0C89}" destId="{4891AEA0-E5E2-43F7-9686-21D1637BA1D4}" srcOrd="1" destOrd="0" presId="urn:microsoft.com/office/officeart/2005/8/layout/list1"/>
    <dgm:cxn modelId="{EC0000A5-7EA5-47D7-8C55-FF754340B4A3}" type="presParOf" srcId="{DE8699F8-38B1-42C5-B527-EAAD3A40812A}" destId="{404C1C4B-AEEB-4953-990B-A00DBD58B18C}" srcOrd="1" destOrd="0" presId="urn:microsoft.com/office/officeart/2005/8/layout/list1"/>
    <dgm:cxn modelId="{F9AC7993-AA6C-4174-8A9C-6B57A05C98FB}" type="presParOf" srcId="{DE8699F8-38B1-42C5-B527-EAAD3A40812A}" destId="{AE2DC669-C4BC-4629-9982-AB18F83C23CD}" srcOrd="2" destOrd="0" presId="urn:microsoft.com/office/officeart/2005/8/layout/list1"/>
    <dgm:cxn modelId="{11D41D59-B552-45D5-B3EF-978495CF1414}" type="presParOf" srcId="{DE8699F8-38B1-42C5-B527-EAAD3A40812A}" destId="{0BEB972D-5736-4719-917B-41D440FB10BC}" srcOrd="3" destOrd="0" presId="urn:microsoft.com/office/officeart/2005/8/layout/list1"/>
    <dgm:cxn modelId="{918894FF-B83C-44A0-98AB-20DDA9E1CA5C}" type="presParOf" srcId="{DE8699F8-38B1-42C5-B527-EAAD3A40812A}" destId="{7DEBED76-36F8-4012-98D5-198519740520}" srcOrd="4" destOrd="0" presId="urn:microsoft.com/office/officeart/2005/8/layout/list1"/>
    <dgm:cxn modelId="{E6AB7910-F88F-47CA-A065-184CB52C39D2}" type="presParOf" srcId="{7DEBED76-36F8-4012-98D5-198519740520}" destId="{F57790F7-0805-46BC-88ED-BC4D41730B3C}" srcOrd="0" destOrd="0" presId="urn:microsoft.com/office/officeart/2005/8/layout/list1"/>
    <dgm:cxn modelId="{3A1E4891-C885-42EF-AE50-499E2B869952}" type="presParOf" srcId="{7DEBED76-36F8-4012-98D5-198519740520}" destId="{13BF9473-E965-4982-B33C-EBE7906F786B}" srcOrd="1" destOrd="0" presId="urn:microsoft.com/office/officeart/2005/8/layout/list1"/>
    <dgm:cxn modelId="{02E712E7-7866-4A32-9235-9253E43817D0}" type="presParOf" srcId="{DE8699F8-38B1-42C5-B527-EAAD3A40812A}" destId="{D2DD1640-A130-419C-BDE1-94B303DD259C}" srcOrd="5" destOrd="0" presId="urn:microsoft.com/office/officeart/2005/8/layout/list1"/>
    <dgm:cxn modelId="{E8AD0D74-6EA4-4B7B-858D-796449A468C0}" type="presParOf" srcId="{DE8699F8-38B1-42C5-B527-EAAD3A40812A}" destId="{243E3AE8-C5C6-4007-83A2-8C32FAEBB301}" srcOrd="6" destOrd="0" presId="urn:microsoft.com/office/officeart/2005/8/layout/list1"/>
    <dgm:cxn modelId="{1123568D-82D7-4FDA-A8EF-56AD11D0717A}" type="presParOf" srcId="{DE8699F8-38B1-42C5-B527-EAAD3A40812A}" destId="{611EA38E-1FB2-4214-B0C8-FB92F388ABE2}" srcOrd="7" destOrd="0" presId="urn:microsoft.com/office/officeart/2005/8/layout/list1"/>
    <dgm:cxn modelId="{FC68CE3A-B99C-481B-97C9-46D170304231}" type="presParOf" srcId="{DE8699F8-38B1-42C5-B527-EAAD3A40812A}" destId="{C9A7337B-BAB3-4006-9DB7-2569AD017DF9}" srcOrd="8" destOrd="0" presId="urn:microsoft.com/office/officeart/2005/8/layout/list1"/>
    <dgm:cxn modelId="{49967049-42F7-4E78-A6CF-D1521748FCB5}" type="presParOf" srcId="{C9A7337B-BAB3-4006-9DB7-2569AD017DF9}" destId="{38EE8ECB-F61E-4397-BD5D-2C3DC9B10B92}" srcOrd="0" destOrd="0" presId="urn:microsoft.com/office/officeart/2005/8/layout/list1"/>
    <dgm:cxn modelId="{074C33F6-80BB-46CF-959A-1073B9C670C2}" type="presParOf" srcId="{C9A7337B-BAB3-4006-9DB7-2569AD017DF9}" destId="{96908533-EB44-4A50-BEA8-26351FE248C7}" srcOrd="1" destOrd="0" presId="urn:microsoft.com/office/officeart/2005/8/layout/list1"/>
    <dgm:cxn modelId="{6AAD16E6-F7BF-497C-96B2-1B13E667C67E}" type="presParOf" srcId="{DE8699F8-38B1-42C5-B527-EAAD3A40812A}" destId="{061F750C-4A69-4E62-9118-BD805072E06E}" srcOrd="9" destOrd="0" presId="urn:microsoft.com/office/officeart/2005/8/layout/list1"/>
    <dgm:cxn modelId="{2E8527C7-473B-4B92-9339-03073FAF3F6D}" type="presParOf" srcId="{DE8699F8-38B1-42C5-B527-EAAD3A40812A}" destId="{F308DF70-4F31-4B9C-938C-27943EDADC5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CA9699-C4DE-40C6-A9A4-5D1E6D9C9FC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456C3FC-0952-4017-B605-94F487A73FDC}">
      <dgm:prSet phldrT="[Text]" custT="1"/>
      <dgm:spPr>
        <a:solidFill>
          <a:srgbClr val="00B050"/>
        </a:solidFill>
      </dgm:spPr>
      <dgm:t>
        <a:bodyPr/>
        <a:lstStyle/>
        <a:p>
          <a:r>
            <a:rPr lang="en-US" sz="4000" dirty="0" smtClean="0">
              <a:latin typeface="Times New Roman" panose="02020603050405020304" pitchFamily="18" charset="0"/>
              <a:cs typeface="Times New Roman" panose="02020603050405020304" pitchFamily="18" charset="0"/>
            </a:rPr>
            <a:t>ABT</a:t>
          </a:r>
          <a:endParaRPr lang="en-US" sz="4000" dirty="0">
            <a:latin typeface="Times New Roman" panose="02020603050405020304" pitchFamily="18" charset="0"/>
            <a:cs typeface="Times New Roman" panose="02020603050405020304" pitchFamily="18" charset="0"/>
          </a:endParaRPr>
        </a:p>
      </dgm:t>
    </dgm:pt>
    <dgm:pt modelId="{206C4EB5-5822-4D83-88C1-1C23D8E0D936}" type="parTrans" cxnId="{771E725B-B404-456D-BB0D-90E57AB76F9A}">
      <dgm:prSet/>
      <dgm:spPr/>
      <dgm:t>
        <a:bodyPr/>
        <a:lstStyle/>
        <a:p>
          <a:endParaRPr lang="en-US"/>
        </a:p>
      </dgm:t>
    </dgm:pt>
    <dgm:pt modelId="{814A26E6-D717-4DD1-A9F6-759FFC29A41A}" type="sibTrans" cxnId="{771E725B-B404-456D-BB0D-90E57AB76F9A}">
      <dgm:prSet/>
      <dgm:spPr/>
      <dgm:t>
        <a:bodyPr/>
        <a:lstStyle/>
        <a:p>
          <a:endParaRPr lang="en-US"/>
        </a:p>
      </dgm:t>
    </dgm:pt>
    <dgm:pt modelId="{103D7C19-909F-4729-920B-D19BD1B77CF8}">
      <dgm:prSet phldrT="[Text]" custT="1"/>
      <dgm:spPr>
        <a:solidFill>
          <a:srgbClr val="DDFEC4">
            <a:alpha val="90000"/>
          </a:srgbClr>
        </a:solidFill>
      </dgm:spPr>
      <dgm:t>
        <a:bodyPr/>
        <a:lstStyle/>
        <a:p>
          <a:r>
            <a:rPr lang="en-US" sz="1800" dirty="0" smtClean="0">
              <a:latin typeface="Times New Roman" panose="02020603050405020304" pitchFamily="18" charset="0"/>
              <a:cs typeface="Times New Roman" panose="02020603050405020304" pitchFamily="18" charset="0"/>
            </a:rPr>
            <a:t>In ABT, the throughput decreases as loss probability increases.</a:t>
          </a:r>
          <a:endParaRPr lang="en-US" sz="1800" dirty="0">
            <a:latin typeface="Times New Roman" panose="02020603050405020304" pitchFamily="18" charset="0"/>
            <a:cs typeface="Times New Roman" panose="02020603050405020304" pitchFamily="18" charset="0"/>
          </a:endParaRPr>
        </a:p>
      </dgm:t>
    </dgm:pt>
    <dgm:pt modelId="{66CEABA9-A8FA-450E-9342-9572A3A3EC41}" type="parTrans" cxnId="{9169DADB-E22D-4784-A77B-AA3E4C666EDC}">
      <dgm:prSet/>
      <dgm:spPr/>
      <dgm:t>
        <a:bodyPr/>
        <a:lstStyle/>
        <a:p>
          <a:endParaRPr lang="en-US"/>
        </a:p>
      </dgm:t>
    </dgm:pt>
    <dgm:pt modelId="{9F1B3577-A24C-4311-BEFD-860E5F80A3DA}" type="sibTrans" cxnId="{9169DADB-E22D-4784-A77B-AA3E4C666EDC}">
      <dgm:prSet/>
      <dgm:spPr/>
      <dgm:t>
        <a:bodyPr/>
        <a:lstStyle/>
        <a:p>
          <a:endParaRPr lang="en-US"/>
        </a:p>
      </dgm:t>
    </dgm:pt>
    <dgm:pt modelId="{3CAC4F66-1902-4F0E-8B9B-E80ECA2FF489}">
      <dgm:prSet phldrT="[Text]" custT="1"/>
      <dgm:spPr>
        <a:solidFill>
          <a:srgbClr val="00B050"/>
        </a:solidFill>
      </dgm:spPr>
      <dgm:t>
        <a:bodyPr/>
        <a:lstStyle/>
        <a:p>
          <a:r>
            <a:rPr lang="en-US" sz="4000" dirty="0" smtClean="0">
              <a:latin typeface="Times New Roman" panose="02020603050405020304" pitchFamily="18" charset="0"/>
              <a:cs typeface="Times New Roman" panose="02020603050405020304" pitchFamily="18" charset="0"/>
            </a:rPr>
            <a:t>GBN</a:t>
          </a:r>
          <a:endParaRPr lang="en-US" sz="4000" dirty="0">
            <a:latin typeface="Times New Roman" panose="02020603050405020304" pitchFamily="18" charset="0"/>
            <a:cs typeface="Times New Roman" panose="02020603050405020304" pitchFamily="18" charset="0"/>
          </a:endParaRPr>
        </a:p>
      </dgm:t>
    </dgm:pt>
    <dgm:pt modelId="{C0E2D635-FE66-47A3-9899-33FB0A41DBF0}" type="parTrans" cxnId="{DEB557B8-4761-49DE-B269-81026FD3EBAC}">
      <dgm:prSet/>
      <dgm:spPr/>
      <dgm:t>
        <a:bodyPr/>
        <a:lstStyle/>
        <a:p>
          <a:endParaRPr lang="en-US"/>
        </a:p>
      </dgm:t>
    </dgm:pt>
    <dgm:pt modelId="{7ED66861-6069-40C1-AF64-DAB0AEC49467}" type="sibTrans" cxnId="{DEB557B8-4761-49DE-B269-81026FD3EBAC}">
      <dgm:prSet/>
      <dgm:spPr/>
      <dgm:t>
        <a:bodyPr/>
        <a:lstStyle/>
        <a:p>
          <a:endParaRPr lang="en-US"/>
        </a:p>
      </dgm:t>
    </dgm:pt>
    <dgm:pt modelId="{6E29EB53-0FF8-4AC8-A32F-3C98E08EFD0C}">
      <dgm:prSet phldrT="[Text]" custT="1"/>
      <dgm:spPr>
        <a:solidFill>
          <a:srgbClr val="DDFEC4">
            <a:alpha val="90000"/>
          </a:srgbClr>
        </a:solidFill>
      </dgm:spPr>
      <dgm:t>
        <a:bodyPr/>
        <a:lstStyle/>
        <a:p>
          <a:r>
            <a:rPr lang="en-US" sz="1600" dirty="0" smtClean="0">
              <a:latin typeface="Times New Roman" panose="02020603050405020304" pitchFamily="18" charset="0"/>
              <a:cs typeface="Times New Roman" panose="02020603050405020304" pitchFamily="18" charset="0"/>
            </a:rPr>
            <a:t>In GBN, throughput decreases as loss probability increases.</a:t>
          </a:r>
          <a:endParaRPr lang="en-US" sz="1600" dirty="0">
            <a:latin typeface="Times New Roman" panose="02020603050405020304" pitchFamily="18" charset="0"/>
            <a:cs typeface="Times New Roman" panose="02020603050405020304" pitchFamily="18" charset="0"/>
          </a:endParaRPr>
        </a:p>
      </dgm:t>
    </dgm:pt>
    <dgm:pt modelId="{261BCED6-D919-4490-A0A5-5CF65DD1F4AB}" type="parTrans" cxnId="{910A374D-F9D2-41CC-974D-1141E2476E4B}">
      <dgm:prSet/>
      <dgm:spPr/>
      <dgm:t>
        <a:bodyPr/>
        <a:lstStyle/>
        <a:p>
          <a:endParaRPr lang="en-US"/>
        </a:p>
      </dgm:t>
    </dgm:pt>
    <dgm:pt modelId="{AD3196EF-344D-4026-87FA-003743398B39}" type="sibTrans" cxnId="{910A374D-F9D2-41CC-974D-1141E2476E4B}">
      <dgm:prSet/>
      <dgm:spPr/>
      <dgm:t>
        <a:bodyPr/>
        <a:lstStyle/>
        <a:p>
          <a:endParaRPr lang="en-US"/>
        </a:p>
      </dgm:t>
    </dgm:pt>
    <dgm:pt modelId="{9E7BD73B-8912-43CC-94DA-5C90C939C496}">
      <dgm:prSet phldrT="[Text]" custT="1"/>
      <dgm:spPr>
        <a:solidFill>
          <a:srgbClr val="00B050"/>
        </a:solidFill>
      </dgm:spPr>
      <dgm:t>
        <a:bodyPr/>
        <a:lstStyle/>
        <a:p>
          <a:r>
            <a:rPr lang="en-US" sz="4000" dirty="0" smtClean="0">
              <a:latin typeface="Times New Roman" panose="02020603050405020304" pitchFamily="18" charset="0"/>
              <a:cs typeface="Times New Roman" panose="02020603050405020304" pitchFamily="18" charset="0"/>
            </a:rPr>
            <a:t>SR</a:t>
          </a:r>
          <a:endParaRPr lang="en-US" sz="4000" dirty="0">
            <a:latin typeface="Times New Roman" panose="02020603050405020304" pitchFamily="18" charset="0"/>
            <a:cs typeface="Times New Roman" panose="02020603050405020304" pitchFamily="18" charset="0"/>
          </a:endParaRPr>
        </a:p>
      </dgm:t>
    </dgm:pt>
    <dgm:pt modelId="{4EB83D04-0FB4-42F0-B6F2-7662185DB13F}" type="parTrans" cxnId="{4BFBA72B-D6B7-44BF-B737-B9762E801CB8}">
      <dgm:prSet/>
      <dgm:spPr/>
      <dgm:t>
        <a:bodyPr/>
        <a:lstStyle/>
        <a:p>
          <a:endParaRPr lang="en-US"/>
        </a:p>
      </dgm:t>
    </dgm:pt>
    <dgm:pt modelId="{6BED155E-4212-4678-9C11-4E1E0847FF48}" type="sibTrans" cxnId="{4BFBA72B-D6B7-44BF-B737-B9762E801CB8}">
      <dgm:prSet/>
      <dgm:spPr/>
      <dgm:t>
        <a:bodyPr/>
        <a:lstStyle/>
        <a:p>
          <a:endParaRPr lang="en-US"/>
        </a:p>
      </dgm:t>
    </dgm:pt>
    <dgm:pt modelId="{1A6BBB7D-635B-4306-9040-44C650711865}">
      <dgm:prSet phldrT="[Text]" custT="1"/>
      <dgm:spPr>
        <a:solidFill>
          <a:srgbClr val="DDFEC4">
            <a:alpha val="90000"/>
          </a:srgbClr>
        </a:solidFill>
      </dgm:spPr>
      <dgm:t>
        <a:bodyPr/>
        <a:lstStyle/>
        <a:p>
          <a:r>
            <a:rPr lang="en-US" sz="1800" dirty="0" smtClean="0">
              <a:latin typeface="Times New Roman" panose="02020603050405020304" pitchFamily="18" charset="0"/>
              <a:cs typeface="Times New Roman" panose="02020603050405020304" pitchFamily="18" charset="0"/>
            </a:rPr>
            <a:t>In SR, throughput decreases as loss probability increases.</a:t>
          </a:r>
          <a:endParaRPr lang="en-US" sz="1800" dirty="0">
            <a:latin typeface="Times New Roman" panose="02020603050405020304" pitchFamily="18" charset="0"/>
            <a:cs typeface="Times New Roman" panose="02020603050405020304" pitchFamily="18" charset="0"/>
          </a:endParaRPr>
        </a:p>
      </dgm:t>
    </dgm:pt>
    <dgm:pt modelId="{BB31509E-B9C6-4E1E-80FC-DC62AF329412}" type="parTrans" cxnId="{FC4555D5-76AC-4511-A90F-A576818752D7}">
      <dgm:prSet/>
      <dgm:spPr/>
      <dgm:t>
        <a:bodyPr/>
        <a:lstStyle/>
        <a:p>
          <a:endParaRPr lang="en-US"/>
        </a:p>
      </dgm:t>
    </dgm:pt>
    <dgm:pt modelId="{982D07CC-05D8-4222-B12B-60B498C812AB}" type="sibTrans" cxnId="{FC4555D5-76AC-4511-A90F-A576818752D7}">
      <dgm:prSet/>
      <dgm:spPr/>
      <dgm:t>
        <a:bodyPr/>
        <a:lstStyle/>
        <a:p>
          <a:endParaRPr lang="en-US"/>
        </a:p>
      </dgm:t>
    </dgm:pt>
    <dgm:pt modelId="{8F3E6E9B-CF8D-4C77-B30F-5448804A8ACC}">
      <dgm:prSet phldrT="[Text]" custT="1"/>
      <dgm:spPr>
        <a:solidFill>
          <a:srgbClr val="DDFEC4">
            <a:alpha val="90000"/>
          </a:srgbClr>
        </a:solidFill>
      </dgm:spPr>
      <dgm:t>
        <a:bodyPr/>
        <a:lstStyle/>
        <a:p>
          <a:r>
            <a:rPr lang="en-US" sz="1800" dirty="0" smtClean="0">
              <a:latin typeface="Times New Roman" panose="02020603050405020304" pitchFamily="18" charset="0"/>
              <a:cs typeface="Times New Roman" panose="02020603050405020304" pitchFamily="18" charset="0"/>
            </a:rPr>
            <a:t>But in SR, unlike GBN, even for larger windows, only lost packet is retransmitted which does not affect throughput as much as GBN. </a:t>
          </a:r>
          <a:endParaRPr lang="en-US" sz="1800" dirty="0">
            <a:latin typeface="Times New Roman" panose="02020603050405020304" pitchFamily="18" charset="0"/>
            <a:cs typeface="Times New Roman" panose="02020603050405020304" pitchFamily="18" charset="0"/>
          </a:endParaRPr>
        </a:p>
      </dgm:t>
    </dgm:pt>
    <dgm:pt modelId="{711DB039-C47B-45E4-A225-5C003D58F036}" type="parTrans" cxnId="{5A63433E-A483-434A-8833-3C533969CABB}">
      <dgm:prSet/>
      <dgm:spPr/>
      <dgm:t>
        <a:bodyPr/>
        <a:lstStyle/>
        <a:p>
          <a:endParaRPr lang="en-US"/>
        </a:p>
      </dgm:t>
    </dgm:pt>
    <dgm:pt modelId="{C08EE9A9-32D9-461A-9D8C-AA05A71CDAE8}" type="sibTrans" cxnId="{5A63433E-A483-434A-8833-3C533969CABB}">
      <dgm:prSet/>
      <dgm:spPr/>
      <dgm:t>
        <a:bodyPr/>
        <a:lstStyle/>
        <a:p>
          <a:endParaRPr lang="en-US"/>
        </a:p>
      </dgm:t>
    </dgm:pt>
    <dgm:pt modelId="{2963F7E3-F432-403E-B6EB-2952BA8BD5C8}">
      <dgm:prSet phldrT="[Text]" custT="1"/>
      <dgm:spPr>
        <a:solidFill>
          <a:srgbClr val="DDFEC4">
            <a:alpha val="90000"/>
          </a:srgbClr>
        </a:solidFill>
      </dgm:spPr>
      <dgm:t>
        <a:bodyPr/>
        <a:lstStyle/>
        <a:p>
          <a:r>
            <a:rPr lang="en-US" sz="1600" dirty="0" smtClean="0">
              <a:latin typeface="Times New Roman" panose="02020603050405020304" pitchFamily="18" charset="0"/>
              <a:cs typeface="Times New Roman" panose="02020603050405020304" pitchFamily="18" charset="0"/>
            </a:rPr>
            <a:t>Also for larger windows the packet retransmissions will be more if there is a packet loss which would affect throughput more.</a:t>
          </a:r>
          <a:endParaRPr lang="en-US" sz="1600" dirty="0">
            <a:latin typeface="Times New Roman" panose="02020603050405020304" pitchFamily="18" charset="0"/>
            <a:cs typeface="Times New Roman" panose="02020603050405020304" pitchFamily="18" charset="0"/>
          </a:endParaRPr>
        </a:p>
      </dgm:t>
    </dgm:pt>
    <dgm:pt modelId="{9954316E-E36E-4D40-B621-0371DED487F0}" type="parTrans" cxnId="{08B67A7E-6CCC-40AC-9022-16372F16650D}">
      <dgm:prSet/>
      <dgm:spPr/>
      <dgm:t>
        <a:bodyPr/>
        <a:lstStyle/>
        <a:p>
          <a:endParaRPr lang="en-US"/>
        </a:p>
      </dgm:t>
    </dgm:pt>
    <dgm:pt modelId="{17235508-12AE-43B7-AA01-0B55DC9B2AB1}" type="sibTrans" cxnId="{08B67A7E-6CCC-40AC-9022-16372F16650D}">
      <dgm:prSet/>
      <dgm:spPr/>
      <dgm:t>
        <a:bodyPr/>
        <a:lstStyle/>
        <a:p>
          <a:endParaRPr lang="en-US"/>
        </a:p>
      </dgm:t>
    </dgm:pt>
    <dgm:pt modelId="{FE38FCFE-016F-43D6-BE12-16540B1281DD}" type="pres">
      <dgm:prSet presAssocID="{99CA9699-C4DE-40C6-A9A4-5D1E6D9C9FC3}" presName="Name0" presStyleCnt="0">
        <dgm:presLayoutVars>
          <dgm:dir/>
          <dgm:animLvl val="lvl"/>
          <dgm:resizeHandles val="exact"/>
        </dgm:presLayoutVars>
      </dgm:prSet>
      <dgm:spPr/>
    </dgm:pt>
    <dgm:pt modelId="{ACF0549F-4380-40F2-842E-2D4E83CF1F59}" type="pres">
      <dgm:prSet presAssocID="{1456C3FC-0952-4017-B605-94F487A73FDC}" presName="linNode" presStyleCnt="0"/>
      <dgm:spPr/>
    </dgm:pt>
    <dgm:pt modelId="{CACB6D28-86AE-4121-8591-3A36BD4B12FB}" type="pres">
      <dgm:prSet presAssocID="{1456C3FC-0952-4017-B605-94F487A73FDC}" presName="parentText" presStyleLbl="node1" presStyleIdx="0" presStyleCnt="3" custScaleX="79935">
        <dgm:presLayoutVars>
          <dgm:chMax val="1"/>
          <dgm:bulletEnabled val="1"/>
        </dgm:presLayoutVars>
      </dgm:prSet>
      <dgm:spPr/>
    </dgm:pt>
    <dgm:pt modelId="{4A265DEB-271A-4C0D-BC6B-C27243787259}" type="pres">
      <dgm:prSet presAssocID="{1456C3FC-0952-4017-B605-94F487A73FDC}" presName="descendantText" presStyleLbl="alignAccFollowNode1" presStyleIdx="0" presStyleCnt="3" custScaleX="112021">
        <dgm:presLayoutVars>
          <dgm:bulletEnabled val="1"/>
        </dgm:presLayoutVars>
      </dgm:prSet>
      <dgm:spPr/>
      <dgm:t>
        <a:bodyPr/>
        <a:lstStyle/>
        <a:p>
          <a:endParaRPr lang="en-US"/>
        </a:p>
      </dgm:t>
    </dgm:pt>
    <dgm:pt modelId="{ECBFAAEE-858E-411C-B1BB-DDFCE28BA997}" type="pres">
      <dgm:prSet presAssocID="{814A26E6-D717-4DD1-A9F6-759FFC29A41A}" presName="sp" presStyleCnt="0"/>
      <dgm:spPr/>
    </dgm:pt>
    <dgm:pt modelId="{8544D6E0-ED4F-418B-912C-8919C3986E52}" type="pres">
      <dgm:prSet presAssocID="{3CAC4F66-1902-4F0E-8B9B-E80ECA2FF489}" presName="linNode" presStyleCnt="0"/>
      <dgm:spPr/>
    </dgm:pt>
    <dgm:pt modelId="{8F288AF8-20B3-4F4B-99B2-7DB2DECA2165}" type="pres">
      <dgm:prSet presAssocID="{3CAC4F66-1902-4F0E-8B9B-E80ECA2FF489}" presName="parentText" presStyleLbl="node1" presStyleIdx="1" presStyleCnt="3" custScaleX="105169">
        <dgm:presLayoutVars>
          <dgm:chMax val="1"/>
          <dgm:bulletEnabled val="1"/>
        </dgm:presLayoutVars>
      </dgm:prSet>
      <dgm:spPr/>
    </dgm:pt>
    <dgm:pt modelId="{3ED4739D-861F-47F8-9D43-BDE1F616A38E}" type="pres">
      <dgm:prSet presAssocID="{3CAC4F66-1902-4F0E-8B9B-E80ECA2FF489}" presName="descendantText" presStyleLbl="alignAccFollowNode1" presStyleIdx="1" presStyleCnt="3" custScaleX="147386">
        <dgm:presLayoutVars>
          <dgm:bulletEnabled val="1"/>
        </dgm:presLayoutVars>
      </dgm:prSet>
      <dgm:spPr/>
      <dgm:t>
        <a:bodyPr/>
        <a:lstStyle/>
        <a:p>
          <a:endParaRPr lang="en-US"/>
        </a:p>
      </dgm:t>
    </dgm:pt>
    <dgm:pt modelId="{930A327C-7651-4208-ABD1-F3FC414566C6}" type="pres">
      <dgm:prSet presAssocID="{7ED66861-6069-40C1-AF64-DAB0AEC49467}" presName="sp" presStyleCnt="0"/>
      <dgm:spPr/>
    </dgm:pt>
    <dgm:pt modelId="{FDC1EE41-51F2-4E5C-B81D-EA3BA00960ED}" type="pres">
      <dgm:prSet presAssocID="{9E7BD73B-8912-43CC-94DA-5C90C939C496}" presName="linNode" presStyleCnt="0"/>
      <dgm:spPr/>
    </dgm:pt>
    <dgm:pt modelId="{72651131-CF75-4A92-B42F-CBB3A692FEF2}" type="pres">
      <dgm:prSet presAssocID="{9E7BD73B-8912-43CC-94DA-5C90C939C496}" presName="parentText" presStyleLbl="node1" presStyleIdx="2" presStyleCnt="3" custScaleX="121442">
        <dgm:presLayoutVars>
          <dgm:chMax val="1"/>
          <dgm:bulletEnabled val="1"/>
        </dgm:presLayoutVars>
      </dgm:prSet>
      <dgm:spPr/>
    </dgm:pt>
    <dgm:pt modelId="{5D56C1B1-97AA-401A-A788-77FA798C6D2C}" type="pres">
      <dgm:prSet presAssocID="{9E7BD73B-8912-43CC-94DA-5C90C939C496}" presName="descendantText" presStyleLbl="alignAccFollowNode1" presStyleIdx="2" presStyleCnt="3" custScaleX="174780">
        <dgm:presLayoutVars>
          <dgm:bulletEnabled val="1"/>
        </dgm:presLayoutVars>
      </dgm:prSet>
      <dgm:spPr/>
      <dgm:t>
        <a:bodyPr/>
        <a:lstStyle/>
        <a:p>
          <a:endParaRPr lang="en-US"/>
        </a:p>
      </dgm:t>
    </dgm:pt>
  </dgm:ptLst>
  <dgm:cxnLst>
    <dgm:cxn modelId="{BC95E19D-EC09-4F73-A30F-8B9CBA40ACCF}" type="presOf" srcId="{1456C3FC-0952-4017-B605-94F487A73FDC}" destId="{CACB6D28-86AE-4121-8591-3A36BD4B12FB}" srcOrd="0" destOrd="0" presId="urn:microsoft.com/office/officeart/2005/8/layout/vList5"/>
    <dgm:cxn modelId="{9FCCEC1D-F6D6-428F-BFA0-36197001C05C}" type="presOf" srcId="{99CA9699-C4DE-40C6-A9A4-5D1E6D9C9FC3}" destId="{FE38FCFE-016F-43D6-BE12-16540B1281DD}" srcOrd="0" destOrd="0" presId="urn:microsoft.com/office/officeart/2005/8/layout/vList5"/>
    <dgm:cxn modelId="{910A374D-F9D2-41CC-974D-1141E2476E4B}" srcId="{3CAC4F66-1902-4F0E-8B9B-E80ECA2FF489}" destId="{6E29EB53-0FF8-4AC8-A32F-3C98E08EFD0C}" srcOrd="0" destOrd="0" parTransId="{261BCED6-D919-4490-A0A5-5CF65DD1F4AB}" sibTransId="{AD3196EF-344D-4026-87FA-003743398B39}"/>
    <dgm:cxn modelId="{5BE6FFA2-7F2D-4870-B38E-79DF7E80D5DE}" type="presOf" srcId="{8F3E6E9B-CF8D-4C77-B30F-5448804A8ACC}" destId="{5D56C1B1-97AA-401A-A788-77FA798C6D2C}" srcOrd="0" destOrd="1" presId="urn:microsoft.com/office/officeart/2005/8/layout/vList5"/>
    <dgm:cxn modelId="{771E725B-B404-456D-BB0D-90E57AB76F9A}" srcId="{99CA9699-C4DE-40C6-A9A4-5D1E6D9C9FC3}" destId="{1456C3FC-0952-4017-B605-94F487A73FDC}" srcOrd="0" destOrd="0" parTransId="{206C4EB5-5822-4D83-88C1-1C23D8E0D936}" sibTransId="{814A26E6-D717-4DD1-A9F6-759FFC29A41A}"/>
    <dgm:cxn modelId="{FC4555D5-76AC-4511-A90F-A576818752D7}" srcId="{9E7BD73B-8912-43CC-94DA-5C90C939C496}" destId="{1A6BBB7D-635B-4306-9040-44C650711865}" srcOrd="0" destOrd="0" parTransId="{BB31509E-B9C6-4E1E-80FC-DC62AF329412}" sibTransId="{982D07CC-05D8-4222-B12B-60B498C812AB}"/>
    <dgm:cxn modelId="{05C88484-E455-44E2-B7C9-4D617E119220}" type="presOf" srcId="{6E29EB53-0FF8-4AC8-A32F-3C98E08EFD0C}" destId="{3ED4739D-861F-47F8-9D43-BDE1F616A38E}" srcOrd="0" destOrd="0" presId="urn:microsoft.com/office/officeart/2005/8/layout/vList5"/>
    <dgm:cxn modelId="{806CE98A-5624-4037-9E12-C13284EF7C74}" type="presOf" srcId="{9E7BD73B-8912-43CC-94DA-5C90C939C496}" destId="{72651131-CF75-4A92-B42F-CBB3A692FEF2}" srcOrd="0" destOrd="0" presId="urn:microsoft.com/office/officeart/2005/8/layout/vList5"/>
    <dgm:cxn modelId="{4BFBA72B-D6B7-44BF-B737-B9762E801CB8}" srcId="{99CA9699-C4DE-40C6-A9A4-5D1E6D9C9FC3}" destId="{9E7BD73B-8912-43CC-94DA-5C90C939C496}" srcOrd="2" destOrd="0" parTransId="{4EB83D04-0FB4-42F0-B6F2-7662185DB13F}" sibTransId="{6BED155E-4212-4678-9C11-4E1E0847FF48}"/>
    <dgm:cxn modelId="{306871B3-E4F3-4501-BB3D-6F22C32E8001}" type="presOf" srcId="{1A6BBB7D-635B-4306-9040-44C650711865}" destId="{5D56C1B1-97AA-401A-A788-77FA798C6D2C}" srcOrd="0" destOrd="0" presId="urn:microsoft.com/office/officeart/2005/8/layout/vList5"/>
    <dgm:cxn modelId="{08B67A7E-6CCC-40AC-9022-16372F16650D}" srcId="{3CAC4F66-1902-4F0E-8B9B-E80ECA2FF489}" destId="{2963F7E3-F432-403E-B6EB-2952BA8BD5C8}" srcOrd="1" destOrd="0" parTransId="{9954316E-E36E-4D40-B621-0371DED487F0}" sibTransId="{17235508-12AE-43B7-AA01-0B55DC9B2AB1}"/>
    <dgm:cxn modelId="{EF8DF9F3-FF04-47BB-88EB-35C74ED52EA8}" type="presOf" srcId="{103D7C19-909F-4729-920B-D19BD1B77CF8}" destId="{4A265DEB-271A-4C0D-BC6B-C27243787259}" srcOrd="0" destOrd="0" presId="urn:microsoft.com/office/officeart/2005/8/layout/vList5"/>
    <dgm:cxn modelId="{9169DADB-E22D-4784-A77B-AA3E4C666EDC}" srcId="{1456C3FC-0952-4017-B605-94F487A73FDC}" destId="{103D7C19-909F-4729-920B-D19BD1B77CF8}" srcOrd="0" destOrd="0" parTransId="{66CEABA9-A8FA-450E-9342-9572A3A3EC41}" sibTransId="{9F1B3577-A24C-4311-BEFD-860E5F80A3DA}"/>
    <dgm:cxn modelId="{DEB557B8-4761-49DE-B269-81026FD3EBAC}" srcId="{99CA9699-C4DE-40C6-A9A4-5D1E6D9C9FC3}" destId="{3CAC4F66-1902-4F0E-8B9B-E80ECA2FF489}" srcOrd="1" destOrd="0" parTransId="{C0E2D635-FE66-47A3-9899-33FB0A41DBF0}" sibTransId="{7ED66861-6069-40C1-AF64-DAB0AEC49467}"/>
    <dgm:cxn modelId="{5A63433E-A483-434A-8833-3C533969CABB}" srcId="{9E7BD73B-8912-43CC-94DA-5C90C939C496}" destId="{8F3E6E9B-CF8D-4C77-B30F-5448804A8ACC}" srcOrd="1" destOrd="0" parTransId="{711DB039-C47B-45E4-A225-5C003D58F036}" sibTransId="{C08EE9A9-32D9-461A-9D8C-AA05A71CDAE8}"/>
    <dgm:cxn modelId="{6CBFF4C0-FFCB-4BB8-8A0C-4F1732337C45}" type="presOf" srcId="{2963F7E3-F432-403E-B6EB-2952BA8BD5C8}" destId="{3ED4739D-861F-47F8-9D43-BDE1F616A38E}" srcOrd="0" destOrd="1" presId="urn:microsoft.com/office/officeart/2005/8/layout/vList5"/>
    <dgm:cxn modelId="{EC72D051-FD1B-4486-8D2A-5C5EA133EDD1}" type="presOf" srcId="{3CAC4F66-1902-4F0E-8B9B-E80ECA2FF489}" destId="{8F288AF8-20B3-4F4B-99B2-7DB2DECA2165}" srcOrd="0" destOrd="0" presId="urn:microsoft.com/office/officeart/2005/8/layout/vList5"/>
    <dgm:cxn modelId="{C07C5EC9-DFA7-4C8F-A4B4-618F45CBC200}" type="presParOf" srcId="{FE38FCFE-016F-43D6-BE12-16540B1281DD}" destId="{ACF0549F-4380-40F2-842E-2D4E83CF1F59}" srcOrd="0" destOrd="0" presId="urn:microsoft.com/office/officeart/2005/8/layout/vList5"/>
    <dgm:cxn modelId="{749C9755-DEB8-478F-89E0-44B5268F7312}" type="presParOf" srcId="{ACF0549F-4380-40F2-842E-2D4E83CF1F59}" destId="{CACB6D28-86AE-4121-8591-3A36BD4B12FB}" srcOrd="0" destOrd="0" presId="urn:microsoft.com/office/officeart/2005/8/layout/vList5"/>
    <dgm:cxn modelId="{74C1E720-6CCA-49DD-B0D9-5E3C3506C2A0}" type="presParOf" srcId="{ACF0549F-4380-40F2-842E-2D4E83CF1F59}" destId="{4A265DEB-271A-4C0D-BC6B-C27243787259}" srcOrd="1" destOrd="0" presId="urn:microsoft.com/office/officeart/2005/8/layout/vList5"/>
    <dgm:cxn modelId="{584D211B-69BA-4D23-AF6D-EA715EFD4B3B}" type="presParOf" srcId="{FE38FCFE-016F-43D6-BE12-16540B1281DD}" destId="{ECBFAAEE-858E-411C-B1BB-DDFCE28BA997}" srcOrd="1" destOrd="0" presId="urn:microsoft.com/office/officeart/2005/8/layout/vList5"/>
    <dgm:cxn modelId="{473540EC-D42A-47EA-BC09-15873ECFA39A}" type="presParOf" srcId="{FE38FCFE-016F-43D6-BE12-16540B1281DD}" destId="{8544D6E0-ED4F-418B-912C-8919C3986E52}" srcOrd="2" destOrd="0" presId="urn:microsoft.com/office/officeart/2005/8/layout/vList5"/>
    <dgm:cxn modelId="{344D6340-636A-4160-A7D7-F271350C9CBC}" type="presParOf" srcId="{8544D6E0-ED4F-418B-912C-8919C3986E52}" destId="{8F288AF8-20B3-4F4B-99B2-7DB2DECA2165}" srcOrd="0" destOrd="0" presId="urn:microsoft.com/office/officeart/2005/8/layout/vList5"/>
    <dgm:cxn modelId="{80D83564-8591-46FF-8BCF-75BDE8B7CE6F}" type="presParOf" srcId="{8544D6E0-ED4F-418B-912C-8919C3986E52}" destId="{3ED4739D-861F-47F8-9D43-BDE1F616A38E}" srcOrd="1" destOrd="0" presId="urn:microsoft.com/office/officeart/2005/8/layout/vList5"/>
    <dgm:cxn modelId="{FB3E1AFE-3323-45B4-BB35-DA2B1861A185}" type="presParOf" srcId="{FE38FCFE-016F-43D6-BE12-16540B1281DD}" destId="{930A327C-7651-4208-ABD1-F3FC414566C6}" srcOrd="3" destOrd="0" presId="urn:microsoft.com/office/officeart/2005/8/layout/vList5"/>
    <dgm:cxn modelId="{1C7C0D7C-C647-40C4-BE09-68B5BA5D2FB7}" type="presParOf" srcId="{FE38FCFE-016F-43D6-BE12-16540B1281DD}" destId="{FDC1EE41-51F2-4E5C-B81D-EA3BA00960ED}" srcOrd="4" destOrd="0" presId="urn:microsoft.com/office/officeart/2005/8/layout/vList5"/>
    <dgm:cxn modelId="{B47F974F-B613-4A49-B978-DBEE56214D84}" type="presParOf" srcId="{FDC1EE41-51F2-4E5C-B81D-EA3BA00960ED}" destId="{72651131-CF75-4A92-B42F-CBB3A692FEF2}" srcOrd="0" destOrd="0" presId="urn:microsoft.com/office/officeart/2005/8/layout/vList5"/>
    <dgm:cxn modelId="{3F811EE1-0B9B-4BE4-A7F2-04C5EBD10CA7}" type="presParOf" srcId="{FDC1EE41-51F2-4E5C-B81D-EA3BA00960ED}" destId="{5D56C1B1-97AA-401A-A788-77FA798C6D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DC669-C4BC-4629-9982-AB18F83C23CD}">
      <dsp:nvSpPr>
        <dsp:cNvPr id="0" name=""/>
        <dsp:cNvSpPr/>
      </dsp:nvSpPr>
      <dsp:spPr>
        <a:xfrm>
          <a:off x="0" y="355470"/>
          <a:ext cx="10058399" cy="554400"/>
        </a:xfrm>
        <a:prstGeom prst="rect">
          <a:avLst/>
        </a:prstGeom>
        <a:solidFill>
          <a:srgbClr val="DDFEC4">
            <a:alpha val="89804"/>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91AEA0-E5E2-43F7-9686-21D1637BA1D4}">
      <dsp:nvSpPr>
        <dsp:cNvPr id="0" name=""/>
        <dsp:cNvSpPr/>
      </dsp:nvSpPr>
      <dsp:spPr>
        <a:xfrm>
          <a:off x="502920" y="30750"/>
          <a:ext cx="7040880" cy="64944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Alternating bit protocol sends one packet at a time and does not have a window to send multiple packets.</a:t>
          </a:r>
          <a:endParaRPr lang="en-US" sz="1800" kern="1200" dirty="0"/>
        </a:p>
      </dsp:txBody>
      <dsp:txXfrm>
        <a:off x="534623" y="62453"/>
        <a:ext cx="6977474" cy="586034"/>
      </dsp:txXfrm>
    </dsp:sp>
    <dsp:sp modelId="{243E3AE8-C5C6-4007-83A2-8C32FAEBB301}">
      <dsp:nvSpPr>
        <dsp:cNvPr id="0" name=""/>
        <dsp:cNvSpPr/>
      </dsp:nvSpPr>
      <dsp:spPr>
        <a:xfrm>
          <a:off x="0" y="1353390"/>
          <a:ext cx="10058399" cy="554400"/>
        </a:xfrm>
        <a:prstGeom prst="rect">
          <a:avLst/>
        </a:prstGeom>
        <a:solidFill>
          <a:srgbClr val="DDFEC4">
            <a:alpha val="89804"/>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F9473-E965-4982-B33C-EBE7906F786B}">
      <dsp:nvSpPr>
        <dsp:cNvPr id="0" name=""/>
        <dsp:cNvSpPr/>
      </dsp:nvSpPr>
      <dsp:spPr>
        <a:xfrm>
          <a:off x="502920" y="1028670"/>
          <a:ext cx="7040880" cy="64944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 this protocol, the packet sequence numbers alternate between 0 and 1.</a:t>
          </a:r>
          <a:endParaRPr lang="en-US" sz="1800" kern="1200" dirty="0"/>
        </a:p>
      </dsp:txBody>
      <dsp:txXfrm>
        <a:off x="534623" y="1060373"/>
        <a:ext cx="6977474" cy="586034"/>
      </dsp:txXfrm>
    </dsp:sp>
    <dsp:sp modelId="{F308DF70-4F31-4B9C-938C-27943EDADC58}">
      <dsp:nvSpPr>
        <dsp:cNvPr id="0" name=""/>
        <dsp:cNvSpPr/>
      </dsp:nvSpPr>
      <dsp:spPr>
        <a:xfrm>
          <a:off x="0" y="2439654"/>
          <a:ext cx="10058399" cy="554400"/>
        </a:xfrm>
        <a:prstGeom prst="rect">
          <a:avLst/>
        </a:prstGeom>
        <a:solidFill>
          <a:srgbClr val="DDFEC4">
            <a:alpha val="89804"/>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08533-EB44-4A50-BEA8-26351FE248C7}">
      <dsp:nvSpPr>
        <dsp:cNvPr id="0" name=""/>
        <dsp:cNvSpPr/>
      </dsp:nvSpPr>
      <dsp:spPr>
        <a:xfrm>
          <a:off x="502920" y="2026590"/>
          <a:ext cx="7040880" cy="737783"/>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If a sender receives a new packet to be transmitted when the previous packet is currently being transmitted to receiver then the sender should buffer the packet.</a:t>
          </a:r>
          <a:endParaRPr lang="en-US" sz="1800" kern="1200" dirty="0"/>
        </a:p>
      </dsp:txBody>
      <dsp:txXfrm>
        <a:off x="538936" y="2062606"/>
        <a:ext cx="6968848" cy="665751"/>
      </dsp:txXfrm>
    </dsp:sp>
    <dsp:sp modelId="{29E52312-19E9-4137-97CE-FAD5080DDA6A}">
      <dsp:nvSpPr>
        <dsp:cNvPr id="0" name=""/>
        <dsp:cNvSpPr/>
      </dsp:nvSpPr>
      <dsp:spPr>
        <a:xfrm>
          <a:off x="0" y="3437574"/>
          <a:ext cx="10058399" cy="554400"/>
        </a:xfrm>
        <a:prstGeom prst="rect">
          <a:avLst/>
        </a:prstGeom>
        <a:solidFill>
          <a:srgbClr val="DDFEC4">
            <a:alpha val="89804"/>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80892A-FE54-4451-9D9D-67D67371F1F8}">
      <dsp:nvSpPr>
        <dsp:cNvPr id="0" name=""/>
        <dsp:cNvSpPr/>
      </dsp:nvSpPr>
      <dsp:spPr>
        <a:xfrm>
          <a:off x="502920" y="3112854"/>
          <a:ext cx="7040880" cy="64944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If a packet is lost or corrupted, the sender retransmits the lost packet after timeout and restarts the timer.</a:t>
          </a:r>
          <a:endParaRPr lang="en-US" sz="1800" kern="1200" dirty="0"/>
        </a:p>
      </dsp:txBody>
      <dsp:txXfrm>
        <a:off x="534623" y="3144557"/>
        <a:ext cx="697747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DC669-C4BC-4629-9982-AB18F83C23CD}">
      <dsp:nvSpPr>
        <dsp:cNvPr id="0" name=""/>
        <dsp:cNvSpPr/>
      </dsp:nvSpPr>
      <dsp:spPr>
        <a:xfrm>
          <a:off x="0" y="451373"/>
          <a:ext cx="10058399" cy="5040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91AEA0-E5E2-43F7-9686-21D1637BA1D4}">
      <dsp:nvSpPr>
        <dsp:cNvPr id="0" name=""/>
        <dsp:cNvSpPr/>
      </dsp:nvSpPr>
      <dsp:spPr>
        <a:xfrm>
          <a:off x="502920" y="0"/>
          <a:ext cx="7040880" cy="746572"/>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 Go-Back-N protocol, the sender can transmit multiple packets at a time without waiting for an acknowledgement within the window size.</a:t>
          </a:r>
          <a:endParaRPr lang="en-US" sz="1800" kern="1200" dirty="0"/>
        </a:p>
      </dsp:txBody>
      <dsp:txXfrm>
        <a:off x="539365" y="36445"/>
        <a:ext cx="6967990" cy="673682"/>
      </dsp:txXfrm>
    </dsp:sp>
    <dsp:sp modelId="{243E3AE8-C5C6-4007-83A2-8C32FAEBB301}">
      <dsp:nvSpPr>
        <dsp:cNvPr id="0" name=""/>
        <dsp:cNvSpPr/>
      </dsp:nvSpPr>
      <dsp:spPr>
        <a:xfrm>
          <a:off x="0" y="1487865"/>
          <a:ext cx="10058399" cy="5040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F9473-E965-4982-B33C-EBE7906F786B}">
      <dsp:nvSpPr>
        <dsp:cNvPr id="0" name=""/>
        <dsp:cNvSpPr/>
      </dsp:nvSpPr>
      <dsp:spPr>
        <a:xfrm>
          <a:off x="502920" y="1063373"/>
          <a:ext cx="7040880" cy="719691"/>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 this protocol, the packet sequence numbers do not alternate between 0 and 1. Instead the sequence numbers for each packet increment by 1.</a:t>
          </a:r>
          <a:endParaRPr lang="en-US" sz="1800" kern="1200" dirty="0"/>
        </a:p>
      </dsp:txBody>
      <dsp:txXfrm>
        <a:off x="538052" y="1098505"/>
        <a:ext cx="6970616" cy="649427"/>
      </dsp:txXfrm>
    </dsp:sp>
    <dsp:sp modelId="{F308DF70-4F31-4B9C-938C-27943EDADC58}">
      <dsp:nvSpPr>
        <dsp:cNvPr id="0" name=""/>
        <dsp:cNvSpPr/>
      </dsp:nvSpPr>
      <dsp:spPr>
        <a:xfrm>
          <a:off x="0" y="2475377"/>
          <a:ext cx="10058399" cy="5040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08533-EB44-4A50-BEA8-26351FE248C7}">
      <dsp:nvSpPr>
        <dsp:cNvPr id="0" name=""/>
        <dsp:cNvSpPr/>
      </dsp:nvSpPr>
      <dsp:spPr>
        <a:xfrm>
          <a:off x="502920" y="2099865"/>
          <a:ext cx="7040880" cy="670712"/>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If a packet is lost then it is retransmitted after a timeout.</a:t>
          </a:r>
          <a:endParaRPr lang="en-US" sz="1800" kern="1200" dirty="0"/>
        </a:p>
      </dsp:txBody>
      <dsp:txXfrm>
        <a:off x="535661" y="2132606"/>
        <a:ext cx="6975398" cy="605230"/>
      </dsp:txXfrm>
    </dsp:sp>
    <dsp:sp modelId="{29E52312-19E9-4137-97CE-FAD5080DDA6A}">
      <dsp:nvSpPr>
        <dsp:cNvPr id="0" name=""/>
        <dsp:cNvSpPr/>
      </dsp:nvSpPr>
      <dsp:spPr>
        <a:xfrm>
          <a:off x="0" y="3574823"/>
          <a:ext cx="10058399" cy="5040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80892A-FE54-4451-9D9D-67D67371F1F8}">
      <dsp:nvSpPr>
        <dsp:cNvPr id="0" name=""/>
        <dsp:cNvSpPr/>
      </dsp:nvSpPr>
      <dsp:spPr>
        <a:xfrm>
          <a:off x="502920" y="3087377"/>
          <a:ext cx="7040880" cy="782646"/>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Also all the packets within the window that were transmitted after the lost packet, will be retransmitted to the receiver and the timer will be restarted.</a:t>
          </a:r>
          <a:endParaRPr lang="en-US" sz="1800" kern="1200" dirty="0"/>
        </a:p>
      </dsp:txBody>
      <dsp:txXfrm>
        <a:off x="541126" y="3125583"/>
        <a:ext cx="6964468" cy="706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DC669-C4BC-4629-9982-AB18F83C23CD}">
      <dsp:nvSpPr>
        <dsp:cNvPr id="0" name=""/>
        <dsp:cNvSpPr/>
      </dsp:nvSpPr>
      <dsp:spPr>
        <a:xfrm>
          <a:off x="0" y="483025"/>
          <a:ext cx="10058399" cy="478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91AEA0-E5E2-43F7-9686-21D1637BA1D4}">
      <dsp:nvSpPr>
        <dsp:cNvPr id="0" name=""/>
        <dsp:cNvSpPr/>
      </dsp:nvSpPr>
      <dsp:spPr>
        <a:xfrm>
          <a:off x="502920" y="1"/>
          <a:ext cx="7040880" cy="763464"/>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 Selective Repeat protocol, the sender can transmit multiple packets at a time without waiting for an acknowledgement within the window size.</a:t>
          </a:r>
          <a:endParaRPr lang="en-US" sz="1800" kern="1200" dirty="0"/>
        </a:p>
      </dsp:txBody>
      <dsp:txXfrm>
        <a:off x="540189" y="37270"/>
        <a:ext cx="6966342" cy="688926"/>
      </dsp:txXfrm>
    </dsp:sp>
    <dsp:sp modelId="{243E3AE8-C5C6-4007-83A2-8C32FAEBB301}">
      <dsp:nvSpPr>
        <dsp:cNvPr id="0" name=""/>
        <dsp:cNvSpPr/>
      </dsp:nvSpPr>
      <dsp:spPr>
        <a:xfrm>
          <a:off x="0" y="1467692"/>
          <a:ext cx="10058399" cy="478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F9473-E965-4982-B33C-EBE7906F786B}">
      <dsp:nvSpPr>
        <dsp:cNvPr id="0" name=""/>
        <dsp:cNvSpPr/>
      </dsp:nvSpPr>
      <dsp:spPr>
        <a:xfrm>
          <a:off x="502920" y="1064425"/>
          <a:ext cx="7040880" cy="683707"/>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In this protocol, the packet sequence numbers do not alternate between 0 and 1. Instead the sequence numbers for each packet increment by 1.</a:t>
          </a:r>
          <a:endParaRPr lang="en-US" sz="1800" kern="1200" dirty="0"/>
        </a:p>
      </dsp:txBody>
      <dsp:txXfrm>
        <a:off x="536296" y="1097801"/>
        <a:ext cx="6974128" cy="616955"/>
      </dsp:txXfrm>
    </dsp:sp>
    <dsp:sp modelId="{F308DF70-4F31-4B9C-938C-27943EDADC58}">
      <dsp:nvSpPr>
        <dsp:cNvPr id="0" name=""/>
        <dsp:cNvSpPr/>
      </dsp:nvSpPr>
      <dsp:spPr>
        <a:xfrm>
          <a:off x="0" y="2568428"/>
          <a:ext cx="10058399" cy="478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08533-EB44-4A50-BEA8-26351FE248C7}">
      <dsp:nvSpPr>
        <dsp:cNvPr id="0" name=""/>
        <dsp:cNvSpPr/>
      </dsp:nvSpPr>
      <dsp:spPr>
        <a:xfrm>
          <a:off x="502920" y="2049092"/>
          <a:ext cx="7040880" cy="79977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If a packet is lost then it is retransmitted after a timeout. Also in Selective Repeat only the lost packet is retransmitted and not all packets within the window.</a:t>
          </a:r>
          <a:endParaRPr lang="en-US" sz="1800" kern="1200" dirty="0"/>
        </a:p>
      </dsp:txBody>
      <dsp:txXfrm>
        <a:off x="541962" y="2088134"/>
        <a:ext cx="6962796" cy="721691"/>
      </dsp:txXfrm>
    </dsp:sp>
    <dsp:sp modelId="{29E52312-19E9-4137-97CE-FAD5080DDA6A}">
      <dsp:nvSpPr>
        <dsp:cNvPr id="0" name=""/>
        <dsp:cNvSpPr/>
      </dsp:nvSpPr>
      <dsp:spPr>
        <a:xfrm>
          <a:off x="0" y="3612902"/>
          <a:ext cx="10058399" cy="478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80892A-FE54-4451-9D9D-67D67371F1F8}">
      <dsp:nvSpPr>
        <dsp:cNvPr id="0" name=""/>
        <dsp:cNvSpPr/>
      </dsp:nvSpPr>
      <dsp:spPr>
        <a:xfrm>
          <a:off x="502920" y="3149828"/>
          <a:ext cx="7040880" cy="743513"/>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Out of order packets will be buffered until the lost packet is received at which point a batch of packets will be delivered to the receiver in order.</a:t>
          </a:r>
          <a:endParaRPr lang="en-US" sz="1800" kern="1200" dirty="0"/>
        </a:p>
      </dsp:txBody>
      <dsp:txXfrm>
        <a:off x="539215" y="3186123"/>
        <a:ext cx="6968290" cy="670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DC669-C4BC-4629-9982-AB18F83C23CD}">
      <dsp:nvSpPr>
        <dsp:cNvPr id="0" name=""/>
        <dsp:cNvSpPr/>
      </dsp:nvSpPr>
      <dsp:spPr>
        <a:xfrm>
          <a:off x="0" y="617570"/>
          <a:ext cx="10058717" cy="604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91AEA0-E5E2-43F7-9686-21D1637BA1D4}">
      <dsp:nvSpPr>
        <dsp:cNvPr id="0" name=""/>
        <dsp:cNvSpPr/>
      </dsp:nvSpPr>
      <dsp:spPr>
        <a:xfrm>
          <a:off x="502935" y="7434"/>
          <a:ext cx="9125338" cy="96437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37" tIns="0" rIns="266137" bIns="0" numCol="1" spcCol="1270" anchor="ctr"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For each packet being sent, store the time sent for each packet in a Map. </a:t>
          </a:r>
          <a:endParaRPr lang="en-US" sz="2000" kern="1200" dirty="0">
            <a:latin typeface="Times New Roman" panose="02020603050405020304" pitchFamily="18" charset="0"/>
            <a:cs typeface="Times New Roman" panose="02020603050405020304" pitchFamily="18" charset="0"/>
          </a:endParaRPr>
        </a:p>
      </dsp:txBody>
      <dsp:txXfrm>
        <a:off x="550012" y="54511"/>
        <a:ext cx="9031184" cy="870221"/>
      </dsp:txXfrm>
    </dsp:sp>
    <dsp:sp modelId="{243E3AE8-C5C6-4007-83A2-8C32FAEBB301}">
      <dsp:nvSpPr>
        <dsp:cNvPr id="0" name=""/>
        <dsp:cNvSpPr/>
      </dsp:nvSpPr>
      <dsp:spPr>
        <a:xfrm>
          <a:off x="0" y="2089066"/>
          <a:ext cx="10058717" cy="604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F9473-E965-4982-B33C-EBE7906F786B}">
      <dsp:nvSpPr>
        <dsp:cNvPr id="0" name=""/>
        <dsp:cNvSpPr/>
      </dsp:nvSpPr>
      <dsp:spPr>
        <a:xfrm>
          <a:off x="502935" y="1351970"/>
          <a:ext cx="9109284" cy="109133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37" tIns="0" rIns="266137"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When a packet has a timeout, resend the packet which had a timeout to receiver and update the time sent in the Map for that packet. Then subtract the difference of current time and the time stored for each packet in Map. The packet with minimum difference will timeout first so start timer for this packet </a:t>
          </a:r>
        </a:p>
      </dsp:txBody>
      <dsp:txXfrm>
        <a:off x="556210" y="1405245"/>
        <a:ext cx="9002734" cy="984785"/>
      </dsp:txXfrm>
    </dsp:sp>
    <dsp:sp modelId="{F308DF70-4F31-4B9C-938C-27943EDADC58}">
      <dsp:nvSpPr>
        <dsp:cNvPr id="0" name=""/>
        <dsp:cNvSpPr/>
      </dsp:nvSpPr>
      <dsp:spPr>
        <a:xfrm>
          <a:off x="0" y="3479469"/>
          <a:ext cx="10058717" cy="604800"/>
        </a:xfrm>
        <a:prstGeom prst="rect">
          <a:avLst/>
        </a:prstGeom>
        <a:solidFill>
          <a:srgbClr val="DDFEC4">
            <a:alpha val="90000"/>
          </a:srgb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08533-EB44-4A50-BEA8-26351FE248C7}">
      <dsp:nvSpPr>
        <dsp:cNvPr id="0" name=""/>
        <dsp:cNvSpPr/>
      </dsp:nvSpPr>
      <dsp:spPr>
        <a:xfrm>
          <a:off x="502935" y="2823466"/>
          <a:ext cx="9126957" cy="1010242"/>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37" tIns="0" rIns="266137" bIns="0" numCol="1" spcCol="1270" anchor="ctr" anchorCtr="0">
          <a:noAutofit/>
        </a:bodyPr>
        <a:lstStyle/>
        <a:p>
          <a:pPr lvl="0" algn="l"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After receiving an acknowledgement, subtract the difference of current time and the time stored for each packet in Map from RTT. The packet with minimum difference will timeout first so start timer for that packet. </a:t>
          </a:r>
          <a:endParaRPr lang="en-US" sz="1800" kern="1200" dirty="0">
            <a:latin typeface="Times New Roman" panose="02020603050405020304" pitchFamily="18" charset="0"/>
            <a:cs typeface="Times New Roman" panose="02020603050405020304" pitchFamily="18" charset="0"/>
          </a:endParaRPr>
        </a:p>
      </dsp:txBody>
      <dsp:txXfrm>
        <a:off x="552251" y="2872782"/>
        <a:ext cx="9028325" cy="9116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65DEB-271A-4C0D-BC6B-C27243787259}">
      <dsp:nvSpPr>
        <dsp:cNvPr id="0" name=""/>
        <dsp:cNvSpPr/>
      </dsp:nvSpPr>
      <dsp:spPr>
        <a:xfrm rot="5400000">
          <a:off x="5887824" y="-2979206"/>
          <a:ext cx="818862" cy="6985092"/>
        </a:xfrm>
        <a:prstGeom prst="round2SameRect">
          <a:avLst/>
        </a:prstGeom>
        <a:solidFill>
          <a:srgbClr val="DDFEC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In ABT, the throughput decreases as loss probability increases.</a:t>
          </a:r>
          <a:endParaRPr lang="en-US" sz="1800" kern="1200" dirty="0">
            <a:latin typeface="Times New Roman" panose="02020603050405020304" pitchFamily="18" charset="0"/>
            <a:cs typeface="Times New Roman" panose="02020603050405020304" pitchFamily="18" charset="0"/>
          </a:endParaRPr>
        </a:p>
      </dsp:txBody>
      <dsp:txXfrm rot="-5400000">
        <a:off x="2804709" y="143883"/>
        <a:ext cx="6945118" cy="738914"/>
      </dsp:txXfrm>
    </dsp:sp>
    <dsp:sp modelId="{CACB6D28-86AE-4121-8591-3A36BD4B12FB}">
      <dsp:nvSpPr>
        <dsp:cNvPr id="0" name=""/>
        <dsp:cNvSpPr/>
      </dsp:nvSpPr>
      <dsp:spPr>
        <a:xfrm>
          <a:off x="1005" y="1550"/>
          <a:ext cx="2803704" cy="102357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ABT</a:t>
          </a:r>
          <a:endParaRPr lang="en-US" sz="4000" kern="1200" dirty="0">
            <a:latin typeface="Times New Roman" panose="02020603050405020304" pitchFamily="18" charset="0"/>
            <a:cs typeface="Times New Roman" panose="02020603050405020304" pitchFamily="18" charset="0"/>
          </a:endParaRPr>
        </a:p>
      </dsp:txBody>
      <dsp:txXfrm>
        <a:off x="50972" y="51517"/>
        <a:ext cx="2703770" cy="923643"/>
      </dsp:txXfrm>
    </dsp:sp>
    <dsp:sp modelId="{3ED4739D-861F-47F8-9D43-BDE1F616A38E}">
      <dsp:nvSpPr>
        <dsp:cNvPr id="0" name=""/>
        <dsp:cNvSpPr/>
      </dsp:nvSpPr>
      <dsp:spPr>
        <a:xfrm rot="5400000">
          <a:off x="5883779" y="-1902227"/>
          <a:ext cx="818862" cy="6980647"/>
        </a:xfrm>
        <a:prstGeom prst="round2SameRect">
          <a:avLst/>
        </a:prstGeom>
        <a:solidFill>
          <a:srgbClr val="DDFEC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In GBN, throughput decreases as loss probability increases.</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Also for larger windows the packet retransmissions will be more if there is a packet loss which would affect throughput more.</a:t>
          </a:r>
          <a:endParaRPr lang="en-US" sz="1600" kern="1200" dirty="0">
            <a:latin typeface="Times New Roman" panose="02020603050405020304" pitchFamily="18" charset="0"/>
            <a:cs typeface="Times New Roman" panose="02020603050405020304" pitchFamily="18" charset="0"/>
          </a:endParaRPr>
        </a:p>
      </dsp:txBody>
      <dsp:txXfrm rot="-5400000">
        <a:off x="2802887" y="1218639"/>
        <a:ext cx="6940673" cy="738914"/>
      </dsp:txXfrm>
    </dsp:sp>
    <dsp:sp modelId="{8F288AF8-20B3-4F4B-99B2-7DB2DECA2165}">
      <dsp:nvSpPr>
        <dsp:cNvPr id="0" name=""/>
        <dsp:cNvSpPr/>
      </dsp:nvSpPr>
      <dsp:spPr>
        <a:xfrm>
          <a:off x="1005" y="1076307"/>
          <a:ext cx="2801881" cy="102357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GBN</a:t>
          </a:r>
          <a:endParaRPr lang="en-US" sz="4000" kern="1200" dirty="0">
            <a:latin typeface="Times New Roman" panose="02020603050405020304" pitchFamily="18" charset="0"/>
            <a:cs typeface="Times New Roman" panose="02020603050405020304" pitchFamily="18" charset="0"/>
          </a:endParaRPr>
        </a:p>
      </dsp:txBody>
      <dsp:txXfrm>
        <a:off x="50972" y="1126274"/>
        <a:ext cx="2701947" cy="923643"/>
      </dsp:txXfrm>
    </dsp:sp>
    <dsp:sp modelId="{5D56C1B1-97AA-401A-A788-77FA798C6D2C}">
      <dsp:nvSpPr>
        <dsp:cNvPr id="0" name=""/>
        <dsp:cNvSpPr/>
      </dsp:nvSpPr>
      <dsp:spPr>
        <a:xfrm rot="5400000">
          <a:off x="5860832" y="-855879"/>
          <a:ext cx="818862" cy="7037463"/>
        </a:xfrm>
        <a:prstGeom prst="round2SameRect">
          <a:avLst/>
        </a:prstGeom>
        <a:solidFill>
          <a:srgbClr val="DDFEC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In SR, throughput decreases as loss probability increases.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But in SR, unlike GBN, even for larger windows, only lost packet is retransmitted which does not affect throughput as much as GBN. </a:t>
          </a:r>
          <a:endParaRPr lang="en-US" sz="1800" kern="1200" dirty="0">
            <a:latin typeface="Times New Roman" panose="02020603050405020304" pitchFamily="18" charset="0"/>
            <a:cs typeface="Times New Roman" panose="02020603050405020304" pitchFamily="18" charset="0"/>
          </a:endParaRPr>
        </a:p>
      </dsp:txBody>
      <dsp:txXfrm rot="-5400000">
        <a:off x="2751532" y="2293395"/>
        <a:ext cx="6997489" cy="738914"/>
      </dsp:txXfrm>
    </dsp:sp>
    <dsp:sp modelId="{72651131-CF75-4A92-B42F-CBB3A692FEF2}">
      <dsp:nvSpPr>
        <dsp:cNvPr id="0" name=""/>
        <dsp:cNvSpPr/>
      </dsp:nvSpPr>
      <dsp:spPr>
        <a:xfrm>
          <a:off x="1005" y="2151063"/>
          <a:ext cx="2750526" cy="102357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SR</a:t>
          </a:r>
          <a:endParaRPr lang="en-US" sz="4000" kern="1200" dirty="0">
            <a:latin typeface="Times New Roman" panose="02020603050405020304" pitchFamily="18" charset="0"/>
            <a:cs typeface="Times New Roman" panose="02020603050405020304" pitchFamily="18" charset="0"/>
          </a:endParaRPr>
        </a:p>
      </dsp:txBody>
      <dsp:txXfrm>
        <a:off x="50972" y="2201030"/>
        <a:ext cx="2650592" cy="92364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A3DE9F-F254-4882-906D-BF0252543A1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6C824-BC36-4949-B184-A18D17B5AF6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43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3DE9F-F254-4882-906D-BF0252543A1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205451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3DE9F-F254-4882-906D-BF0252543A1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218206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A3DE9F-F254-4882-906D-BF0252543A1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34397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A3DE9F-F254-4882-906D-BF0252543A14}"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6C824-BC36-4949-B184-A18D17B5AF6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38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A3DE9F-F254-4882-906D-BF0252543A14}"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165510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A3DE9F-F254-4882-906D-BF0252543A14}"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53627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A3DE9F-F254-4882-906D-BF0252543A14}"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19147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A3DE9F-F254-4882-906D-BF0252543A14}" type="datetimeFigureOut">
              <a:rPr lang="en-US" smtClean="0"/>
              <a:t>5/27/2019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2653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A3DE9F-F254-4882-906D-BF0252543A14}" type="datetimeFigureOut">
              <a:rPr lang="en-US" smtClean="0"/>
              <a:t>5/27/2019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56C824-BC36-4949-B184-A18D17B5AF62}" type="slidenum">
              <a:rPr lang="en-US" smtClean="0"/>
              <a:t>‹#›</a:t>
            </a:fld>
            <a:endParaRPr lang="en-US"/>
          </a:p>
        </p:txBody>
      </p:sp>
    </p:spTree>
    <p:extLst>
      <p:ext uri="{BB962C8B-B14F-4D97-AF65-F5344CB8AC3E}">
        <p14:creationId xmlns:p14="http://schemas.microsoft.com/office/powerpoint/2010/main" val="17587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A3DE9F-F254-4882-906D-BF0252543A14}"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6C824-BC36-4949-B184-A18D17B5AF62}" type="slidenum">
              <a:rPr lang="en-US" smtClean="0"/>
              <a:t>‹#›</a:t>
            </a:fld>
            <a:endParaRPr lang="en-US"/>
          </a:p>
        </p:txBody>
      </p:sp>
    </p:spTree>
    <p:extLst>
      <p:ext uri="{BB962C8B-B14F-4D97-AF65-F5344CB8AC3E}">
        <p14:creationId xmlns:p14="http://schemas.microsoft.com/office/powerpoint/2010/main" val="3864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A3DE9F-F254-4882-906D-BF0252543A14}" type="datetimeFigureOut">
              <a:rPr lang="en-US" smtClean="0"/>
              <a:t>5/27/2019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56C824-BC36-4949-B184-A18D17B5AF6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1435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DnDiag">
          <a:fgClr>
            <a:srgbClr val="FFFF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9908" y="1817817"/>
            <a:ext cx="9144000" cy="2387600"/>
          </a:xfrm>
        </p:spPr>
        <p:txBody>
          <a:bodyPr>
            <a:normAutofit/>
          </a:bodyPr>
          <a:lstStyle/>
          <a:p>
            <a:pPr algn="ctr"/>
            <a:r>
              <a:rPr lang="en-US" sz="6600" b="1" i="1" dirty="0" smtClean="0">
                <a:latin typeface="Times New Roman" panose="02020603050405020304" pitchFamily="18" charset="0"/>
                <a:cs typeface="Times New Roman" panose="02020603050405020304" pitchFamily="18" charset="0"/>
              </a:rPr>
              <a:t>Reliable Data Transfer Protocols</a:t>
            </a:r>
            <a:endParaRPr lang="en-US" sz="6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20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pPr algn="ctr"/>
            <a:r>
              <a:rPr lang="en-US" sz="4400" b="1" dirty="0" smtClean="0">
                <a:latin typeface="Times New Roman" panose="02020603050405020304" pitchFamily="18" charset="0"/>
                <a:cs typeface="Times New Roman" panose="02020603050405020304" pitchFamily="18" charset="0"/>
              </a:rPr>
              <a:t>Analysis</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As the loss probability increases, the throughput for ABT, GBN (window sizes 10 and 50) and SR (window sizes 10 and 50) will decrease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2618336226"/>
              </p:ext>
            </p:extLst>
          </p:nvPr>
        </p:nvGraphicFramePr>
        <p:xfrm>
          <a:off x="1323659" y="2910626"/>
          <a:ext cx="9790807" cy="3176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445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483410"/>
            <a:ext cx="10058400" cy="2748009"/>
          </a:xfrm>
        </p:spPr>
        <p:txBody>
          <a:bodyPr>
            <a:normAutofit/>
          </a:bodyPr>
          <a:lstStyle/>
          <a:p>
            <a:r>
              <a:rPr lang="en-US" sz="2400" dirty="0" smtClean="0">
                <a:latin typeface="Times New Roman" panose="02020603050405020304" pitchFamily="18" charset="0"/>
                <a:cs typeface="Times New Roman" panose="02020603050405020304" pitchFamily="18" charset="0"/>
              </a:rPr>
              <a:t>Implement the reliable data transfer protocols (Alternating bit, Go-Back-N and Selective Repeat) to send multiple messages from sender to receiver.</a:t>
            </a:r>
          </a:p>
          <a:p>
            <a:r>
              <a:rPr lang="en-US" sz="2400" b="1" u="sng" dirty="0" smtClean="0">
                <a:latin typeface="Times New Roman" panose="02020603050405020304" pitchFamily="18" charset="0"/>
                <a:cs typeface="Times New Roman" panose="02020603050405020304" pitchFamily="18" charset="0"/>
              </a:rPr>
              <a:t>Results:</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Analysis of throughput for each protocol for different window sizes and different loss probabilities.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466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8119"/>
            <a:ext cx="10058400" cy="1450757"/>
          </a:xfrm>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Alternating Bit</a:t>
            </a:r>
            <a:endParaRPr lang="en-US" sz="4400" b="1" dirty="0">
              <a:latin typeface="Times New Roman" panose="02020603050405020304" pitchFamily="18" charset="0"/>
              <a:cs typeface="Times New Roman" panose="02020603050405020304" pitchFamily="18" charset="0"/>
            </a:endParaRPr>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4141772571"/>
              </p:ext>
            </p:extLst>
          </p:nvPr>
        </p:nvGraphicFramePr>
        <p:xfrm>
          <a:off x="1096963" y="2013688"/>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354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8119"/>
            <a:ext cx="10058400" cy="1450757"/>
          </a:xfrm>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Go-Back-N</a:t>
            </a:r>
            <a:endParaRPr lang="en-US" sz="4400" b="1" dirty="0">
              <a:latin typeface="Times New Roman" panose="02020603050405020304" pitchFamily="18" charset="0"/>
              <a:cs typeface="Times New Roman" panose="02020603050405020304" pitchFamily="18" charset="0"/>
            </a:endParaRPr>
          </a:p>
        </p:txBody>
      </p:sp>
      <p:graphicFrame>
        <p:nvGraphicFramePr>
          <p:cNvPr id="5" name="Content Placeholder 7"/>
          <p:cNvGraphicFramePr>
            <a:graphicFrameLocks/>
          </p:cNvGraphicFramePr>
          <p:nvPr>
            <p:extLst>
              <p:ext uri="{D42A27DB-BD31-4B8C-83A1-F6EECF244321}">
                <p14:modId xmlns:p14="http://schemas.microsoft.com/office/powerpoint/2010/main" val="2748449835"/>
              </p:ext>
            </p:extLst>
          </p:nvPr>
        </p:nvGraphicFramePr>
        <p:xfrm>
          <a:off x="1096963" y="1957590"/>
          <a:ext cx="10058400" cy="4078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52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63877"/>
            <a:ext cx="10058400" cy="1450757"/>
          </a:xfrm>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Selective Repeat</a:t>
            </a:r>
            <a:endParaRPr lang="en-US" sz="4400" b="1" dirty="0">
              <a:latin typeface="Times New Roman" panose="02020603050405020304" pitchFamily="18" charset="0"/>
              <a:cs typeface="Times New Roman" panose="02020603050405020304" pitchFamily="18" charset="0"/>
            </a:endParaRPr>
          </a:p>
        </p:txBody>
      </p:sp>
      <p:graphicFrame>
        <p:nvGraphicFramePr>
          <p:cNvPr id="5" name="Content Placeholder 7"/>
          <p:cNvGraphicFramePr>
            <a:graphicFrameLocks/>
          </p:cNvGraphicFramePr>
          <p:nvPr>
            <p:extLst>
              <p:ext uri="{D42A27DB-BD31-4B8C-83A1-F6EECF244321}">
                <p14:modId xmlns:p14="http://schemas.microsoft.com/office/powerpoint/2010/main" val="3348949541"/>
              </p:ext>
            </p:extLst>
          </p:nvPr>
        </p:nvGraphicFramePr>
        <p:xfrm>
          <a:off x="1096963" y="1944710"/>
          <a:ext cx="10058400" cy="4091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906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Timer Implementation</a:t>
            </a:r>
            <a:endParaRPr lang="en-US" sz="4400" b="1" dirty="0">
              <a:latin typeface="Times New Roman" panose="02020603050405020304" pitchFamily="18" charset="0"/>
              <a:cs typeface="Times New Roman" panose="02020603050405020304" pitchFamily="18" charset="0"/>
            </a:endParaRPr>
          </a:p>
        </p:txBody>
      </p:sp>
      <p:graphicFrame>
        <p:nvGraphicFramePr>
          <p:cNvPr id="15" name="Content Placeholder 7"/>
          <p:cNvGraphicFramePr>
            <a:graphicFrameLocks/>
          </p:cNvGraphicFramePr>
          <p:nvPr>
            <p:extLst>
              <p:ext uri="{D42A27DB-BD31-4B8C-83A1-F6EECF244321}">
                <p14:modId xmlns:p14="http://schemas.microsoft.com/office/powerpoint/2010/main" val="4224173592"/>
              </p:ext>
            </p:extLst>
          </p:nvPr>
        </p:nvGraphicFramePr>
        <p:xfrm>
          <a:off x="1096963" y="1944710"/>
          <a:ext cx="10058717" cy="4091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26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97280" y="2640168"/>
            <a:ext cx="10058400" cy="1684943"/>
          </a:xfrm>
        </p:spPr>
        <p:txBody>
          <a:bodyPr anchor="ctr"/>
          <a:lstStyle/>
          <a:p>
            <a:pPr algn="ctr"/>
            <a:r>
              <a:rPr lang="en-US" sz="4400"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958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46409184"/>
              </p:ext>
            </p:extLst>
          </p:nvPr>
        </p:nvGraphicFramePr>
        <p:xfrm>
          <a:off x="1674256" y="4082603"/>
          <a:ext cx="9040966" cy="1892853"/>
        </p:xfrm>
        <a:graphic>
          <a:graphicData uri="http://schemas.openxmlformats.org/drawingml/2006/table">
            <a:tbl>
              <a:tblPr firstRow="1" firstCol="1" bandRow="1">
                <a:tableStyleId>{5C22544A-7EE6-4342-B048-85BDC9FD1C3A}</a:tableStyleId>
              </a:tblPr>
              <a:tblGrid>
                <a:gridCol w="1506183">
                  <a:extLst>
                    <a:ext uri="{9D8B030D-6E8A-4147-A177-3AD203B41FA5}">
                      <a16:colId xmlns:a16="http://schemas.microsoft.com/office/drawing/2014/main" val="2653142153"/>
                    </a:ext>
                  </a:extLst>
                </a:gridCol>
                <a:gridCol w="1506183">
                  <a:extLst>
                    <a:ext uri="{9D8B030D-6E8A-4147-A177-3AD203B41FA5}">
                      <a16:colId xmlns:a16="http://schemas.microsoft.com/office/drawing/2014/main" val="1218222168"/>
                    </a:ext>
                  </a:extLst>
                </a:gridCol>
                <a:gridCol w="1507150">
                  <a:extLst>
                    <a:ext uri="{9D8B030D-6E8A-4147-A177-3AD203B41FA5}">
                      <a16:colId xmlns:a16="http://schemas.microsoft.com/office/drawing/2014/main" val="2239357816"/>
                    </a:ext>
                  </a:extLst>
                </a:gridCol>
                <a:gridCol w="1507150">
                  <a:extLst>
                    <a:ext uri="{9D8B030D-6E8A-4147-A177-3AD203B41FA5}">
                      <a16:colId xmlns:a16="http://schemas.microsoft.com/office/drawing/2014/main" val="1152291711"/>
                    </a:ext>
                  </a:extLst>
                </a:gridCol>
                <a:gridCol w="1507150">
                  <a:extLst>
                    <a:ext uri="{9D8B030D-6E8A-4147-A177-3AD203B41FA5}">
                      <a16:colId xmlns:a16="http://schemas.microsoft.com/office/drawing/2014/main" val="443267660"/>
                    </a:ext>
                  </a:extLst>
                </a:gridCol>
                <a:gridCol w="1507150">
                  <a:extLst>
                    <a:ext uri="{9D8B030D-6E8A-4147-A177-3AD203B41FA5}">
                      <a16:colId xmlns:a16="http://schemas.microsoft.com/office/drawing/2014/main" val="1539879089"/>
                    </a:ext>
                  </a:extLst>
                </a:gridCol>
              </a:tblGrid>
              <a:tr h="228163">
                <a:tc rowSpan="2">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gridSpan="5">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LOSS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0269041"/>
                  </a:ext>
                </a:extLst>
              </a:tr>
              <a:tr h="145325">
                <a:tc vMerge="1">
                  <a:txBody>
                    <a:bodyPr/>
                    <a:lstStyle/>
                    <a:p>
                      <a:endParaRPr lang="en-US"/>
                    </a:p>
                  </a:txBody>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0.1</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0.2</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0.4</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0.6</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0.8</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4204879925"/>
                  </a:ext>
                </a:extLst>
              </a:tr>
              <a:tr h="730986">
                <a:tc>
                  <a:txBody>
                    <a:bodyPr/>
                    <a:lstStyle/>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Throughput </a:t>
                      </a:r>
                      <a:r>
                        <a:rPr lang="en-US" sz="1400" dirty="0">
                          <a:effectLst/>
                          <a:latin typeface="Times New Roman" panose="02020603050405020304" pitchFamily="18" charset="0"/>
                          <a:cs typeface="Times New Roman" panose="02020603050405020304" pitchFamily="18" charset="0"/>
                        </a:rPr>
                        <a:t>for Window size 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0.019717</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0.01446</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0.000723</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0.000272</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0.000209</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1591691679"/>
                  </a:ext>
                </a:extLst>
              </a:tr>
              <a:tr h="705556">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Throughput for Window size 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0.020207</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0.019998</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0.020112</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0.017402</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0.00111</a:t>
                      </a:r>
                      <a:endParaRPr lang="en-US" sz="12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92187828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1836623"/>
              </p:ext>
            </p:extLst>
          </p:nvPr>
        </p:nvGraphicFramePr>
        <p:xfrm>
          <a:off x="1674256" y="378721"/>
          <a:ext cx="9040964" cy="1257510"/>
        </p:xfrm>
        <a:graphic>
          <a:graphicData uri="http://schemas.openxmlformats.org/drawingml/2006/table">
            <a:tbl>
              <a:tblPr firstRow="1" firstCol="1" bandRow="1">
                <a:tableStyleId>{5C22544A-7EE6-4342-B048-85BDC9FD1C3A}</a:tableStyleId>
              </a:tblPr>
              <a:tblGrid>
                <a:gridCol w="1507472">
                  <a:extLst>
                    <a:ext uri="{9D8B030D-6E8A-4147-A177-3AD203B41FA5}">
                      <a16:colId xmlns:a16="http://schemas.microsoft.com/office/drawing/2014/main" val="3357005870"/>
                    </a:ext>
                  </a:extLst>
                </a:gridCol>
                <a:gridCol w="1507472">
                  <a:extLst>
                    <a:ext uri="{9D8B030D-6E8A-4147-A177-3AD203B41FA5}">
                      <a16:colId xmlns:a16="http://schemas.microsoft.com/office/drawing/2014/main" val="408097329"/>
                    </a:ext>
                  </a:extLst>
                </a:gridCol>
                <a:gridCol w="1506505">
                  <a:extLst>
                    <a:ext uri="{9D8B030D-6E8A-4147-A177-3AD203B41FA5}">
                      <a16:colId xmlns:a16="http://schemas.microsoft.com/office/drawing/2014/main" val="193337603"/>
                    </a:ext>
                  </a:extLst>
                </a:gridCol>
                <a:gridCol w="1506505">
                  <a:extLst>
                    <a:ext uri="{9D8B030D-6E8A-4147-A177-3AD203B41FA5}">
                      <a16:colId xmlns:a16="http://schemas.microsoft.com/office/drawing/2014/main" val="3305163617"/>
                    </a:ext>
                  </a:extLst>
                </a:gridCol>
                <a:gridCol w="1506505">
                  <a:extLst>
                    <a:ext uri="{9D8B030D-6E8A-4147-A177-3AD203B41FA5}">
                      <a16:colId xmlns:a16="http://schemas.microsoft.com/office/drawing/2014/main" val="836557997"/>
                    </a:ext>
                  </a:extLst>
                </a:gridCol>
                <a:gridCol w="1506505">
                  <a:extLst>
                    <a:ext uri="{9D8B030D-6E8A-4147-A177-3AD203B41FA5}">
                      <a16:colId xmlns:a16="http://schemas.microsoft.com/office/drawing/2014/main" val="983988813"/>
                    </a:ext>
                  </a:extLst>
                </a:gridCol>
              </a:tblGrid>
              <a:tr h="293983">
                <a:tc rowSpan="2">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gridSpan="5">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LOSS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6116878"/>
                  </a:ext>
                </a:extLst>
              </a:tr>
              <a:tr h="293983">
                <a:tc vMerge="1">
                  <a:txBody>
                    <a:bodyPr/>
                    <a:lstStyle/>
                    <a:p>
                      <a:endParaRPr lang="en-US"/>
                    </a:p>
                  </a:txBody>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0.1</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0.2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0.4</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0.6</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0.8</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4078844276"/>
                  </a:ext>
                </a:extLst>
              </a:tr>
              <a:tr h="538937">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Throughput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0.019794</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0.019945</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0.01717</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0.007339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endParaRPr lang="en-US" sz="1400" dirty="0" smtClean="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smtClean="0">
                          <a:effectLst/>
                          <a:latin typeface="Times New Roman" panose="02020603050405020304" pitchFamily="18" charset="0"/>
                          <a:cs typeface="Times New Roman" panose="02020603050405020304" pitchFamily="18" charset="0"/>
                        </a:rPr>
                        <a:t>0.001961</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61292101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1194257"/>
              </p:ext>
            </p:extLst>
          </p:nvPr>
        </p:nvGraphicFramePr>
        <p:xfrm>
          <a:off x="1673621" y="1891991"/>
          <a:ext cx="9041601" cy="1940188"/>
        </p:xfrm>
        <a:graphic>
          <a:graphicData uri="http://schemas.openxmlformats.org/drawingml/2006/table">
            <a:tbl>
              <a:tblPr firstRow="1" firstCol="1" bandRow="1">
                <a:tableStyleId>{5C22544A-7EE6-4342-B048-85BDC9FD1C3A}</a:tableStyleId>
              </a:tblPr>
              <a:tblGrid>
                <a:gridCol w="1506450">
                  <a:extLst>
                    <a:ext uri="{9D8B030D-6E8A-4147-A177-3AD203B41FA5}">
                      <a16:colId xmlns:a16="http://schemas.microsoft.com/office/drawing/2014/main" val="2847457295"/>
                    </a:ext>
                  </a:extLst>
                </a:gridCol>
                <a:gridCol w="1506450">
                  <a:extLst>
                    <a:ext uri="{9D8B030D-6E8A-4147-A177-3AD203B41FA5}">
                      <a16:colId xmlns:a16="http://schemas.microsoft.com/office/drawing/2014/main" val="2838566769"/>
                    </a:ext>
                  </a:extLst>
                </a:gridCol>
                <a:gridCol w="1506450">
                  <a:extLst>
                    <a:ext uri="{9D8B030D-6E8A-4147-A177-3AD203B41FA5}">
                      <a16:colId xmlns:a16="http://schemas.microsoft.com/office/drawing/2014/main" val="2270473619"/>
                    </a:ext>
                  </a:extLst>
                </a:gridCol>
                <a:gridCol w="1507417">
                  <a:extLst>
                    <a:ext uri="{9D8B030D-6E8A-4147-A177-3AD203B41FA5}">
                      <a16:colId xmlns:a16="http://schemas.microsoft.com/office/drawing/2014/main" val="3079524168"/>
                    </a:ext>
                  </a:extLst>
                </a:gridCol>
                <a:gridCol w="1507417">
                  <a:extLst>
                    <a:ext uri="{9D8B030D-6E8A-4147-A177-3AD203B41FA5}">
                      <a16:colId xmlns:a16="http://schemas.microsoft.com/office/drawing/2014/main" val="1427542198"/>
                    </a:ext>
                  </a:extLst>
                </a:gridCol>
                <a:gridCol w="1507417">
                  <a:extLst>
                    <a:ext uri="{9D8B030D-6E8A-4147-A177-3AD203B41FA5}">
                      <a16:colId xmlns:a16="http://schemas.microsoft.com/office/drawing/2014/main" val="3359600618"/>
                    </a:ext>
                  </a:extLst>
                </a:gridCol>
              </a:tblGrid>
              <a:tr h="236178">
                <a:tc rowSpan="2">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gridSpan="5">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LOSS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6261572"/>
                  </a:ext>
                </a:extLst>
              </a:tr>
              <a:tr h="236178">
                <a:tc vMerge="1">
                  <a:txBody>
                    <a:bodyPr/>
                    <a:lstStyle/>
                    <a:p>
                      <a:endParaRPr lang="en-US"/>
                    </a:p>
                  </a:txBody>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0.1</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0.4</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0.6</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cs typeface="Times New Roman" panose="02020603050405020304" pitchFamily="18" charset="0"/>
                        </a:rPr>
                        <a:t>0.8</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66503953"/>
                  </a:ext>
                </a:extLst>
              </a:tr>
              <a:tr h="730339">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Throughput for Window size 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0.072912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0.054731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0.036577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0.018448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0.009452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777314243"/>
                  </a:ext>
                </a:extLst>
              </a:tr>
              <a:tr h="730339">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Throughput for Window size 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0.073636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0.055460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0.037305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0.019165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0.010185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169370031"/>
                  </a:ext>
                </a:extLst>
              </a:tr>
            </a:tbl>
          </a:graphicData>
        </a:graphic>
      </p:graphicFrame>
      <p:sp>
        <p:nvSpPr>
          <p:cNvPr id="7" name="TextBox 6"/>
          <p:cNvSpPr txBox="1"/>
          <p:nvPr/>
        </p:nvSpPr>
        <p:spPr>
          <a:xfrm>
            <a:off x="772732" y="822810"/>
            <a:ext cx="65915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ABT</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72732" y="2717437"/>
            <a:ext cx="69231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GBN</a:t>
            </a: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72732" y="4803820"/>
            <a:ext cx="692311"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240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Comparison for different window sizes</a:t>
            </a:r>
            <a:endParaRPr lang="en-US" sz="4400" b="1" dirty="0">
              <a:latin typeface="Times New Roman" panose="02020603050405020304" pitchFamily="18" charset="0"/>
              <a:cs typeface="Times New Roman" panose="02020603050405020304" pitchFamily="18" charset="0"/>
            </a:endParaRPr>
          </a:p>
        </p:txBody>
      </p:sp>
      <p:sp>
        <p:nvSpPr>
          <p:cNvPr id="20" name="Text Placeholder 19"/>
          <p:cNvSpPr>
            <a:spLocks noGrp="1"/>
          </p:cNvSpPr>
          <p:nvPr>
            <p:ph type="body" idx="1"/>
          </p:nvPr>
        </p:nvSpPr>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Window size 10</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22" name="Text Placeholder 21"/>
          <p:cNvSpPr>
            <a:spLocks noGrp="1"/>
          </p:cNvSpPr>
          <p:nvPr>
            <p:ph type="body" sz="quarter" idx="3"/>
          </p:nvPr>
        </p:nvSpPr>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Window size 50</a:t>
            </a:r>
            <a:endParaRPr lang="en-US" sz="1800" b="1" dirty="0">
              <a:solidFill>
                <a:schemeClr val="tx1"/>
              </a:solidFill>
              <a:latin typeface="Times New Roman" panose="02020603050405020304" pitchFamily="18" charset="0"/>
              <a:cs typeface="Times New Roman" panose="02020603050405020304" pitchFamily="18" charset="0"/>
            </a:endParaRPr>
          </a:p>
        </p:txBody>
      </p:sp>
      <p:pic>
        <p:nvPicPr>
          <p:cNvPr id="24" name="Content Placeholder 23"/>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160263" y="2582863"/>
            <a:ext cx="4812111" cy="3378200"/>
          </a:xfrm>
          <a:prstGeom prst="rect">
            <a:avLst/>
          </a:prstGeom>
        </p:spPr>
      </p:pic>
      <p:pic>
        <p:nvPicPr>
          <p:cNvPr id="25" name="Content Placeholder 24"/>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280745" y="2582863"/>
            <a:ext cx="4812111" cy="3378200"/>
          </a:xfrm>
          <a:prstGeom prst="rect">
            <a:avLst/>
          </a:prstGeom>
        </p:spPr>
      </p:pic>
    </p:spTree>
    <p:extLst>
      <p:ext uri="{BB962C8B-B14F-4D97-AF65-F5344CB8AC3E}">
        <p14:creationId xmlns:p14="http://schemas.microsoft.com/office/powerpoint/2010/main" val="1028878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152</TotalTime>
  <Words>646</Words>
  <Application>Microsoft Office PowerPoint</Application>
  <PresentationFormat>Widescreen</PresentationFormat>
  <Paragraphs>120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Reliable Data Transfer Protocols</vt:lpstr>
      <vt:lpstr>Objective</vt:lpstr>
      <vt:lpstr>Alternating Bit</vt:lpstr>
      <vt:lpstr>Go-Back-N</vt:lpstr>
      <vt:lpstr>Selective Repeat</vt:lpstr>
      <vt:lpstr>Timer Implementation</vt:lpstr>
      <vt:lpstr>Results</vt:lpstr>
      <vt:lpstr>PowerPoint Presentation</vt:lpstr>
      <vt:lpstr>Comparison for different window sizes</vt:lpstr>
      <vt:lpstr>Analysis</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Data Transfer Protocols</dc:title>
  <dc:creator>Ratna</dc:creator>
  <cp:lastModifiedBy>Ratna</cp:lastModifiedBy>
  <cp:revision>16</cp:revision>
  <dcterms:created xsi:type="dcterms:W3CDTF">2019-05-27T22:08:28Z</dcterms:created>
  <dcterms:modified xsi:type="dcterms:W3CDTF">2019-05-28T00:40:40Z</dcterms:modified>
</cp:coreProperties>
</file>