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8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69" d="100"/>
          <a:sy n="69" d="100"/>
        </p:scale>
        <p:origin x="84" y="13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7/14/2023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7/14/2023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7/14/2023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7/14/2023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7/14/2023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7/14/2023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7/14/2023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7/14/2023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7/14/2023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7/14/2023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7/14/2023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7/14/2023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262158"/>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endParaRPr lang="en-US" sz="4000" dirty="0"/>
          </a:p>
          <a:p>
            <a:r>
              <a:rPr lang="en-US" sz="2500" dirty="0">
                <a:solidFill>
                  <a:srgbClr val="FF6600"/>
                </a:solidFill>
              </a:rPr>
              <a:t>Date: July-14-2023</a:t>
            </a:r>
          </a:p>
          <a:p>
            <a:r>
              <a:rPr lang="en-US" sz="2500" dirty="0">
                <a:solidFill>
                  <a:srgbClr val="FF6600"/>
                </a:solidFill>
              </a:rPr>
              <a:t>By: Ratna Manjeera Grandhi</a:t>
            </a:r>
          </a:p>
        </p:txBody>
      </p:sp>
    </p:spTree>
    <p:extLst>
      <p:ext uri="{BB962C8B-B14F-4D97-AF65-F5344CB8AC3E}">
        <p14:creationId xmlns:p14="http://schemas.microsoft.com/office/powerpoint/2010/main" val="149197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a:t>
            </a:r>
          </a:p>
          <a:p>
            <a:r>
              <a:rPr lang="en-US" sz="1800" dirty="0"/>
              <a:t>Data Visualization</a:t>
            </a:r>
          </a:p>
          <a:p>
            <a:r>
              <a:rPr lang="en-US" sz="1800" dirty="0"/>
              <a:t>Test Hypothesis</a:t>
            </a:r>
          </a:p>
          <a:p>
            <a:r>
              <a:rPr lang="en-US" sz="1800" dirty="0"/>
              <a:t>Find Correlations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2663</TotalTime>
  <Words>98</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Background – G2M(Cab Industry) Case Study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Krishna</cp:lastModifiedBy>
  <cp:revision>148</cp:revision>
  <cp:lastPrinted>2019-08-24T08:13:50Z</cp:lastPrinted>
  <dcterms:created xsi:type="dcterms:W3CDTF">2019-08-19T15:39:24Z</dcterms:created>
  <dcterms:modified xsi:type="dcterms:W3CDTF">2023-07-15T02:00:08Z</dcterms:modified>
</cp:coreProperties>
</file>