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2" r:id="rId3"/>
    <p:sldMasterId id="2147483674" r:id="rId4"/>
    <p:sldMasterId id="2147483686" r:id="rId5"/>
    <p:sldMasterId id="2147483698" r:id="rId6"/>
  </p:sldMasterIdLst>
  <p:notesMasterIdLst>
    <p:notesMasterId r:id="rId68"/>
  </p:notesMasterIdLst>
  <p:sldIdLst>
    <p:sldId id="256" r:id="rId7"/>
    <p:sldId id="257" r:id="rId8"/>
    <p:sldId id="258" r:id="rId9"/>
    <p:sldId id="310" r:id="rId10"/>
    <p:sldId id="259" r:id="rId11"/>
    <p:sldId id="260" r:id="rId12"/>
    <p:sldId id="261" r:id="rId13"/>
    <p:sldId id="262" r:id="rId14"/>
    <p:sldId id="314" r:id="rId15"/>
    <p:sldId id="315" r:id="rId16"/>
    <p:sldId id="316" r:id="rId17"/>
    <p:sldId id="311" r:id="rId18"/>
    <p:sldId id="312" r:id="rId19"/>
    <p:sldId id="263" r:id="rId20"/>
    <p:sldId id="264" r:id="rId21"/>
    <p:sldId id="313"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Lst>
  <p:sldSz cx="4610100" cy="3467100"/>
  <p:notesSz cx="4610100" cy="34671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07" autoAdjust="0"/>
    <p:restoredTop sz="81688" autoAdjust="0"/>
  </p:normalViewPr>
  <p:slideViewPr>
    <p:cSldViewPr>
      <p:cViewPr varScale="1">
        <p:scale>
          <a:sx n="117" d="100"/>
          <a:sy n="117" d="100"/>
        </p:scale>
        <p:origin x="187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21C0D8D7-C024-418B-AC32-589BAA9EC9A8}" type="datetimeFigureOut">
              <a:rPr lang="id-ID" smtClean="0"/>
              <a:t>13/04/2016</a:t>
            </a:fld>
            <a:endParaRPr lang="id-ID"/>
          </a:p>
        </p:txBody>
      </p:sp>
      <p:sp>
        <p:nvSpPr>
          <p:cNvPr id="4" name="Slide Image Placeholder 3"/>
          <p:cNvSpPr>
            <a:spLocks noGrp="1" noRot="1" noChangeAspect="1"/>
          </p:cNvSpPr>
          <p:nvPr>
            <p:ph type="sldImg" idx="2"/>
          </p:nvPr>
        </p:nvSpPr>
        <p:spPr>
          <a:xfrm>
            <a:off x="1527175" y="433388"/>
            <a:ext cx="1555750" cy="1169987"/>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460375" y="1668463"/>
            <a:ext cx="3689350" cy="13652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3294063"/>
            <a:ext cx="1997075" cy="17303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2611438" y="3294063"/>
            <a:ext cx="1997075" cy="173037"/>
          </a:xfrm>
          <a:prstGeom prst="rect">
            <a:avLst/>
          </a:prstGeom>
        </p:spPr>
        <p:txBody>
          <a:bodyPr vert="horz" lIns="91440" tIns="45720" rIns="91440" bIns="45720" rtlCol="0" anchor="b"/>
          <a:lstStyle>
            <a:lvl1pPr algn="r">
              <a:defRPr sz="1200"/>
            </a:lvl1pPr>
          </a:lstStyle>
          <a:p>
            <a:fld id="{FC6EFE5D-7986-4956-8B28-9842D5BC0A43}" type="slidenum">
              <a:rPr lang="id-ID" smtClean="0"/>
              <a:t>‹#›</a:t>
            </a:fld>
            <a:endParaRPr lang="id-ID"/>
          </a:p>
        </p:txBody>
      </p:sp>
    </p:spTree>
    <p:extLst>
      <p:ext uri="{BB962C8B-B14F-4D97-AF65-F5344CB8AC3E}">
        <p14:creationId xmlns:p14="http://schemas.microsoft.com/office/powerpoint/2010/main" val="242999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fld id="{EA1B77AE-8EEA-4055-91C3-3F95F5F1D88D}" type="slidenum">
              <a:rPr>
                <a:solidFill>
                  <a:prstClr val="black"/>
                </a:solidFill>
              </a:rPr>
              <a:pPr/>
              <a:t>9</a:t>
            </a:fld>
            <a:endParaRPr>
              <a:solidFill>
                <a:prstClr val="black"/>
              </a:solidFill>
            </a:endParaRPr>
          </a:p>
        </p:txBody>
      </p:sp>
      <p:sp>
        <p:nvSpPr>
          <p:cNvPr id="2" name="Slide Image Placeholder 1"/>
          <p:cNvSpPr>
            <a:spLocks noGrp="1" noRot="1" noChangeAspect="1" noResize="1"/>
          </p:cNvSpPr>
          <p:nvPr>
            <p:ph type="sldImg"/>
          </p:nvPr>
        </p:nvSpPr>
        <p:spPr>
          <a:xfrm>
            <a:off x="1377950" y="763588"/>
            <a:ext cx="50165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6280"/>
          </a:xfrm>
        </p:spPr>
        <p:txBody>
          <a:bodyPr>
            <a:spAutoFit/>
          </a:bodyPr>
          <a:lstStyle/>
          <a:p>
            <a:pPr marL="0" lvl="0" indent="0"/>
            <a:r>
              <a:rPr lang="en-US" sz="1200"/>
              <a:t>* Salah satu poin penting dari dibuatnya LaTeX adalah untuk membuat penulis dapat lebih fokus dengan isi tulisan mereka alih-alih tampilan dokumen.</a:t>
            </a:r>
          </a:p>
        </p:txBody>
      </p:sp>
    </p:spTree>
    <p:extLst>
      <p:ext uri="{BB962C8B-B14F-4D97-AF65-F5344CB8AC3E}">
        <p14:creationId xmlns:p14="http://schemas.microsoft.com/office/powerpoint/2010/main" val="162252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fld id="{7D745BE5-EC67-4C90-80DD-258D8C551443}" type="slidenum">
              <a:rPr>
                <a:solidFill>
                  <a:prstClr val="black"/>
                </a:solidFill>
              </a:rPr>
              <a:pPr/>
              <a:t>10</a:t>
            </a:fld>
            <a:endParaRPr>
              <a:solidFill>
                <a:prstClr val="black"/>
              </a:solidFill>
            </a:endParaRPr>
          </a:p>
        </p:txBody>
      </p:sp>
      <p:sp>
        <p:nvSpPr>
          <p:cNvPr id="2" name="Slide Image Placeholder 1"/>
          <p:cNvSpPr>
            <a:spLocks noGrp="1" noRot="1" noChangeAspect="1" noResize="1"/>
          </p:cNvSpPr>
          <p:nvPr>
            <p:ph type="sldImg"/>
          </p:nvPr>
        </p:nvSpPr>
        <p:spPr>
          <a:xfrm>
            <a:off x="1377950" y="763588"/>
            <a:ext cx="50165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6280"/>
          </a:xfrm>
        </p:spPr>
        <p:txBody>
          <a:bodyPr>
            <a:spAutoFit/>
          </a:bodyPr>
          <a:lstStyle/>
          <a:p>
            <a:pPr marL="0" lvl="0" indent="0"/>
            <a:r>
              <a:rPr lang="en-US" sz="1200"/>
              <a:t>Tentu tidak adil jika hanya menyorot mengapa ber-LaTeX, tentu kita harus melihat kenapa </a:t>
            </a:r>
            <a:r>
              <a:rPr lang="en-US" sz="1200" b="1"/>
              <a:t>tidak</a:t>
            </a:r>
            <a:r>
              <a:rPr lang="en-US" sz="1200"/>
              <a:t>-nya. Kenyataannya, pada LaTeX, untuk membuat sebuah layout untuk jenis dokumen baru itu sangat sulit dan memakan waktu. Untunglah banyak orang-orang yang dengan baik hati membagikan layout dokumen yang sudah mereka miliki dan dapat langsung kita gunakan.</a:t>
            </a:r>
          </a:p>
          <a:p>
            <a:pPr marL="0" lvl="0" indent="0"/>
            <a:endParaRPr lang="en-US" sz="1200"/>
          </a:p>
          <a:p>
            <a:pPr marL="0" lvl="0" indent="0"/>
            <a:r>
              <a:rPr lang="en-US" sz="1200"/>
              <a:t>LaTeX juga tidak cocok untuk mereka yang ingin membuat dokumen tidak terstruktur dan penuh hiasan.</a:t>
            </a:r>
          </a:p>
          <a:p>
            <a:pPr marL="0" lvl="0" indent="0"/>
            <a:endParaRPr lang="en-US" sz="1200"/>
          </a:p>
          <a:p>
            <a:pPr marL="0" lvl="0" indent="0"/>
            <a:r>
              <a:rPr lang="en-US" sz="1200"/>
              <a:t>Khusus untuk slide presentasi, LaTeX sangat tidak cocok untuk slide yang banyak animasi dan interaktif. Eiiitss.. jangan kaget, kita memang bisa menggunakan LaTeX untuk membuat slide. Kita akan mencobanya nanti, jadi bersabarlah.</a:t>
            </a:r>
          </a:p>
        </p:txBody>
      </p:sp>
    </p:spTree>
    <p:extLst>
      <p:ext uri="{BB962C8B-B14F-4D97-AF65-F5344CB8AC3E}">
        <p14:creationId xmlns:p14="http://schemas.microsoft.com/office/powerpoint/2010/main" val="259156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fld id="{1E5008C6-D763-4F23-8483-EE6DD17C92B6}" type="slidenum">
              <a:rPr>
                <a:solidFill>
                  <a:prstClr val="black"/>
                </a:solidFill>
              </a:rPr>
              <a:pPr/>
              <a:t>11</a:t>
            </a:fld>
            <a:endParaRPr>
              <a:solidFill>
                <a:prstClr val="black"/>
              </a:solidFill>
            </a:endParaRPr>
          </a:p>
        </p:txBody>
      </p:sp>
      <p:sp>
        <p:nvSpPr>
          <p:cNvPr id="2" name="Slide Image Placeholder 1"/>
          <p:cNvSpPr>
            <a:spLocks noGrp="1" noRot="1" noChangeAspect="1" noResize="1"/>
          </p:cNvSpPr>
          <p:nvPr>
            <p:ph type="sldImg"/>
          </p:nvPr>
        </p:nvSpPr>
        <p:spPr>
          <a:xfrm>
            <a:off x="1377950" y="763588"/>
            <a:ext cx="50165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6280"/>
          </a:xfrm>
        </p:spPr>
        <p:txBody>
          <a:bodyPr>
            <a:spAutoFit/>
          </a:bodyPr>
          <a:lstStyle/>
          <a:p>
            <a:pPr lvl="0"/>
            <a:r>
              <a:rPr lang="en-US" sz="1200"/>
              <a:t>Sebelum kita lanjut, ada baiknya kita bersihkan pikiran dan samakan presepsi.</a:t>
            </a:r>
          </a:p>
          <a:p>
            <a:pPr lvl="0"/>
            <a:endParaRPr lang="en-US" sz="1200"/>
          </a:p>
          <a:p>
            <a:pPr lvl="0"/>
            <a:r>
              <a:rPr lang="en-US" sz="1200"/>
              <a:t>* Tegaskan pada peserta apa yang harus diperhatikan dan apa yang harus dilupakan saat membuat dokumen LaTeX.</a:t>
            </a:r>
          </a:p>
          <a:p>
            <a:pPr lvl="0"/>
            <a:endParaRPr lang="en-US" sz="1200"/>
          </a:p>
          <a:p>
            <a:pPr lvl="0"/>
            <a:r>
              <a:rPr lang="en-US" sz="1200"/>
              <a:t>[animasi] Hampir saja lupa, ada sedikit penyederhanaan yang perlu diingat. Jika Anda tidak tahu bagaimana cara melakukan suatu hal di LaTeX, anggap saja itu tidak bisa. Contohnya: “bagaimana membuat tulisan di LaTeX berwarna?” Walau sebenarnya bisa, tapi umumnya Anda akan membutuhkan banyak waktu untuk dapat mengerti caranya. Jadi, lebih baik lupakan saja dan fokus pada hal yang lebih penting.</a:t>
            </a:r>
          </a:p>
        </p:txBody>
      </p:sp>
    </p:spTree>
    <p:extLst>
      <p:ext uri="{BB962C8B-B14F-4D97-AF65-F5344CB8AC3E}">
        <p14:creationId xmlns:p14="http://schemas.microsoft.com/office/powerpoint/2010/main" val="338423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fld id="{1926CF48-747C-49EE-98D2-AC3299E48A9C}" type="slidenum">
              <a:rPr>
                <a:solidFill>
                  <a:prstClr val="black"/>
                </a:solidFill>
              </a:rPr>
              <a:pPr/>
              <a:t>12</a:t>
            </a:fld>
            <a:endParaRPr>
              <a:solidFill>
                <a:prstClr val="black"/>
              </a:solidFill>
            </a:endParaRPr>
          </a:p>
        </p:txBody>
      </p:sp>
      <p:sp>
        <p:nvSpPr>
          <p:cNvPr id="2" name="Slide Image Placeholder 1"/>
          <p:cNvSpPr>
            <a:spLocks noGrp="1" noRot="1" noChangeAspect="1" noResize="1"/>
          </p:cNvSpPr>
          <p:nvPr>
            <p:ph type="sldImg"/>
          </p:nvPr>
        </p:nvSpPr>
        <p:spPr>
          <a:xfrm>
            <a:off x="1377950" y="763588"/>
            <a:ext cx="50165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154984"/>
          </a:xfrm>
        </p:spPr>
        <p:txBody>
          <a:bodyPr>
            <a:spAutoFit/>
          </a:bodyPr>
          <a:lstStyle/>
          <a:p>
            <a:pPr lvl="0"/>
            <a:r>
              <a:rPr lang="en-US" sz="1200" dirty="0"/>
              <a:t>* </a:t>
            </a:r>
            <a:r>
              <a:rPr lang="en-US" sz="1200" dirty="0" err="1"/>
              <a:t>Pastikan</a:t>
            </a:r>
            <a:r>
              <a:rPr lang="en-US" sz="1200" dirty="0"/>
              <a:t> </a:t>
            </a:r>
            <a:r>
              <a:rPr lang="en-US" sz="1200" dirty="0" err="1"/>
              <a:t>seluruh</a:t>
            </a:r>
            <a:r>
              <a:rPr lang="en-US" sz="1200" dirty="0"/>
              <a:t> </a:t>
            </a:r>
            <a:r>
              <a:rPr lang="en-US" sz="1200" dirty="0" err="1"/>
              <a:t>peserta</a:t>
            </a:r>
            <a:r>
              <a:rPr lang="en-US" sz="1200" dirty="0"/>
              <a:t> </a:t>
            </a:r>
            <a:r>
              <a:rPr lang="en-US" sz="1200" dirty="0" err="1"/>
              <a:t>sudah</a:t>
            </a:r>
            <a:r>
              <a:rPr lang="en-US" sz="1200" dirty="0"/>
              <a:t> </a:t>
            </a:r>
            <a:r>
              <a:rPr lang="en-US" sz="1200" dirty="0" err="1"/>
              <a:t>selesai</a:t>
            </a:r>
            <a:r>
              <a:rPr lang="en-US" sz="1200" dirty="0"/>
              <a:t> </a:t>
            </a:r>
            <a:r>
              <a:rPr lang="en-US" sz="1200" dirty="0" err="1"/>
              <a:t>mencoba</a:t>
            </a:r>
            <a:r>
              <a:rPr lang="en-US" sz="1200" dirty="0"/>
              <a:t> yang </a:t>
            </a:r>
            <a:r>
              <a:rPr lang="en-US" sz="1200" dirty="0" err="1"/>
              <a:t>dijelaskan</a:t>
            </a:r>
            <a:r>
              <a:rPr lang="en-US" sz="1200" dirty="0"/>
              <a:t> </a:t>
            </a:r>
            <a:r>
              <a:rPr lang="en-US" sz="1200" dirty="0" err="1"/>
              <a:t>pada</a:t>
            </a:r>
            <a:r>
              <a:rPr lang="en-US" sz="1200" dirty="0"/>
              <a:t> slide </a:t>
            </a:r>
            <a:r>
              <a:rPr lang="en-US" sz="1200" dirty="0" err="1"/>
              <a:t>sebelumnya</a:t>
            </a:r>
            <a:endParaRPr lang="en-US" sz="1200" dirty="0"/>
          </a:p>
          <a:p>
            <a:pPr lvl="0"/>
            <a:endParaRPr lang="en-US" sz="1200" dirty="0"/>
          </a:p>
          <a:p>
            <a:pPr lvl="0"/>
            <a:r>
              <a:rPr lang="en-US" sz="1200" dirty="0" err="1"/>
              <a:t>Semuanya</a:t>
            </a:r>
            <a:r>
              <a:rPr lang="en-US" sz="1200" dirty="0"/>
              <a:t> </a:t>
            </a:r>
            <a:r>
              <a:rPr lang="en-US" sz="1200" dirty="0" err="1"/>
              <a:t>sudah</a:t>
            </a:r>
            <a:r>
              <a:rPr lang="en-US" sz="1200" dirty="0"/>
              <a:t> </a:t>
            </a:r>
            <a:r>
              <a:rPr lang="en-US" sz="1200" dirty="0" err="1"/>
              <a:t>mendapatkan</a:t>
            </a:r>
            <a:r>
              <a:rPr lang="en-US" sz="1200" dirty="0"/>
              <a:t> </a:t>
            </a:r>
            <a:r>
              <a:rPr lang="en-US" sz="1200" dirty="0" err="1"/>
              <a:t>hasil</a:t>
            </a:r>
            <a:r>
              <a:rPr lang="en-US" sz="1200" dirty="0"/>
              <a:t> yang </a:t>
            </a:r>
            <a:r>
              <a:rPr lang="en-US" sz="1200" dirty="0" err="1"/>
              <a:t>sama</a:t>
            </a:r>
            <a:r>
              <a:rPr lang="en-US" sz="1200" dirty="0"/>
              <a:t>?</a:t>
            </a:r>
          </a:p>
          <a:p>
            <a:pPr lvl="0"/>
            <a:r>
              <a:rPr lang="en-US" sz="1200" dirty="0" err="1"/>
              <a:t>Mudah</a:t>
            </a:r>
            <a:r>
              <a:rPr lang="en-US" sz="1200" dirty="0"/>
              <a:t> </a:t>
            </a:r>
            <a:r>
              <a:rPr lang="en-US" sz="1200" dirty="0" err="1"/>
              <a:t>toh</a:t>
            </a:r>
            <a:r>
              <a:rPr lang="en-US" sz="1200" dirty="0"/>
              <a:t>?</a:t>
            </a:r>
          </a:p>
          <a:p>
            <a:pPr lvl="0"/>
            <a:r>
              <a:rPr lang="en-US" sz="1200" dirty="0" err="1"/>
              <a:t>Sekarang</a:t>
            </a:r>
            <a:r>
              <a:rPr lang="en-US" sz="1200" dirty="0"/>
              <a:t> </a:t>
            </a:r>
            <a:r>
              <a:rPr lang="en-US" sz="1200" dirty="0" err="1"/>
              <a:t>kita</a:t>
            </a:r>
            <a:r>
              <a:rPr lang="en-US" sz="1200" dirty="0"/>
              <a:t> </a:t>
            </a:r>
            <a:r>
              <a:rPr lang="en-US" sz="1200" dirty="0" err="1"/>
              <a:t>lihat</a:t>
            </a:r>
            <a:r>
              <a:rPr lang="en-US" sz="1200" dirty="0"/>
              <a:t> </a:t>
            </a:r>
            <a:r>
              <a:rPr lang="en-US" sz="1200" dirty="0" err="1"/>
              <a:t>sedikit</a:t>
            </a:r>
            <a:r>
              <a:rPr lang="en-US" sz="1200" dirty="0"/>
              <a:t> </a:t>
            </a:r>
            <a:r>
              <a:rPr lang="en-US" sz="1200" dirty="0" err="1"/>
              <a:t>apa</a:t>
            </a:r>
            <a:r>
              <a:rPr lang="en-US" sz="1200" dirty="0"/>
              <a:t> </a:t>
            </a:r>
            <a:r>
              <a:rPr lang="en-US" sz="1200" dirty="0" err="1"/>
              <a:t>sebenarnya</a:t>
            </a:r>
            <a:r>
              <a:rPr lang="en-US" sz="1200" dirty="0"/>
              <a:t> yang </a:t>
            </a:r>
            <a:r>
              <a:rPr lang="en-US" sz="1200" dirty="0" err="1"/>
              <a:t>tadi</a:t>
            </a:r>
            <a:r>
              <a:rPr lang="en-US" sz="1200" dirty="0"/>
              <a:t> </a:t>
            </a:r>
            <a:r>
              <a:rPr lang="en-US" sz="1200" dirty="0" err="1"/>
              <a:t>kita</a:t>
            </a:r>
            <a:r>
              <a:rPr lang="en-US" sz="1200" dirty="0"/>
              <a:t> </a:t>
            </a:r>
            <a:r>
              <a:rPr lang="en-US" sz="1200" dirty="0" err="1"/>
              <a:t>tulis</a:t>
            </a:r>
            <a:r>
              <a:rPr lang="en-US" sz="1200" dirty="0"/>
              <a:t> yah.</a:t>
            </a:r>
          </a:p>
          <a:p>
            <a:pPr lvl="0"/>
            <a:r>
              <a:rPr lang="en-US" sz="1200" dirty="0"/>
              <a:t>Kalian </a:t>
            </a:r>
            <a:r>
              <a:rPr lang="en-US" sz="1200" dirty="0" err="1"/>
              <a:t>pasti</a:t>
            </a:r>
            <a:r>
              <a:rPr lang="en-US" sz="1200" dirty="0"/>
              <a:t> </a:t>
            </a:r>
            <a:r>
              <a:rPr lang="en-US" sz="1200" dirty="0" err="1"/>
              <a:t>sudah</a:t>
            </a:r>
            <a:r>
              <a:rPr lang="en-US" sz="1200" dirty="0"/>
              <a:t> </a:t>
            </a:r>
            <a:r>
              <a:rPr lang="en-US" sz="1200" dirty="0" err="1"/>
              <a:t>sadar</a:t>
            </a:r>
            <a:r>
              <a:rPr lang="en-US" sz="1200" dirty="0"/>
              <a:t> </a:t>
            </a:r>
            <a:r>
              <a:rPr lang="en-US" sz="1200" dirty="0" err="1"/>
              <a:t>bahwa</a:t>
            </a:r>
            <a:r>
              <a:rPr lang="en-US" sz="1200" dirty="0"/>
              <a:t> </a:t>
            </a:r>
            <a:r>
              <a:rPr lang="en-US" sz="1200" dirty="0" err="1"/>
              <a:t>setiap</a:t>
            </a:r>
            <a:r>
              <a:rPr lang="en-US" sz="1200" dirty="0"/>
              <a:t> </a:t>
            </a:r>
            <a:r>
              <a:rPr lang="en-US" sz="1200" dirty="0" err="1"/>
              <a:t>perintah</a:t>
            </a:r>
            <a:r>
              <a:rPr lang="en-US" sz="1200" dirty="0"/>
              <a:t> </a:t>
            </a:r>
            <a:r>
              <a:rPr lang="en-US" sz="1200" dirty="0" err="1"/>
              <a:t>LaTeX</a:t>
            </a:r>
            <a:r>
              <a:rPr lang="en-US" sz="1200" dirty="0"/>
              <a:t> </a:t>
            </a:r>
            <a:r>
              <a:rPr lang="en-US" sz="1200" dirty="0" err="1"/>
              <a:t>selalu</a:t>
            </a:r>
            <a:r>
              <a:rPr lang="en-US" sz="1200" dirty="0"/>
              <a:t> </a:t>
            </a:r>
            <a:r>
              <a:rPr lang="en-US" sz="1200" dirty="0" err="1"/>
              <a:t>diawali</a:t>
            </a:r>
            <a:r>
              <a:rPr lang="en-US" sz="1200" dirty="0"/>
              <a:t> </a:t>
            </a:r>
            <a:r>
              <a:rPr lang="en-US" sz="1200" dirty="0" err="1"/>
              <a:t>dengan</a:t>
            </a:r>
            <a:r>
              <a:rPr lang="en-US" sz="1200" dirty="0"/>
              <a:t> backslash </a:t>
            </a:r>
            <a:r>
              <a:rPr lang="en-US" sz="1200" dirty="0" smtClean="0"/>
              <a:t>(\).</a:t>
            </a:r>
            <a:endParaRPr lang="en-US" sz="1200" dirty="0"/>
          </a:p>
          <a:p>
            <a:pPr lvl="0"/>
            <a:endParaRPr lang="en-US" sz="1200" dirty="0"/>
          </a:p>
          <a:p>
            <a:pPr lvl="0"/>
            <a:r>
              <a:rPr lang="en-US" sz="1200" dirty="0"/>
              <a:t>[</a:t>
            </a:r>
            <a:r>
              <a:rPr lang="en-US" sz="1200" dirty="0" err="1"/>
              <a:t>animasi</a:t>
            </a:r>
            <a:r>
              <a:rPr lang="en-US" sz="1200" dirty="0"/>
              <a:t>] </a:t>
            </a:r>
            <a:r>
              <a:rPr lang="en-US" sz="1200" dirty="0" err="1"/>
              <a:t>Ini</a:t>
            </a:r>
            <a:r>
              <a:rPr lang="en-US" sz="1200" dirty="0"/>
              <a:t> </a:t>
            </a:r>
            <a:r>
              <a:rPr lang="en-US" sz="1200" dirty="0" err="1"/>
              <a:t>adalah</a:t>
            </a:r>
            <a:r>
              <a:rPr lang="en-US" sz="1200" dirty="0"/>
              <a:t> </a:t>
            </a:r>
            <a:r>
              <a:rPr lang="en-US" sz="1200" dirty="0" err="1"/>
              <a:t>struktur</a:t>
            </a:r>
            <a:r>
              <a:rPr lang="en-US" sz="1200" dirty="0"/>
              <a:t> minimum yang </a:t>
            </a:r>
            <a:r>
              <a:rPr lang="en-US" sz="1200" dirty="0" err="1"/>
              <a:t>dibutuhkan</a:t>
            </a:r>
            <a:r>
              <a:rPr lang="en-US" sz="1200" dirty="0"/>
              <a:t> </a:t>
            </a:r>
            <a:r>
              <a:rPr lang="en-US" sz="1200" dirty="0" err="1"/>
              <a:t>untuk</a:t>
            </a:r>
            <a:r>
              <a:rPr lang="en-US" sz="1200" dirty="0"/>
              <a:t> </a:t>
            </a:r>
            <a:r>
              <a:rPr lang="en-US" sz="1200" dirty="0" err="1"/>
              <a:t>membuat</a:t>
            </a:r>
            <a:r>
              <a:rPr lang="en-US" sz="1200" dirty="0"/>
              <a:t> </a:t>
            </a:r>
            <a:r>
              <a:rPr lang="en-US" sz="1200" dirty="0" err="1"/>
              <a:t>dokumen</a:t>
            </a:r>
            <a:r>
              <a:rPr lang="en-US" sz="1200" dirty="0"/>
              <a:t> </a:t>
            </a:r>
            <a:r>
              <a:rPr lang="en-US" sz="1200" dirty="0" err="1"/>
              <a:t>LaTeX</a:t>
            </a:r>
            <a:r>
              <a:rPr lang="en-US" sz="1200" dirty="0"/>
              <a:t>. </a:t>
            </a:r>
            <a:r>
              <a:rPr lang="en-US" sz="1200" dirty="0" err="1"/>
              <a:t>Documentclass</a:t>
            </a:r>
            <a:r>
              <a:rPr lang="en-US" sz="1200" dirty="0"/>
              <a:t> </a:t>
            </a:r>
            <a:r>
              <a:rPr lang="en-US" sz="1200" dirty="0" err="1"/>
              <a:t>akan</a:t>
            </a:r>
            <a:r>
              <a:rPr lang="en-US" sz="1200" dirty="0"/>
              <a:t> </a:t>
            </a:r>
            <a:r>
              <a:rPr lang="en-US" sz="1200" dirty="0" err="1"/>
              <a:t>menentukan</a:t>
            </a:r>
            <a:r>
              <a:rPr lang="en-US" sz="1200" dirty="0"/>
              <a:t> </a:t>
            </a:r>
            <a:r>
              <a:rPr lang="en-US" sz="1200" dirty="0" err="1"/>
              <a:t>struktur</a:t>
            </a:r>
            <a:r>
              <a:rPr lang="en-US" sz="1200" dirty="0"/>
              <a:t> </a:t>
            </a:r>
            <a:r>
              <a:rPr lang="en-US" sz="1200" dirty="0" err="1"/>
              <a:t>dan</a:t>
            </a:r>
            <a:r>
              <a:rPr lang="en-US" sz="1200" dirty="0"/>
              <a:t> </a:t>
            </a:r>
            <a:r>
              <a:rPr lang="en-US" sz="1200" dirty="0" err="1"/>
              <a:t>tampilan</a:t>
            </a:r>
            <a:r>
              <a:rPr lang="en-US" sz="1200" dirty="0"/>
              <a:t> </a:t>
            </a:r>
            <a:r>
              <a:rPr lang="en-US" sz="1200" dirty="0" err="1"/>
              <a:t>dokumen</a:t>
            </a:r>
            <a:r>
              <a:rPr lang="en-US" sz="1200" dirty="0"/>
              <a:t>. </a:t>
            </a:r>
            <a:r>
              <a:rPr lang="en-US" sz="1200" dirty="0" err="1"/>
              <a:t>Sedangkan</a:t>
            </a:r>
            <a:r>
              <a:rPr lang="en-US" sz="1200" dirty="0"/>
              <a:t> </a:t>
            </a:r>
            <a:r>
              <a:rPr lang="en-US" sz="1200" dirty="0" err="1"/>
              <a:t>bagian</a:t>
            </a:r>
            <a:r>
              <a:rPr lang="en-US" sz="1200" dirty="0"/>
              <a:t> </a:t>
            </a:r>
            <a:r>
              <a:rPr lang="en-US" sz="1200" dirty="0" err="1"/>
              <a:t>dalam</a:t>
            </a:r>
            <a:r>
              <a:rPr lang="en-US" sz="1200" dirty="0"/>
              <a:t> {document} </a:t>
            </a:r>
            <a:r>
              <a:rPr lang="en-US" sz="1200" dirty="0" err="1"/>
              <a:t>merupakan</a:t>
            </a:r>
            <a:r>
              <a:rPr lang="en-US" sz="1200" dirty="0"/>
              <a:t> </a:t>
            </a:r>
            <a:r>
              <a:rPr lang="en-US" sz="1200" dirty="0" err="1"/>
              <a:t>isi</a:t>
            </a:r>
            <a:r>
              <a:rPr lang="en-US" sz="1200" dirty="0"/>
              <a:t> </a:t>
            </a:r>
            <a:r>
              <a:rPr lang="en-US" sz="1200" dirty="0" err="1"/>
              <a:t>dokumen</a:t>
            </a:r>
            <a:r>
              <a:rPr lang="en-US" sz="1200" dirty="0"/>
              <a:t>.</a:t>
            </a:r>
          </a:p>
          <a:p>
            <a:pPr lvl="0"/>
            <a:endParaRPr lang="en-US" sz="1200" dirty="0"/>
          </a:p>
          <a:p>
            <a:pPr lvl="0"/>
            <a:r>
              <a:rPr lang="en-US" sz="1200" dirty="0"/>
              <a:t>[</a:t>
            </a:r>
            <a:r>
              <a:rPr lang="en-US" sz="1200" dirty="0" err="1"/>
              <a:t>animasi</a:t>
            </a:r>
            <a:r>
              <a:rPr lang="en-US" sz="1200" dirty="0"/>
              <a:t>] </a:t>
            </a:r>
            <a:r>
              <a:rPr lang="en-US" sz="1200" dirty="0" smtClean="0"/>
              <a:t>\title </a:t>
            </a:r>
            <a:r>
              <a:rPr lang="en-US" sz="1200" dirty="0" err="1"/>
              <a:t>dan</a:t>
            </a:r>
            <a:r>
              <a:rPr lang="en-US" sz="1200" dirty="0"/>
              <a:t> </a:t>
            </a:r>
            <a:r>
              <a:rPr lang="en-US" sz="1200" dirty="0" smtClean="0"/>
              <a:t>\author </a:t>
            </a:r>
            <a:r>
              <a:rPr lang="en-US" sz="1200" dirty="0" err="1"/>
              <a:t>merupakan</a:t>
            </a:r>
            <a:r>
              <a:rPr lang="en-US" sz="1200" dirty="0"/>
              <a:t> </a:t>
            </a:r>
            <a:r>
              <a:rPr lang="en-US" sz="1200" dirty="0" err="1"/>
              <a:t>bagian</a:t>
            </a:r>
            <a:r>
              <a:rPr lang="en-US" sz="1200" dirty="0"/>
              <a:t> </a:t>
            </a:r>
            <a:r>
              <a:rPr lang="en-US" sz="1200" dirty="0" err="1"/>
              <a:t>dari</a:t>
            </a:r>
            <a:r>
              <a:rPr lang="en-US" sz="1200" dirty="0"/>
              <a:t> </a:t>
            </a:r>
            <a:r>
              <a:rPr lang="en-US" sz="1200" dirty="0" err="1"/>
              <a:t>perintah</a:t>
            </a:r>
            <a:r>
              <a:rPr lang="en-US" sz="1200" dirty="0"/>
              <a:t> </a:t>
            </a:r>
            <a:r>
              <a:rPr lang="en-US" sz="1200" dirty="0" err="1"/>
              <a:t>untuk</a:t>
            </a:r>
            <a:r>
              <a:rPr lang="en-US" sz="1200" dirty="0"/>
              <a:t> </a:t>
            </a:r>
            <a:r>
              <a:rPr lang="en-US" sz="1200" dirty="0" err="1"/>
              <a:t>membuat</a:t>
            </a:r>
            <a:r>
              <a:rPr lang="en-US" sz="1200" dirty="0"/>
              <a:t> </a:t>
            </a:r>
            <a:r>
              <a:rPr lang="en-US" sz="1200" dirty="0" err="1"/>
              <a:t>judul</a:t>
            </a:r>
            <a:r>
              <a:rPr lang="en-US" sz="1200" dirty="0"/>
              <a:t> </a:t>
            </a:r>
            <a:r>
              <a:rPr lang="en-US" sz="1200" dirty="0" err="1"/>
              <a:t>dokumen</a:t>
            </a:r>
            <a:r>
              <a:rPr lang="en-US" sz="1200" dirty="0"/>
              <a:t> yang </a:t>
            </a:r>
            <a:r>
              <a:rPr lang="en-US" sz="1200" dirty="0" err="1"/>
              <a:t>akan</a:t>
            </a:r>
            <a:r>
              <a:rPr lang="en-US" sz="1200" dirty="0"/>
              <a:t> </a:t>
            </a:r>
            <a:r>
              <a:rPr lang="en-US" sz="1200" dirty="0" err="1"/>
              <a:t>dibuat</a:t>
            </a:r>
            <a:r>
              <a:rPr lang="en-US" sz="1200" dirty="0"/>
              <a:t> </a:t>
            </a:r>
            <a:r>
              <a:rPr lang="en-US" sz="1200" dirty="0" err="1"/>
              <a:t>saat</a:t>
            </a:r>
            <a:r>
              <a:rPr lang="en-US" sz="1200" dirty="0"/>
              <a:t> </a:t>
            </a:r>
            <a:r>
              <a:rPr lang="en-US" sz="1200" dirty="0" err="1"/>
              <a:t>perintah</a:t>
            </a:r>
            <a:r>
              <a:rPr lang="en-US" sz="1200" dirty="0"/>
              <a:t> </a:t>
            </a:r>
            <a:r>
              <a:rPr lang="en-US" sz="1200" dirty="0" smtClean="0"/>
              <a:t>\</a:t>
            </a:r>
            <a:r>
              <a:rPr lang="en-US" sz="1200" dirty="0" err="1" smtClean="0"/>
              <a:t>maketitle</a:t>
            </a:r>
            <a:r>
              <a:rPr lang="en-US" sz="1200" dirty="0" smtClean="0"/>
              <a:t> </a:t>
            </a:r>
            <a:r>
              <a:rPr lang="en-US" sz="1200" dirty="0" err="1"/>
              <a:t>dijalankan</a:t>
            </a:r>
            <a:r>
              <a:rPr lang="en-US" sz="1200" dirty="0"/>
              <a:t>. </a:t>
            </a:r>
            <a:r>
              <a:rPr lang="en-US" sz="1200" dirty="0" err="1"/>
              <a:t>Hasilnya</a:t>
            </a:r>
            <a:r>
              <a:rPr lang="en-US" sz="1200" dirty="0"/>
              <a:t> </a:t>
            </a:r>
            <a:r>
              <a:rPr lang="en-US" sz="1200" dirty="0" err="1"/>
              <a:t>dapat</a:t>
            </a:r>
            <a:r>
              <a:rPr lang="en-US" sz="1200" dirty="0"/>
              <a:t> </a:t>
            </a:r>
            <a:r>
              <a:rPr lang="en-US" sz="1200" dirty="0" err="1"/>
              <a:t>dilihat</a:t>
            </a:r>
            <a:r>
              <a:rPr lang="en-US" sz="1200" dirty="0"/>
              <a:t> </a:t>
            </a:r>
            <a:r>
              <a:rPr lang="en-US" sz="1200" dirty="0" err="1"/>
              <a:t>pada</a:t>
            </a:r>
            <a:r>
              <a:rPr lang="en-US" sz="1200" dirty="0"/>
              <a:t> </a:t>
            </a:r>
            <a:r>
              <a:rPr lang="en-US" sz="1200" dirty="0" err="1"/>
              <a:t>bagian</a:t>
            </a:r>
            <a:r>
              <a:rPr lang="en-US" sz="1200" dirty="0"/>
              <a:t> </a:t>
            </a:r>
            <a:r>
              <a:rPr lang="en-US" sz="1200" dirty="0" err="1"/>
              <a:t>teratas</a:t>
            </a:r>
            <a:r>
              <a:rPr lang="en-US" sz="1200" dirty="0"/>
              <a:t> </a:t>
            </a:r>
            <a:r>
              <a:rPr lang="en-US" sz="1200" dirty="0" err="1"/>
              <a:t>dari</a:t>
            </a:r>
            <a:r>
              <a:rPr lang="en-US" sz="1200" dirty="0"/>
              <a:t> </a:t>
            </a:r>
            <a:r>
              <a:rPr lang="en-US" sz="1200" dirty="0" err="1"/>
              <a:t>hasil</a:t>
            </a:r>
            <a:r>
              <a:rPr lang="en-US" sz="1200" dirty="0"/>
              <a:t> </a:t>
            </a:r>
            <a:r>
              <a:rPr lang="en-US" sz="1200" dirty="0" err="1"/>
              <a:t>kompilasi</a:t>
            </a:r>
            <a:r>
              <a:rPr lang="en-US" sz="1200" dirty="0"/>
              <a:t>.</a:t>
            </a:r>
          </a:p>
          <a:p>
            <a:pPr lvl="0"/>
            <a:endParaRPr lang="en-US" sz="1200" dirty="0"/>
          </a:p>
          <a:p>
            <a:pPr lvl="0"/>
            <a:r>
              <a:rPr lang="en-US" sz="1200" dirty="0"/>
              <a:t>[</a:t>
            </a:r>
            <a:r>
              <a:rPr lang="en-US" sz="1200" dirty="0" err="1"/>
              <a:t>animasi</a:t>
            </a:r>
            <a:r>
              <a:rPr lang="en-US" sz="1200" dirty="0"/>
              <a:t>] </a:t>
            </a:r>
            <a:r>
              <a:rPr lang="en-US" sz="1200" dirty="0" err="1"/>
              <a:t>Bagian</a:t>
            </a:r>
            <a:r>
              <a:rPr lang="en-US" sz="1200" dirty="0"/>
              <a:t> </a:t>
            </a:r>
            <a:r>
              <a:rPr lang="en-US" sz="1200" dirty="0" err="1"/>
              <a:t>ini</a:t>
            </a:r>
            <a:r>
              <a:rPr lang="en-US" sz="1200" dirty="0"/>
              <a:t> </a:t>
            </a:r>
            <a:r>
              <a:rPr lang="en-US" sz="1200" dirty="0" err="1"/>
              <a:t>merupakan</a:t>
            </a:r>
            <a:r>
              <a:rPr lang="en-US" sz="1200" dirty="0"/>
              <a:t> </a:t>
            </a:r>
            <a:r>
              <a:rPr lang="en-US" sz="1200" dirty="0" err="1"/>
              <a:t>isi</a:t>
            </a:r>
            <a:r>
              <a:rPr lang="en-US" sz="1200" dirty="0"/>
              <a:t> </a:t>
            </a:r>
            <a:r>
              <a:rPr lang="en-US" sz="1200" dirty="0" err="1"/>
              <a:t>dokumen</a:t>
            </a:r>
            <a:r>
              <a:rPr lang="en-US" sz="1200" dirty="0"/>
              <a:t> yang </a:t>
            </a:r>
            <a:r>
              <a:rPr lang="en-US" sz="1200" dirty="0" err="1"/>
              <a:t>diletakan</a:t>
            </a:r>
            <a:r>
              <a:rPr lang="en-US" sz="1200" dirty="0"/>
              <a:t> </a:t>
            </a:r>
            <a:r>
              <a:rPr lang="en-US" sz="1200" dirty="0" err="1"/>
              <a:t>dibawah</a:t>
            </a:r>
            <a:r>
              <a:rPr lang="en-US" sz="1200" dirty="0"/>
              <a:t> </a:t>
            </a:r>
            <a:r>
              <a:rPr lang="en-US" sz="1200" dirty="0" err="1"/>
              <a:t>judul</a:t>
            </a:r>
            <a:r>
              <a:rPr lang="en-US" sz="1200" dirty="0"/>
              <a:t> </a:t>
            </a:r>
            <a:r>
              <a:rPr lang="en-US" sz="1200" dirty="0" err="1"/>
              <a:t>dokumen</a:t>
            </a:r>
            <a:endParaRPr lang="en-US" sz="1200" dirty="0"/>
          </a:p>
          <a:p>
            <a:pPr lvl="0"/>
            <a:endParaRPr lang="en-US" sz="1200" dirty="0"/>
          </a:p>
          <a:p>
            <a:pPr lvl="0"/>
            <a:r>
              <a:rPr lang="en-US" sz="1200" dirty="0"/>
              <a:t>[</a:t>
            </a:r>
            <a:r>
              <a:rPr lang="en-US" sz="1200" dirty="0" err="1"/>
              <a:t>animasi</a:t>
            </a:r>
            <a:r>
              <a:rPr lang="en-US" sz="1200" dirty="0"/>
              <a:t>] </a:t>
            </a:r>
            <a:r>
              <a:rPr lang="en-US" sz="1200" dirty="0" err="1"/>
              <a:t>Bagian</a:t>
            </a:r>
            <a:r>
              <a:rPr lang="en-US" sz="1200" dirty="0"/>
              <a:t> </a:t>
            </a:r>
            <a:r>
              <a:rPr lang="en-US" sz="1200" dirty="0" err="1"/>
              <a:t>diantara</a:t>
            </a:r>
            <a:r>
              <a:rPr lang="en-US" sz="1200" dirty="0"/>
              <a:t> </a:t>
            </a:r>
            <a:r>
              <a:rPr lang="en-US" sz="1200" dirty="0" smtClean="0"/>
              <a:t>\</a:t>
            </a:r>
            <a:r>
              <a:rPr lang="en-US" sz="1200" dirty="0" err="1" smtClean="0"/>
              <a:t>documentclass</a:t>
            </a:r>
            <a:r>
              <a:rPr lang="en-US" sz="1200" dirty="0" smtClean="0"/>
              <a:t> </a:t>
            </a:r>
            <a:r>
              <a:rPr lang="en-US" sz="1200" dirty="0" err="1"/>
              <a:t>dan</a:t>
            </a:r>
            <a:r>
              <a:rPr lang="en-US" sz="1200" dirty="0"/>
              <a:t> {document} </a:t>
            </a:r>
            <a:r>
              <a:rPr lang="en-US" sz="1200" dirty="0" err="1"/>
              <a:t>disebut</a:t>
            </a:r>
            <a:r>
              <a:rPr lang="en-US" sz="1200" dirty="0"/>
              <a:t> </a:t>
            </a:r>
            <a:r>
              <a:rPr lang="en-US" sz="1200" dirty="0" err="1"/>
              <a:t>dengan</a:t>
            </a:r>
            <a:r>
              <a:rPr lang="en-US" sz="1200" dirty="0"/>
              <a:t> preamble. </a:t>
            </a:r>
            <a:r>
              <a:rPr lang="en-US" sz="1200" dirty="0" err="1"/>
              <a:t>Pada</a:t>
            </a:r>
            <a:r>
              <a:rPr lang="en-US" sz="1200" dirty="0"/>
              <a:t> </a:t>
            </a:r>
            <a:r>
              <a:rPr lang="en-US" sz="1200" dirty="0" err="1"/>
              <a:t>bagian</a:t>
            </a:r>
            <a:r>
              <a:rPr lang="en-US" sz="1200" dirty="0"/>
              <a:t> </a:t>
            </a:r>
            <a:r>
              <a:rPr lang="en-US" sz="1200" dirty="0" err="1"/>
              <a:t>ini</a:t>
            </a:r>
            <a:r>
              <a:rPr lang="en-US" sz="1200" dirty="0"/>
              <a:t> </a:t>
            </a:r>
            <a:r>
              <a:rPr lang="en-US" sz="1200" dirty="0" err="1"/>
              <a:t>konfigurasi</a:t>
            </a:r>
            <a:r>
              <a:rPr lang="en-US" sz="1200" dirty="0"/>
              <a:t> </a:t>
            </a:r>
            <a:r>
              <a:rPr lang="en-US" sz="1200" dirty="0" err="1"/>
              <a:t>LaTeX</a:t>
            </a:r>
            <a:r>
              <a:rPr lang="en-US" sz="1200" dirty="0"/>
              <a:t> </a:t>
            </a:r>
            <a:r>
              <a:rPr lang="en-US" sz="1200" dirty="0" err="1"/>
              <a:t>untuk</a:t>
            </a:r>
            <a:r>
              <a:rPr lang="en-US" sz="1200" dirty="0"/>
              <a:t> </a:t>
            </a:r>
            <a:r>
              <a:rPr lang="en-US" sz="1200" dirty="0" err="1"/>
              <a:t>dokumen</a:t>
            </a:r>
            <a:r>
              <a:rPr lang="en-US" sz="1200" dirty="0"/>
              <a:t> </a:t>
            </a:r>
            <a:r>
              <a:rPr lang="en-US" sz="1200" dirty="0" err="1"/>
              <a:t>ini</a:t>
            </a:r>
            <a:r>
              <a:rPr lang="en-US" sz="1200" dirty="0"/>
              <a:t> </a:t>
            </a:r>
            <a:r>
              <a:rPr lang="en-US" sz="1200" dirty="0" err="1"/>
              <a:t>dituliskan</a:t>
            </a:r>
            <a:r>
              <a:rPr lang="en-US" sz="1200" dirty="0"/>
              <a:t>.</a:t>
            </a:r>
          </a:p>
          <a:p>
            <a:pPr lvl="0"/>
            <a:endParaRPr lang="en-US" sz="1200" dirty="0"/>
          </a:p>
          <a:p>
            <a:pPr lvl="0"/>
            <a:r>
              <a:rPr lang="en-US" sz="1200" dirty="0"/>
              <a:t>[</a:t>
            </a:r>
            <a:r>
              <a:rPr lang="en-US" sz="1200" dirty="0" err="1"/>
              <a:t>animasi</a:t>
            </a:r>
            <a:r>
              <a:rPr lang="en-US" sz="1200" dirty="0"/>
              <a:t>] </a:t>
            </a:r>
            <a:r>
              <a:rPr lang="en-US" sz="1200" dirty="0" err="1"/>
              <a:t>Mungkin</a:t>
            </a:r>
            <a:r>
              <a:rPr lang="en-US" sz="1200" dirty="0"/>
              <a:t> </a:t>
            </a:r>
            <a:r>
              <a:rPr lang="en-US" sz="1200" dirty="0" err="1"/>
              <a:t>ada</a:t>
            </a:r>
            <a:r>
              <a:rPr lang="en-US" sz="1200" dirty="0"/>
              <a:t> yang </a:t>
            </a:r>
            <a:r>
              <a:rPr lang="en-US" sz="1200" dirty="0" err="1"/>
              <a:t>bertanya-tanya</a:t>
            </a:r>
            <a:r>
              <a:rPr lang="en-US" sz="1200" dirty="0"/>
              <a:t> </a:t>
            </a:r>
            <a:r>
              <a:rPr lang="en-US" sz="1200" dirty="0" err="1"/>
              <a:t>apakah</a:t>
            </a:r>
            <a:r>
              <a:rPr lang="en-US" sz="1200" dirty="0"/>
              <a:t> </a:t>
            </a:r>
            <a:r>
              <a:rPr lang="en-US" sz="1200" dirty="0" smtClean="0"/>
              <a:t>\</a:t>
            </a:r>
            <a:r>
              <a:rPr lang="en-US" sz="1200" dirty="0" err="1" smtClean="0"/>
              <a:t>documentclass</a:t>
            </a:r>
            <a:r>
              <a:rPr lang="en-US" sz="1200" dirty="0" smtClean="0"/>
              <a:t> </a:t>
            </a:r>
            <a:r>
              <a:rPr lang="en-US" sz="1200" dirty="0" err="1"/>
              <a:t>itu</a:t>
            </a:r>
            <a:r>
              <a:rPr lang="en-US" sz="1200" dirty="0"/>
              <a:t>...</a:t>
            </a:r>
          </a:p>
          <a:p>
            <a:pPr lvl="0"/>
            <a:endParaRPr lang="en-US" sz="1200" dirty="0"/>
          </a:p>
        </p:txBody>
      </p:sp>
    </p:spTree>
    <p:extLst>
      <p:ext uri="{BB962C8B-B14F-4D97-AF65-F5344CB8AC3E}">
        <p14:creationId xmlns:p14="http://schemas.microsoft.com/office/powerpoint/2010/main" val="257712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19A9B9E-E457-43EC-A186-155728BFA40D}" type="slidenum">
              <a:t>13</a:t>
            </a:fld>
            <a:endParaRPr lang="en-US"/>
          </a:p>
        </p:txBody>
      </p:sp>
      <p:sp>
        <p:nvSpPr>
          <p:cNvPr id="2" name="Slide Image Placeholder 1"/>
          <p:cNvSpPr>
            <a:spLocks noGrp="1" noRot="1" noChangeAspect="1" noResize="1"/>
          </p:cNvSpPr>
          <p:nvPr>
            <p:ph type="sldImg"/>
          </p:nvPr>
        </p:nvSpPr>
        <p:spPr>
          <a:xfrm>
            <a:off x="1377950" y="763588"/>
            <a:ext cx="50165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1015663"/>
          </a:xfrm>
        </p:spPr>
        <p:txBody>
          <a:bodyPr>
            <a:spAutoFit/>
          </a:bodyPr>
          <a:lstStyle/>
          <a:p>
            <a:pPr lvl="0"/>
            <a:r>
              <a:rPr lang="en-US" sz="1200" dirty="0" smtClean="0"/>
              <a:t>\</a:t>
            </a:r>
            <a:r>
              <a:rPr lang="en-US" sz="1200" dirty="0" err="1" smtClean="0"/>
              <a:t>documentclass</a:t>
            </a:r>
            <a:r>
              <a:rPr lang="en-US" sz="1200" dirty="0" smtClean="0"/>
              <a:t> </a:t>
            </a:r>
            <a:r>
              <a:rPr lang="en-US" sz="1200" dirty="0" err="1"/>
              <a:t>akan</a:t>
            </a:r>
            <a:r>
              <a:rPr lang="en-US" sz="1200" dirty="0"/>
              <a:t> </a:t>
            </a:r>
            <a:r>
              <a:rPr lang="en-US" sz="1200" dirty="0" err="1"/>
              <a:t>menentukan</a:t>
            </a:r>
            <a:r>
              <a:rPr lang="en-US" sz="1200" dirty="0"/>
              <a:t> </a:t>
            </a:r>
            <a:r>
              <a:rPr lang="en-US" sz="1200" dirty="0" err="1"/>
              <a:t>struktur</a:t>
            </a:r>
            <a:r>
              <a:rPr lang="en-US" sz="1200" dirty="0"/>
              <a:t> </a:t>
            </a:r>
            <a:r>
              <a:rPr lang="en-US" sz="1200" dirty="0" err="1"/>
              <a:t>dan</a:t>
            </a:r>
            <a:r>
              <a:rPr lang="en-US" sz="1200" dirty="0"/>
              <a:t> </a:t>
            </a:r>
            <a:r>
              <a:rPr lang="en-US" sz="1200" dirty="0" err="1"/>
              <a:t>tampilan</a:t>
            </a:r>
            <a:r>
              <a:rPr lang="en-US" sz="1200" dirty="0"/>
              <a:t> </a:t>
            </a:r>
            <a:r>
              <a:rPr lang="en-US" sz="1200" dirty="0" err="1"/>
              <a:t>dokumen</a:t>
            </a:r>
            <a:r>
              <a:rPr lang="en-US" sz="1200" dirty="0"/>
              <a:t>, nah... agar </a:t>
            </a:r>
            <a:r>
              <a:rPr lang="en-US" sz="1200" dirty="0" err="1"/>
              <a:t>mudah</a:t>
            </a:r>
            <a:r>
              <a:rPr lang="en-US" sz="1200" dirty="0"/>
              <a:t>, </a:t>
            </a:r>
            <a:r>
              <a:rPr lang="en-US" sz="1200" dirty="0" err="1"/>
              <a:t>LaTeX</a:t>
            </a:r>
            <a:r>
              <a:rPr lang="en-US" sz="1200" dirty="0"/>
              <a:t> </a:t>
            </a:r>
            <a:r>
              <a:rPr lang="en-US" sz="1200" dirty="0" err="1"/>
              <a:t>menyediakan</a:t>
            </a:r>
            <a:r>
              <a:rPr lang="en-US" sz="1200" dirty="0"/>
              <a:t> </a:t>
            </a:r>
            <a:r>
              <a:rPr lang="en-US" sz="1200" dirty="0" err="1"/>
              <a:t>beberapa</a:t>
            </a:r>
            <a:r>
              <a:rPr lang="en-US" sz="1200" dirty="0"/>
              <a:t> </a:t>
            </a:r>
            <a:r>
              <a:rPr lang="en-US" sz="1200" dirty="0" err="1"/>
              <a:t>pilihan</a:t>
            </a:r>
            <a:r>
              <a:rPr lang="en-US" sz="1200" dirty="0"/>
              <a:t> </a:t>
            </a:r>
            <a:r>
              <a:rPr lang="en-US" sz="1200" dirty="0" err="1"/>
              <a:t>jenis</a:t>
            </a:r>
            <a:r>
              <a:rPr lang="en-US" sz="1200" dirty="0"/>
              <a:t> </a:t>
            </a:r>
            <a:r>
              <a:rPr lang="en-US" sz="1200" dirty="0" err="1"/>
              <a:t>dokumen</a:t>
            </a:r>
            <a:r>
              <a:rPr lang="en-US" sz="1200" dirty="0"/>
              <a:t>. </a:t>
            </a:r>
            <a:r>
              <a:rPr lang="en-US" sz="1200" dirty="0" err="1"/>
              <a:t>Setiap</a:t>
            </a:r>
            <a:r>
              <a:rPr lang="en-US" sz="1200" dirty="0"/>
              <a:t> </a:t>
            </a:r>
            <a:r>
              <a:rPr lang="en-US" sz="1200" dirty="0" err="1"/>
              <a:t>jenis</a:t>
            </a:r>
            <a:r>
              <a:rPr lang="en-US" sz="1200" dirty="0"/>
              <a:t> </a:t>
            </a:r>
            <a:r>
              <a:rPr lang="en-US" sz="1200" dirty="0" err="1"/>
              <a:t>dokumen</a:t>
            </a:r>
            <a:r>
              <a:rPr lang="en-US" sz="1200" dirty="0"/>
              <a:t> </a:t>
            </a:r>
            <a:r>
              <a:rPr lang="en-US" sz="1200" dirty="0" err="1"/>
              <a:t>ini</a:t>
            </a:r>
            <a:r>
              <a:rPr lang="en-US" sz="1200" dirty="0"/>
              <a:t> </a:t>
            </a:r>
            <a:r>
              <a:rPr lang="en-US" sz="1200" dirty="0" err="1"/>
              <a:t>akan</a:t>
            </a:r>
            <a:r>
              <a:rPr lang="en-US" sz="1200" dirty="0"/>
              <a:t> </a:t>
            </a:r>
            <a:r>
              <a:rPr lang="en-US" sz="1200" dirty="0" err="1"/>
              <a:t>menghasilkan</a:t>
            </a:r>
            <a:r>
              <a:rPr lang="en-US" sz="1200" dirty="0"/>
              <a:t> layout yang </a:t>
            </a:r>
            <a:r>
              <a:rPr lang="en-US" sz="1200" dirty="0" err="1"/>
              <a:t>berbeda</a:t>
            </a:r>
            <a:r>
              <a:rPr lang="en-US" sz="1200" dirty="0"/>
              <a:t> </a:t>
            </a:r>
            <a:r>
              <a:rPr lang="en-US" sz="1200" dirty="0" err="1"/>
              <a:t>juga</a:t>
            </a:r>
            <a:r>
              <a:rPr lang="en-US" sz="1200" dirty="0"/>
              <a:t>.</a:t>
            </a:r>
          </a:p>
          <a:p>
            <a:pPr lvl="0"/>
            <a:endParaRPr lang="en-US" sz="1200" dirty="0"/>
          </a:p>
          <a:p>
            <a:pPr lvl="0"/>
            <a:r>
              <a:rPr lang="en-US" sz="1200" dirty="0"/>
              <a:t>[</a:t>
            </a:r>
            <a:r>
              <a:rPr lang="en-US" sz="1200" dirty="0" err="1"/>
              <a:t>animasi</a:t>
            </a:r>
            <a:r>
              <a:rPr lang="en-US" sz="1200" dirty="0"/>
              <a:t>] </a:t>
            </a:r>
            <a:r>
              <a:rPr lang="en-US" sz="1200" dirty="0" err="1"/>
              <a:t>Penasaran</a:t>
            </a:r>
            <a:r>
              <a:rPr lang="en-US" sz="1200" dirty="0"/>
              <a:t>?</a:t>
            </a:r>
          </a:p>
        </p:txBody>
      </p:sp>
    </p:spTree>
    <p:extLst>
      <p:ext uri="{BB962C8B-B14F-4D97-AF65-F5344CB8AC3E}">
        <p14:creationId xmlns:p14="http://schemas.microsoft.com/office/powerpoint/2010/main" val="253190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fld id="{E3D4740D-C2CC-4023-B5A1-2B4C939F4C31}" type="slidenum">
              <a:rPr>
                <a:solidFill>
                  <a:prstClr val="black"/>
                </a:solidFill>
              </a:rPr>
              <a:pPr/>
              <a:t>16</a:t>
            </a:fld>
            <a:endParaRPr>
              <a:solidFill>
                <a:prstClr val="black"/>
              </a:solidFill>
            </a:endParaRPr>
          </a:p>
        </p:txBody>
      </p:sp>
      <p:sp>
        <p:nvSpPr>
          <p:cNvPr id="2" name="Slide Image Placeholder 1"/>
          <p:cNvSpPr>
            <a:spLocks noGrp="1" noRot="1" noChangeAspect="1" noResize="1"/>
          </p:cNvSpPr>
          <p:nvPr>
            <p:ph type="sldImg"/>
          </p:nvPr>
        </p:nvSpPr>
        <p:spPr>
          <a:xfrm>
            <a:off x="1377950" y="763588"/>
            <a:ext cx="5016500" cy="3771900"/>
          </a:xfrm>
          <a:solidFill>
            <a:srgbClr val="99CCFF"/>
          </a:solidFill>
          <a:ln w="25400">
            <a:solidFill>
              <a:srgbClr val="000000"/>
            </a:solidFill>
            <a:prstDash val="solid"/>
          </a:ln>
        </p:spPr>
      </p:sp>
      <p:sp>
        <p:nvSpPr>
          <p:cNvPr id="3" name="Notes Placeholder 2"/>
          <p:cNvSpPr txBox="1">
            <a:spLocks noGrp="1"/>
          </p:cNvSpPr>
          <p:nvPr>
            <p:ph type="body" sz="quarter" idx="1"/>
          </p:nvPr>
        </p:nvSpPr>
        <p:spPr>
          <a:xfrm>
            <a:off x="777239" y="4777560"/>
            <a:ext cx="6217560" cy="4526280"/>
          </a:xfrm>
        </p:spPr>
        <p:txBody>
          <a:bodyPr>
            <a:spAutoFit/>
          </a:bodyPr>
          <a:lstStyle/>
          <a:p>
            <a:pPr marL="0" lvl="0" indent="0"/>
            <a:r>
              <a:rPr lang="en-US" sz="1200"/>
              <a:t>Untuk membuat dokumen LaTeX, Anda tidak membutuhkan editor khusus. Seluruh text editor dapat digunakan, termasuk yang masih berbasis konsol seperti edit di shell Windows atau vi di Linux.</a:t>
            </a:r>
          </a:p>
        </p:txBody>
      </p:sp>
    </p:spTree>
    <p:extLst>
      <p:ext uri="{BB962C8B-B14F-4D97-AF65-F5344CB8AC3E}">
        <p14:creationId xmlns:p14="http://schemas.microsoft.com/office/powerpoint/2010/main" val="275104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r>
              <a:rPr lang="en-US" sz="1200" dirty="0" smtClean="0"/>
              <a:t>* </a:t>
            </a:r>
            <a:r>
              <a:rPr lang="en-US" sz="1200" dirty="0" err="1" smtClean="0"/>
              <a:t>Arahkan</a:t>
            </a:r>
            <a:r>
              <a:rPr lang="en-US" sz="1200" dirty="0" smtClean="0"/>
              <a:t> </a:t>
            </a:r>
            <a:r>
              <a:rPr lang="en-US" sz="1200" dirty="0" err="1" smtClean="0"/>
              <a:t>peserta</a:t>
            </a:r>
            <a:r>
              <a:rPr lang="en-US" sz="1200" dirty="0" smtClean="0"/>
              <a:t> </a:t>
            </a:r>
            <a:r>
              <a:rPr lang="en-US" sz="1200" dirty="0" err="1" smtClean="0"/>
              <a:t>untuk</a:t>
            </a:r>
            <a:r>
              <a:rPr lang="en-US" sz="1200" dirty="0" smtClean="0"/>
              <a:t> </a:t>
            </a:r>
            <a:r>
              <a:rPr lang="en-US" sz="1200" dirty="0" err="1" smtClean="0"/>
              <a:t>membuka</a:t>
            </a:r>
            <a:r>
              <a:rPr lang="en-US" sz="1200" dirty="0" smtClean="0"/>
              <a:t> </a:t>
            </a:r>
            <a:r>
              <a:rPr lang="en-US" sz="1200" dirty="0" err="1" smtClean="0"/>
              <a:t>berkas</a:t>
            </a:r>
            <a:r>
              <a:rPr lang="en-US" sz="1200" dirty="0" smtClean="0"/>
              <a:t> </a:t>
            </a:r>
            <a:r>
              <a:rPr lang="en-US" sz="1200" dirty="0" err="1" smtClean="0"/>
              <a:t>bernama</a:t>
            </a:r>
            <a:r>
              <a:rPr lang="en-US" sz="1200" dirty="0" smtClean="0"/>
              <a:t> </a:t>
            </a:r>
            <a:r>
              <a:rPr lang="en-US" sz="1200" dirty="0" err="1" smtClean="0"/>
              <a:t>theone.tex</a:t>
            </a:r>
            <a:r>
              <a:rPr lang="en-US" sz="1200" dirty="0" smtClean="0"/>
              <a:t> </a:t>
            </a:r>
            <a:r>
              <a:rPr lang="en-US" sz="1200" dirty="0" err="1" smtClean="0"/>
              <a:t>dalam</a:t>
            </a:r>
            <a:r>
              <a:rPr lang="en-US" sz="1200" dirty="0" smtClean="0"/>
              <a:t> folder workshop </a:t>
            </a:r>
            <a:r>
              <a:rPr lang="en-US" sz="1200" dirty="0" err="1" smtClean="0"/>
              <a:t>dengan</a:t>
            </a:r>
            <a:r>
              <a:rPr lang="en-US" sz="1200" dirty="0" smtClean="0"/>
              <a:t> editor yang </a:t>
            </a:r>
            <a:r>
              <a:rPr lang="en-US" sz="1200" dirty="0" err="1" smtClean="0"/>
              <a:t>tersedia</a:t>
            </a:r>
            <a:endParaRPr lang="en-US" sz="1200" dirty="0" smtClean="0"/>
          </a:p>
          <a:p>
            <a:pPr marL="0" lvl="0" indent="0"/>
            <a:r>
              <a:rPr lang="en-US" sz="1200" dirty="0" smtClean="0"/>
              <a:t>* Pandu agar </a:t>
            </a:r>
            <a:r>
              <a:rPr lang="en-US" sz="1200" dirty="0" err="1" smtClean="0"/>
              <a:t>peserta</a:t>
            </a:r>
            <a:r>
              <a:rPr lang="en-US" sz="1200" dirty="0" smtClean="0"/>
              <a:t> </a:t>
            </a:r>
            <a:r>
              <a:rPr lang="en-US" sz="1200" dirty="0" err="1" smtClean="0"/>
              <a:t>mencoba</a:t>
            </a:r>
            <a:r>
              <a:rPr lang="en-US" sz="1200" dirty="0" smtClean="0"/>
              <a:t> </a:t>
            </a:r>
            <a:r>
              <a:rPr lang="en-US" sz="1200" dirty="0" err="1" smtClean="0"/>
              <a:t>mengubah</a:t>
            </a:r>
            <a:r>
              <a:rPr lang="en-US" sz="1200" dirty="0" smtClean="0"/>
              <a:t> </a:t>
            </a:r>
            <a:r>
              <a:rPr lang="en-US" sz="1200" dirty="0" err="1" smtClean="0"/>
              <a:t>kelas</a:t>
            </a:r>
            <a:r>
              <a:rPr lang="en-US" sz="1200" dirty="0" smtClean="0"/>
              <a:t> </a:t>
            </a:r>
            <a:r>
              <a:rPr lang="en-US" sz="1200" dirty="0" err="1" smtClean="0"/>
              <a:t>dokumen</a:t>
            </a:r>
            <a:r>
              <a:rPr lang="en-US" sz="1200" dirty="0" smtClean="0"/>
              <a:t> </a:t>
            </a:r>
            <a:r>
              <a:rPr lang="en-US" sz="1200" dirty="0" err="1" smtClean="0"/>
              <a:t>menjadi</a:t>
            </a:r>
            <a:r>
              <a:rPr lang="en-US" sz="1200" dirty="0" smtClean="0"/>
              <a:t> </a:t>
            </a:r>
            <a:r>
              <a:rPr lang="en-US" sz="1200" dirty="0" err="1" smtClean="0"/>
              <a:t>tipe</a:t>
            </a:r>
            <a:r>
              <a:rPr lang="en-US" sz="1200" dirty="0" smtClean="0"/>
              <a:t> yang </a:t>
            </a:r>
            <a:r>
              <a:rPr lang="en-US" sz="1200" dirty="0" err="1" smtClean="0"/>
              <a:t>berbeda</a:t>
            </a:r>
            <a:r>
              <a:rPr lang="en-US" sz="1200" dirty="0" smtClean="0"/>
              <a:t>.</a:t>
            </a:r>
          </a:p>
          <a:p>
            <a:pPr marL="0" lvl="0" indent="0"/>
            <a:r>
              <a:rPr lang="en-US" sz="1200" dirty="0" smtClean="0"/>
              <a:t>* Ada </a:t>
            </a:r>
            <a:r>
              <a:rPr lang="en-US" sz="1200" dirty="0" err="1" smtClean="0"/>
              <a:t>baiknya</a:t>
            </a:r>
            <a:r>
              <a:rPr lang="en-US" sz="1200" dirty="0" smtClean="0"/>
              <a:t> </a:t>
            </a:r>
            <a:r>
              <a:rPr lang="en-US" sz="1200" dirty="0" err="1" smtClean="0"/>
              <a:t>pengajar</a:t>
            </a:r>
            <a:r>
              <a:rPr lang="en-US" sz="1200" dirty="0" smtClean="0"/>
              <a:t> </a:t>
            </a:r>
            <a:r>
              <a:rPr lang="en-US" sz="1200" dirty="0" err="1" smtClean="0"/>
              <a:t>membuka</a:t>
            </a:r>
            <a:r>
              <a:rPr lang="en-US" sz="1200" dirty="0" smtClean="0"/>
              <a:t> </a:t>
            </a:r>
            <a:r>
              <a:rPr lang="en-US" sz="1200" dirty="0" err="1" smtClean="0"/>
              <a:t>dokumen</a:t>
            </a:r>
            <a:r>
              <a:rPr lang="en-US" sz="1200" dirty="0" smtClean="0"/>
              <a:t> </a:t>
            </a:r>
            <a:r>
              <a:rPr lang="en-US" sz="1200" dirty="0" err="1" smtClean="0"/>
              <a:t>theone.tex</a:t>
            </a:r>
            <a:r>
              <a:rPr lang="en-US" sz="1200" dirty="0" smtClean="0"/>
              <a:t> </a:t>
            </a:r>
            <a:r>
              <a:rPr lang="en-US" sz="1200" dirty="0" err="1" smtClean="0"/>
              <a:t>dan</a:t>
            </a:r>
            <a:r>
              <a:rPr lang="en-US" sz="1200" dirty="0" smtClean="0"/>
              <a:t> </a:t>
            </a:r>
            <a:r>
              <a:rPr lang="en-US" sz="1200" dirty="0" err="1" smtClean="0"/>
              <a:t>turut</a:t>
            </a:r>
            <a:r>
              <a:rPr lang="en-US" sz="1200" dirty="0" smtClean="0"/>
              <a:t> </a:t>
            </a:r>
            <a:r>
              <a:rPr lang="en-US" sz="1200" dirty="0" err="1" smtClean="0"/>
              <a:t>mengubah</a:t>
            </a:r>
            <a:endParaRPr lang="en-US" sz="1200" dirty="0" smtClean="0"/>
          </a:p>
          <a:p>
            <a:pPr marL="0" lvl="0" indent="0"/>
            <a:r>
              <a:rPr lang="en-US" sz="1200" dirty="0" smtClean="0"/>
              <a:t>* </a:t>
            </a:r>
            <a:r>
              <a:rPr lang="en-US" sz="1200" dirty="0" err="1" smtClean="0"/>
              <a:t>Setelah</a:t>
            </a:r>
            <a:r>
              <a:rPr lang="en-US" sz="1200" dirty="0" smtClean="0"/>
              <a:t> </a:t>
            </a:r>
            <a:r>
              <a:rPr lang="en-US" sz="1200" dirty="0" err="1" smtClean="0"/>
              <a:t>dicoba</a:t>
            </a:r>
            <a:r>
              <a:rPr lang="en-US" sz="1200" dirty="0" smtClean="0"/>
              <a:t> </a:t>
            </a:r>
            <a:r>
              <a:rPr lang="en-US" sz="1200" dirty="0" err="1" smtClean="0"/>
              <a:t>semua</a:t>
            </a:r>
            <a:r>
              <a:rPr lang="en-US" sz="1200" dirty="0" smtClean="0"/>
              <a:t>, </a:t>
            </a:r>
            <a:r>
              <a:rPr lang="en-US" sz="1200" dirty="0" err="1" smtClean="0"/>
              <a:t>coba</a:t>
            </a:r>
            <a:r>
              <a:rPr lang="en-US" sz="1200" dirty="0" smtClean="0"/>
              <a:t> </a:t>
            </a:r>
            <a:r>
              <a:rPr lang="en-US" sz="1200" dirty="0" err="1" smtClean="0"/>
              <a:t>tanyakan</a:t>
            </a:r>
            <a:r>
              <a:rPr lang="en-US" sz="1200" dirty="0" smtClean="0"/>
              <a:t> </a:t>
            </a:r>
            <a:r>
              <a:rPr lang="en-US" sz="1200" dirty="0" err="1" smtClean="0"/>
              <a:t>apa</a:t>
            </a:r>
            <a:r>
              <a:rPr lang="en-US" sz="1200" dirty="0" smtClean="0"/>
              <a:t> </a:t>
            </a:r>
            <a:r>
              <a:rPr lang="en-US" sz="1200" dirty="0" err="1" smtClean="0"/>
              <a:t>saja</a:t>
            </a:r>
            <a:r>
              <a:rPr lang="en-US" sz="1200" dirty="0" smtClean="0"/>
              <a:t> </a:t>
            </a:r>
            <a:r>
              <a:rPr lang="en-US" sz="1200" dirty="0" err="1" smtClean="0"/>
              <a:t>perbedaan</a:t>
            </a:r>
            <a:r>
              <a:rPr lang="en-US" sz="1200" dirty="0" smtClean="0"/>
              <a:t> yang </a:t>
            </a:r>
            <a:r>
              <a:rPr lang="en-US" sz="1200" dirty="0" err="1" smtClean="0"/>
              <a:t>mereka</a:t>
            </a:r>
            <a:r>
              <a:rPr lang="en-US" sz="1200" dirty="0" smtClean="0"/>
              <a:t> </a:t>
            </a:r>
            <a:r>
              <a:rPr lang="en-US" sz="1200" dirty="0" err="1" smtClean="0"/>
              <a:t>temukan</a:t>
            </a:r>
            <a:r>
              <a:rPr lang="en-US" sz="1200" dirty="0" smtClean="0"/>
              <a:t>.</a:t>
            </a:r>
            <a:endParaRPr lang="en-US" sz="1200" dirty="0"/>
          </a:p>
        </p:txBody>
      </p:sp>
      <p:sp>
        <p:nvSpPr>
          <p:cNvPr id="4" name="Slide Number Placeholder 3"/>
          <p:cNvSpPr>
            <a:spLocks noGrp="1"/>
          </p:cNvSpPr>
          <p:nvPr>
            <p:ph type="sldNum" sz="quarter" idx="10"/>
          </p:nvPr>
        </p:nvSpPr>
        <p:spPr/>
        <p:txBody>
          <a:bodyPr/>
          <a:lstStyle/>
          <a:p>
            <a:fld id="{FC6EFE5D-7986-4956-8B28-9842D5BC0A43}" type="slidenum">
              <a:rPr lang="id-ID" smtClean="0"/>
              <a:t>20</a:t>
            </a:fld>
            <a:endParaRPr lang="id-ID"/>
          </a:p>
        </p:txBody>
      </p:sp>
    </p:spTree>
    <p:extLst>
      <p:ext uri="{BB962C8B-B14F-4D97-AF65-F5344CB8AC3E}">
        <p14:creationId xmlns:p14="http://schemas.microsoft.com/office/powerpoint/2010/main" val="25024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Picture Placeholder 2"/>
          <p:cNvSpPr>
            <a:spLocks noGrp="1"/>
          </p:cNvSpPr>
          <p:nvPr>
            <p:ph type="pic" idx="1"/>
          </p:nvPr>
        </p:nvSpPr>
        <p:spPr>
          <a:xfrm>
            <a:off x="1960200" y="499460"/>
            <a:ext cx="2333364" cy="2463811"/>
          </a:xfrm>
        </p:spPr>
        <p:txBody>
          <a:bodyPr/>
          <a:lstStyle>
            <a:lvl1pPr marL="0" indent="0">
              <a:buNone/>
              <a:defRPr sz="1463"/>
            </a:lvl1pPr>
            <a:lvl2pPr marL="209078" indent="0">
              <a:buNone/>
              <a:defRPr sz="1280"/>
            </a:lvl2pPr>
            <a:lvl3pPr marL="418155" indent="0">
              <a:buNone/>
              <a:defRPr sz="1098"/>
            </a:lvl3pPr>
            <a:lvl4pPr marL="627233" indent="0">
              <a:buNone/>
              <a:defRPr sz="915"/>
            </a:lvl4pPr>
            <a:lvl5pPr marL="836310" indent="0">
              <a:buNone/>
              <a:defRPr sz="915"/>
            </a:lvl5pPr>
            <a:lvl6pPr marL="1045388" indent="0">
              <a:buNone/>
              <a:defRPr sz="915"/>
            </a:lvl6pPr>
            <a:lvl7pPr marL="1254465" indent="0">
              <a:buNone/>
              <a:defRPr sz="915"/>
            </a:lvl7pPr>
            <a:lvl8pPr marL="1463543" indent="0">
              <a:buNone/>
              <a:defRPr sz="915"/>
            </a:lvl8pPr>
            <a:lvl9pPr marL="1672620" indent="0">
              <a:buNone/>
              <a:defRPr sz="915"/>
            </a:lvl9pPr>
          </a:lstStyle>
          <a:p>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857F34F8-6460-4156-9EBD-49E6A6AE4BC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987019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03F13108-F8A6-486E-AE48-735673CFDA7D}"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25884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2504" y="138335"/>
            <a:ext cx="1036728" cy="268369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230142" y="138335"/>
            <a:ext cx="3042666" cy="26836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9725B4C4-D729-4543-99BB-2AA98294FC9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99149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444" y="567172"/>
            <a:ext cx="3457212" cy="1207151"/>
          </a:xfrm>
        </p:spPr>
        <p:txBody>
          <a:bodyPr anchor="b"/>
          <a:lstStyle>
            <a:lvl1pPr algn="ctr">
              <a:defRPr sz="2744"/>
            </a:lvl1pPr>
          </a:lstStyle>
          <a:p>
            <a:r>
              <a:rPr lang="en-US" smtClean="0"/>
              <a:t>Click to edit Master title style</a:t>
            </a:r>
            <a:endParaRPr lang="id-ID"/>
          </a:p>
        </p:txBody>
      </p:sp>
      <p:sp>
        <p:nvSpPr>
          <p:cNvPr id="3" name="Subtitle 2"/>
          <p:cNvSpPr>
            <a:spLocks noGrp="1"/>
          </p:cNvSpPr>
          <p:nvPr>
            <p:ph type="subTitle" idx="1"/>
          </p:nvPr>
        </p:nvSpPr>
        <p:spPr>
          <a:xfrm>
            <a:off x="576444" y="1820920"/>
            <a:ext cx="3457212" cy="837288"/>
          </a:xfrm>
        </p:spPr>
        <p:txBody>
          <a:bodyPr/>
          <a:lstStyle>
            <a:lvl1pPr marL="0" indent="0" algn="ctr">
              <a:buNone/>
              <a:defRPr sz="1098"/>
            </a:lvl1pPr>
            <a:lvl2pPr marL="209078" indent="0" algn="ctr">
              <a:buNone/>
              <a:defRPr sz="915"/>
            </a:lvl2pPr>
            <a:lvl3pPr marL="418155" indent="0" algn="ctr">
              <a:buNone/>
              <a:defRPr sz="823"/>
            </a:lvl3pPr>
            <a:lvl4pPr marL="627233" indent="0" algn="ctr">
              <a:buNone/>
              <a:defRPr sz="732"/>
            </a:lvl4pPr>
            <a:lvl5pPr marL="836310" indent="0" algn="ctr">
              <a:buNone/>
              <a:defRPr sz="732"/>
            </a:lvl5pPr>
            <a:lvl6pPr marL="1045388" indent="0" algn="ctr">
              <a:buNone/>
              <a:defRPr sz="732"/>
            </a:lvl6pPr>
            <a:lvl7pPr marL="1254465" indent="0" algn="ctr">
              <a:buNone/>
              <a:defRPr sz="732"/>
            </a:lvl7pPr>
            <a:lvl8pPr marL="1463543" indent="0" algn="ctr">
              <a:buNone/>
              <a:defRPr sz="732"/>
            </a:lvl8pPr>
            <a:lvl9pPr marL="1672620" indent="0" algn="ctr">
              <a:buNone/>
              <a:defRPr sz="732"/>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42FA984A-E644-4A1F-9838-94F1B5AD6C3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836188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E855D8C4-CB53-4DEC-BFE1-220D150CE48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614509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358" y="864227"/>
            <a:ext cx="3976302" cy="1442319"/>
          </a:xfrm>
        </p:spPr>
        <p:txBody>
          <a:bodyPr anchor="b"/>
          <a:lstStyle>
            <a:lvl1pPr>
              <a:defRPr sz="2744"/>
            </a:lvl1pPr>
          </a:lstStyle>
          <a:p>
            <a:r>
              <a:rPr lang="en-US" smtClean="0"/>
              <a:t>Click to edit Master title style</a:t>
            </a:r>
            <a:endParaRPr lang="id-ID"/>
          </a:p>
        </p:txBody>
      </p:sp>
      <p:sp>
        <p:nvSpPr>
          <p:cNvPr id="3" name="Text Placeholder 2"/>
          <p:cNvSpPr>
            <a:spLocks noGrp="1"/>
          </p:cNvSpPr>
          <p:nvPr>
            <p:ph type="body" idx="1"/>
          </p:nvPr>
        </p:nvSpPr>
        <p:spPr>
          <a:xfrm>
            <a:off x="314358" y="2320380"/>
            <a:ext cx="3976302" cy="757927"/>
          </a:xfrm>
        </p:spPr>
        <p:txBody>
          <a:bodyPr/>
          <a:lstStyle>
            <a:lvl1pPr marL="0" indent="0">
              <a:buNone/>
              <a:defRPr sz="1098">
                <a:solidFill>
                  <a:schemeClr val="tx1">
                    <a:tint val="75000"/>
                  </a:schemeClr>
                </a:solidFill>
              </a:defRPr>
            </a:lvl1pPr>
            <a:lvl2pPr marL="209078" indent="0">
              <a:buNone/>
              <a:defRPr sz="915">
                <a:solidFill>
                  <a:schemeClr val="tx1">
                    <a:tint val="75000"/>
                  </a:schemeClr>
                </a:solidFill>
              </a:defRPr>
            </a:lvl2pPr>
            <a:lvl3pPr marL="418155" indent="0">
              <a:buNone/>
              <a:defRPr sz="823">
                <a:solidFill>
                  <a:schemeClr val="tx1">
                    <a:tint val="75000"/>
                  </a:schemeClr>
                </a:solidFill>
              </a:defRPr>
            </a:lvl3pPr>
            <a:lvl4pPr marL="627233" indent="0">
              <a:buNone/>
              <a:defRPr sz="732">
                <a:solidFill>
                  <a:schemeClr val="tx1">
                    <a:tint val="75000"/>
                  </a:schemeClr>
                </a:solidFill>
              </a:defRPr>
            </a:lvl4pPr>
            <a:lvl5pPr marL="836310" indent="0">
              <a:buNone/>
              <a:defRPr sz="732">
                <a:solidFill>
                  <a:schemeClr val="tx1">
                    <a:tint val="75000"/>
                  </a:schemeClr>
                </a:solidFill>
              </a:defRPr>
            </a:lvl5pPr>
            <a:lvl6pPr marL="1045388" indent="0">
              <a:buNone/>
              <a:defRPr sz="732">
                <a:solidFill>
                  <a:schemeClr val="tx1">
                    <a:tint val="75000"/>
                  </a:schemeClr>
                </a:solidFill>
              </a:defRPr>
            </a:lvl6pPr>
            <a:lvl7pPr marL="1254465" indent="0">
              <a:buNone/>
              <a:defRPr sz="732">
                <a:solidFill>
                  <a:schemeClr val="tx1">
                    <a:tint val="75000"/>
                  </a:schemeClr>
                </a:solidFill>
              </a:defRPr>
            </a:lvl7pPr>
            <a:lvl8pPr marL="1463543" indent="0">
              <a:buNone/>
              <a:defRPr sz="732">
                <a:solidFill>
                  <a:schemeClr val="tx1">
                    <a:tint val="75000"/>
                  </a:schemeClr>
                </a:solidFill>
              </a:defRPr>
            </a:lvl8pPr>
            <a:lvl9pPr marL="1672620" indent="0">
              <a:buNone/>
              <a:defRPr sz="7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3BE945E-9D27-4036-902C-37A73A5C232A}"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975068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230142" y="811077"/>
            <a:ext cx="2039334"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2339172" y="811077"/>
            <a:ext cx="2040060"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AD86C876-9682-4D08-B61B-3CCB383E92C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24339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262" y="184932"/>
            <a:ext cx="3976302" cy="669830"/>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317262" y="849665"/>
            <a:ext cx="1950762"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4" name="Content Placeholder 3"/>
          <p:cNvSpPr>
            <a:spLocks noGrp="1"/>
          </p:cNvSpPr>
          <p:nvPr>
            <p:ph sz="half" idx="2"/>
          </p:nvPr>
        </p:nvSpPr>
        <p:spPr>
          <a:xfrm>
            <a:off x="317262" y="1266125"/>
            <a:ext cx="1950762"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2334090" y="849665"/>
            <a:ext cx="1959474"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6" name="Content Placeholder 5"/>
          <p:cNvSpPr>
            <a:spLocks noGrp="1"/>
          </p:cNvSpPr>
          <p:nvPr>
            <p:ph sz="quarter" idx="4"/>
          </p:nvPr>
        </p:nvSpPr>
        <p:spPr>
          <a:xfrm>
            <a:off x="2334090" y="1266125"/>
            <a:ext cx="1959474"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a:solidFill>
                <a:prstClr val="black"/>
              </a:solidFill>
            </a:endParaRPr>
          </a:p>
        </p:txBody>
      </p:sp>
      <p:sp>
        <p:nvSpPr>
          <p:cNvPr id="8" name="Footer Placeholder 7"/>
          <p:cNvSpPr>
            <a:spLocks noGrp="1"/>
          </p:cNvSpPr>
          <p:nvPr>
            <p:ph type="ftr" sz="quarter" idx="11"/>
          </p:nvPr>
        </p:nvSpPr>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0748056E-50EA-496F-A8F5-AA72A9157FF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47286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a:solidFill>
                <a:prstClr val="black"/>
              </a:solidFill>
            </a:endParaRPr>
          </a:p>
        </p:txBody>
      </p:sp>
      <p:sp>
        <p:nvSpPr>
          <p:cNvPr id="4" name="Footer Placeholder 3"/>
          <p:cNvSpPr>
            <a:spLocks noGrp="1"/>
          </p:cNvSpPr>
          <p:nvPr>
            <p:ph type="ftr" sz="quarter" idx="11"/>
          </p:nvPr>
        </p:nvSpPr>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CF9EAD5D-2FCD-4500-A3E8-27E0AE13ACF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865437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black"/>
              </a:solidFill>
            </a:endParaRPr>
          </a:p>
        </p:txBody>
      </p:sp>
      <p:sp>
        <p:nvSpPr>
          <p:cNvPr id="3" name="Footer Placeholder 2"/>
          <p:cNvSpPr>
            <a:spLocks noGrp="1"/>
          </p:cNvSpPr>
          <p:nvPr>
            <p:ph type="ftr" sz="quarter" idx="11"/>
          </p:nvPr>
        </p:nvSpPr>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995F4171-7684-42DA-9E95-AA839FBAA6B6}"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0049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444" y="567172"/>
            <a:ext cx="3457212" cy="1207151"/>
          </a:xfrm>
        </p:spPr>
        <p:txBody>
          <a:bodyPr anchor="b"/>
          <a:lstStyle>
            <a:lvl1pPr algn="ctr">
              <a:defRPr sz="2744"/>
            </a:lvl1pPr>
          </a:lstStyle>
          <a:p>
            <a:r>
              <a:rPr lang="en-US" smtClean="0"/>
              <a:t>Click to edit Master title style</a:t>
            </a:r>
            <a:endParaRPr lang="id-ID"/>
          </a:p>
        </p:txBody>
      </p:sp>
      <p:sp>
        <p:nvSpPr>
          <p:cNvPr id="3" name="Subtitle 2"/>
          <p:cNvSpPr>
            <a:spLocks noGrp="1"/>
          </p:cNvSpPr>
          <p:nvPr>
            <p:ph type="subTitle" idx="1"/>
          </p:nvPr>
        </p:nvSpPr>
        <p:spPr>
          <a:xfrm>
            <a:off x="576444" y="1820920"/>
            <a:ext cx="3457212" cy="837288"/>
          </a:xfrm>
        </p:spPr>
        <p:txBody>
          <a:bodyPr/>
          <a:lstStyle>
            <a:lvl1pPr marL="0" indent="0" algn="ctr">
              <a:buNone/>
              <a:defRPr sz="1098"/>
            </a:lvl1pPr>
            <a:lvl2pPr marL="209078" indent="0" algn="ctr">
              <a:buNone/>
              <a:defRPr sz="915"/>
            </a:lvl2pPr>
            <a:lvl3pPr marL="418155" indent="0" algn="ctr">
              <a:buNone/>
              <a:defRPr sz="823"/>
            </a:lvl3pPr>
            <a:lvl4pPr marL="627233" indent="0" algn="ctr">
              <a:buNone/>
              <a:defRPr sz="732"/>
            </a:lvl4pPr>
            <a:lvl5pPr marL="836310" indent="0" algn="ctr">
              <a:buNone/>
              <a:defRPr sz="732"/>
            </a:lvl5pPr>
            <a:lvl6pPr marL="1045388" indent="0" algn="ctr">
              <a:buNone/>
              <a:defRPr sz="732"/>
            </a:lvl6pPr>
            <a:lvl7pPr marL="1254465" indent="0" algn="ctr">
              <a:buNone/>
              <a:defRPr sz="732"/>
            </a:lvl7pPr>
            <a:lvl8pPr marL="1463543" indent="0" algn="ctr">
              <a:buNone/>
              <a:defRPr sz="732"/>
            </a:lvl8pPr>
            <a:lvl9pPr marL="1672620" indent="0" algn="ctr">
              <a:buNone/>
              <a:defRPr sz="732"/>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42FA984A-E644-4A1F-9838-94F1B5AD6C3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120431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Content Placeholder 2"/>
          <p:cNvSpPr>
            <a:spLocks noGrp="1"/>
          </p:cNvSpPr>
          <p:nvPr>
            <p:ph idx="1"/>
          </p:nvPr>
        </p:nvSpPr>
        <p:spPr>
          <a:xfrm>
            <a:off x="1960200" y="499460"/>
            <a:ext cx="2333364" cy="2463811"/>
          </a:xfrm>
        </p:spPr>
        <p:txBody>
          <a:bodyPr/>
          <a:lstStyle>
            <a:lvl1pPr>
              <a:defRPr sz="1463"/>
            </a:lvl1pPr>
            <a:lvl2pPr>
              <a:defRPr sz="1280"/>
            </a:lvl2pPr>
            <a:lvl3pPr>
              <a:defRPr sz="1098"/>
            </a:lvl3pPr>
            <a:lvl4pPr>
              <a:defRPr sz="915"/>
            </a:lvl4pPr>
            <a:lvl5pPr>
              <a:defRPr sz="915"/>
            </a:lvl5pPr>
            <a:lvl6pPr>
              <a:defRPr sz="915"/>
            </a:lvl6pPr>
            <a:lvl7pPr>
              <a:defRPr sz="915"/>
            </a:lvl7pPr>
            <a:lvl8pPr>
              <a:defRPr sz="915"/>
            </a:lvl8pPr>
            <a:lvl9pPr>
              <a:defRPr sz="9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367E972F-8B31-48EA-9DAF-07D99EAA326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40520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Picture Placeholder 2"/>
          <p:cNvSpPr>
            <a:spLocks noGrp="1"/>
          </p:cNvSpPr>
          <p:nvPr>
            <p:ph type="pic" idx="1"/>
          </p:nvPr>
        </p:nvSpPr>
        <p:spPr>
          <a:xfrm>
            <a:off x="1960200" y="499460"/>
            <a:ext cx="2333364" cy="2463811"/>
          </a:xfrm>
        </p:spPr>
        <p:txBody>
          <a:bodyPr/>
          <a:lstStyle>
            <a:lvl1pPr marL="0" indent="0">
              <a:buNone/>
              <a:defRPr sz="1463"/>
            </a:lvl1pPr>
            <a:lvl2pPr marL="209078" indent="0">
              <a:buNone/>
              <a:defRPr sz="1280"/>
            </a:lvl2pPr>
            <a:lvl3pPr marL="418155" indent="0">
              <a:buNone/>
              <a:defRPr sz="1098"/>
            </a:lvl3pPr>
            <a:lvl4pPr marL="627233" indent="0">
              <a:buNone/>
              <a:defRPr sz="915"/>
            </a:lvl4pPr>
            <a:lvl5pPr marL="836310" indent="0">
              <a:buNone/>
              <a:defRPr sz="915"/>
            </a:lvl5pPr>
            <a:lvl6pPr marL="1045388" indent="0">
              <a:buNone/>
              <a:defRPr sz="915"/>
            </a:lvl6pPr>
            <a:lvl7pPr marL="1254465" indent="0">
              <a:buNone/>
              <a:defRPr sz="915"/>
            </a:lvl7pPr>
            <a:lvl8pPr marL="1463543" indent="0">
              <a:buNone/>
              <a:defRPr sz="915"/>
            </a:lvl8pPr>
            <a:lvl9pPr marL="1672620" indent="0">
              <a:buNone/>
              <a:defRPr sz="915"/>
            </a:lvl9pPr>
          </a:lstStyle>
          <a:p>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857F34F8-6460-4156-9EBD-49E6A6AE4BC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88383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03F13108-F8A6-486E-AE48-735673CFDA7D}"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294768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2504" y="138335"/>
            <a:ext cx="1036728" cy="268369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230142" y="138335"/>
            <a:ext cx="3042666" cy="26836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9725B4C4-D729-4543-99BB-2AA98294FC9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739554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444" y="567172"/>
            <a:ext cx="3457212" cy="1207151"/>
          </a:xfrm>
        </p:spPr>
        <p:txBody>
          <a:bodyPr anchor="b"/>
          <a:lstStyle>
            <a:lvl1pPr algn="ctr">
              <a:defRPr sz="2744"/>
            </a:lvl1pPr>
          </a:lstStyle>
          <a:p>
            <a:r>
              <a:rPr lang="en-US" smtClean="0"/>
              <a:t>Click to edit Master title style</a:t>
            </a:r>
            <a:endParaRPr lang="id-ID"/>
          </a:p>
        </p:txBody>
      </p:sp>
      <p:sp>
        <p:nvSpPr>
          <p:cNvPr id="3" name="Subtitle 2"/>
          <p:cNvSpPr>
            <a:spLocks noGrp="1"/>
          </p:cNvSpPr>
          <p:nvPr>
            <p:ph type="subTitle" idx="1"/>
          </p:nvPr>
        </p:nvSpPr>
        <p:spPr>
          <a:xfrm>
            <a:off x="576444" y="1820920"/>
            <a:ext cx="3457212" cy="837288"/>
          </a:xfrm>
        </p:spPr>
        <p:txBody>
          <a:bodyPr/>
          <a:lstStyle>
            <a:lvl1pPr marL="0" indent="0" algn="ctr">
              <a:buNone/>
              <a:defRPr sz="1098"/>
            </a:lvl1pPr>
            <a:lvl2pPr marL="209078" indent="0" algn="ctr">
              <a:buNone/>
              <a:defRPr sz="915"/>
            </a:lvl2pPr>
            <a:lvl3pPr marL="418155" indent="0" algn="ctr">
              <a:buNone/>
              <a:defRPr sz="823"/>
            </a:lvl3pPr>
            <a:lvl4pPr marL="627233" indent="0" algn="ctr">
              <a:buNone/>
              <a:defRPr sz="732"/>
            </a:lvl4pPr>
            <a:lvl5pPr marL="836310" indent="0" algn="ctr">
              <a:buNone/>
              <a:defRPr sz="732"/>
            </a:lvl5pPr>
            <a:lvl6pPr marL="1045388" indent="0" algn="ctr">
              <a:buNone/>
              <a:defRPr sz="732"/>
            </a:lvl6pPr>
            <a:lvl7pPr marL="1254465" indent="0" algn="ctr">
              <a:buNone/>
              <a:defRPr sz="732"/>
            </a:lvl7pPr>
            <a:lvl8pPr marL="1463543" indent="0" algn="ctr">
              <a:buNone/>
              <a:defRPr sz="732"/>
            </a:lvl8pPr>
            <a:lvl9pPr marL="1672620" indent="0" algn="ctr">
              <a:buNone/>
              <a:defRPr sz="732"/>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42FA984A-E644-4A1F-9838-94F1B5AD6C3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256800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E855D8C4-CB53-4DEC-BFE1-220D150CE48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417634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358" y="864227"/>
            <a:ext cx="3976302" cy="1442319"/>
          </a:xfrm>
        </p:spPr>
        <p:txBody>
          <a:bodyPr anchor="b"/>
          <a:lstStyle>
            <a:lvl1pPr>
              <a:defRPr sz="2744"/>
            </a:lvl1pPr>
          </a:lstStyle>
          <a:p>
            <a:r>
              <a:rPr lang="en-US" smtClean="0"/>
              <a:t>Click to edit Master title style</a:t>
            </a:r>
            <a:endParaRPr lang="id-ID"/>
          </a:p>
        </p:txBody>
      </p:sp>
      <p:sp>
        <p:nvSpPr>
          <p:cNvPr id="3" name="Text Placeholder 2"/>
          <p:cNvSpPr>
            <a:spLocks noGrp="1"/>
          </p:cNvSpPr>
          <p:nvPr>
            <p:ph type="body" idx="1"/>
          </p:nvPr>
        </p:nvSpPr>
        <p:spPr>
          <a:xfrm>
            <a:off x="314358" y="2320380"/>
            <a:ext cx="3976302" cy="757927"/>
          </a:xfrm>
        </p:spPr>
        <p:txBody>
          <a:bodyPr/>
          <a:lstStyle>
            <a:lvl1pPr marL="0" indent="0">
              <a:buNone/>
              <a:defRPr sz="1098">
                <a:solidFill>
                  <a:schemeClr val="tx1">
                    <a:tint val="75000"/>
                  </a:schemeClr>
                </a:solidFill>
              </a:defRPr>
            </a:lvl1pPr>
            <a:lvl2pPr marL="209078" indent="0">
              <a:buNone/>
              <a:defRPr sz="915">
                <a:solidFill>
                  <a:schemeClr val="tx1">
                    <a:tint val="75000"/>
                  </a:schemeClr>
                </a:solidFill>
              </a:defRPr>
            </a:lvl2pPr>
            <a:lvl3pPr marL="418155" indent="0">
              <a:buNone/>
              <a:defRPr sz="823">
                <a:solidFill>
                  <a:schemeClr val="tx1">
                    <a:tint val="75000"/>
                  </a:schemeClr>
                </a:solidFill>
              </a:defRPr>
            </a:lvl3pPr>
            <a:lvl4pPr marL="627233" indent="0">
              <a:buNone/>
              <a:defRPr sz="732">
                <a:solidFill>
                  <a:schemeClr val="tx1">
                    <a:tint val="75000"/>
                  </a:schemeClr>
                </a:solidFill>
              </a:defRPr>
            </a:lvl4pPr>
            <a:lvl5pPr marL="836310" indent="0">
              <a:buNone/>
              <a:defRPr sz="732">
                <a:solidFill>
                  <a:schemeClr val="tx1">
                    <a:tint val="75000"/>
                  </a:schemeClr>
                </a:solidFill>
              </a:defRPr>
            </a:lvl5pPr>
            <a:lvl6pPr marL="1045388" indent="0">
              <a:buNone/>
              <a:defRPr sz="732">
                <a:solidFill>
                  <a:schemeClr val="tx1">
                    <a:tint val="75000"/>
                  </a:schemeClr>
                </a:solidFill>
              </a:defRPr>
            </a:lvl6pPr>
            <a:lvl7pPr marL="1254465" indent="0">
              <a:buNone/>
              <a:defRPr sz="732">
                <a:solidFill>
                  <a:schemeClr val="tx1">
                    <a:tint val="75000"/>
                  </a:schemeClr>
                </a:solidFill>
              </a:defRPr>
            </a:lvl7pPr>
            <a:lvl8pPr marL="1463543" indent="0">
              <a:buNone/>
              <a:defRPr sz="732">
                <a:solidFill>
                  <a:schemeClr val="tx1">
                    <a:tint val="75000"/>
                  </a:schemeClr>
                </a:solidFill>
              </a:defRPr>
            </a:lvl8pPr>
            <a:lvl9pPr marL="1672620" indent="0">
              <a:buNone/>
              <a:defRPr sz="7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3BE945E-9D27-4036-902C-37A73A5C232A}"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91513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230142" y="811077"/>
            <a:ext cx="2039334"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2339172" y="811077"/>
            <a:ext cx="2040060"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AD86C876-9682-4D08-B61B-3CCB383E92C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646600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262" y="184932"/>
            <a:ext cx="3976302" cy="669830"/>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317262" y="849665"/>
            <a:ext cx="1950762"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4" name="Content Placeholder 3"/>
          <p:cNvSpPr>
            <a:spLocks noGrp="1"/>
          </p:cNvSpPr>
          <p:nvPr>
            <p:ph sz="half" idx="2"/>
          </p:nvPr>
        </p:nvSpPr>
        <p:spPr>
          <a:xfrm>
            <a:off x="317262" y="1266125"/>
            <a:ext cx="1950762"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2334090" y="849665"/>
            <a:ext cx="1959474"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6" name="Content Placeholder 5"/>
          <p:cNvSpPr>
            <a:spLocks noGrp="1"/>
          </p:cNvSpPr>
          <p:nvPr>
            <p:ph sz="quarter" idx="4"/>
          </p:nvPr>
        </p:nvSpPr>
        <p:spPr>
          <a:xfrm>
            <a:off x="2334090" y="1266125"/>
            <a:ext cx="1959474"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a:solidFill>
                <a:prstClr val="black"/>
              </a:solidFill>
            </a:endParaRPr>
          </a:p>
        </p:txBody>
      </p:sp>
      <p:sp>
        <p:nvSpPr>
          <p:cNvPr id="8" name="Footer Placeholder 7"/>
          <p:cNvSpPr>
            <a:spLocks noGrp="1"/>
          </p:cNvSpPr>
          <p:nvPr>
            <p:ph type="ftr" sz="quarter" idx="11"/>
          </p:nvPr>
        </p:nvSpPr>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0748056E-50EA-496F-A8F5-AA72A9157FF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37901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a:solidFill>
                <a:prstClr val="black"/>
              </a:solidFill>
            </a:endParaRPr>
          </a:p>
        </p:txBody>
      </p:sp>
      <p:sp>
        <p:nvSpPr>
          <p:cNvPr id="4" name="Footer Placeholder 3"/>
          <p:cNvSpPr>
            <a:spLocks noGrp="1"/>
          </p:cNvSpPr>
          <p:nvPr>
            <p:ph type="ftr" sz="quarter" idx="11"/>
          </p:nvPr>
        </p:nvSpPr>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CF9EAD5D-2FCD-4500-A3E8-27E0AE13ACF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175394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E855D8C4-CB53-4DEC-BFE1-220D150CE48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4270310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black"/>
              </a:solidFill>
            </a:endParaRPr>
          </a:p>
        </p:txBody>
      </p:sp>
      <p:sp>
        <p:nvSpPr>
          <p:cNvPr id="3" name="Footer Placeholder 2"/>
          <p:cNvSpPr>
            <a:spLocks noGrp="1"/>
          </p:cNvSpPr>
          <p:nvPr>
            <p:ph type="ftr" sz="quarter" idx="11"/>
          </p:nvPr>
        </p:nvSpPr>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995F4171-7684-42DA-9E95-AA839FBAA6B6}"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4214500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Content Placeholder 2"/>
          <p:cNvSpPr>
            <a:spLocks noGrp="1"/>
          </p:cNvSpPr>
          <p:nvPr>
            <p:ph idx="1"/>
          </p:nvPr>
        </p:nvSpPr>
        <p:spPr>
          <a:xfrm>
            <a:off x="1960200" y="499460"/>
            <a:ext cx="2333364" cy="2463811"/>
          </a:xfrm>
        </p:spPr>
        <p:txBody>
          <a:bodyPr/>
          <a:lstStyle>
            <a:lvl1pPr>
              <a:defRPr sz="1463"/>
            </a:lvl1pPr>
            <a:lvl2pPr>
              <a:defRPr sz="1280"/>
            </a:lvl2pPr>
            <a:lvl3pPr>
              <a:defRPr sz="1098"/>
            </a:lvl3pPr>
            <a:lvl4pPr>
              <a:defRPr sz="915"/>
            </a:lvl4pPr>
            <a:lvl5pPr>
              <a:defRPr sz="915"/>
            </a:lvl5pPr>
            <a:lvl6pPr>
              <a:defRPr sz="915"/>
            </a:lvl6pPr>
            <a:lvl7pPr>
              <a:defRPr sz="915"/>
            </a:lvl7pPr>
            <a:lvl8pPr>
              <a:defRPr sz="915"/>
            </a:lvl8pPr>
            <a:lvl9pPr>
              <a:defRPr sz="9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367E972F-8B31-48EA-9DAF-07D99EAA326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720261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Picture Placeholder 2"/>
          <p:cNvSpPr>
            <a:spLocks noGrp="1"/>
          </p:cNvSpPr>
          <p:nvPr>
            <p:ph type="pic" idx="1"/>
          </p:nvPr>
        </p:nvSpPr>
        <p:spPr>
          <a:xfrm>
            <a:off x="1960200" y="499460"/>
            <a:ext cx="2333364" cy="2463811"/>
          </a:xfrm>
        </p:spPr>
        <p:txBody>
          <a:bodyPr/>
          <a:lstStyle>
            <a:lvl1pPr marL="0" indent="0">
              <a:buNone/>
              <a:defRPr sz="1463"/>
            </a:lvl1pPr>
            <a:lvl2pPr marL="209078" indent="0">
              <a:buNone/>
              <a:defRPr sz="1280"/>
            </a:lvl2pPr>
            <a:lvl3pPr marL="418155" indent="0">
              <a:buNone/>
              <a:defRPr sz="1098"/>
            </a:lvl3pPr>
            <a:lvl4pPr marL="627233" indent="0">
              <a:buNone/>
              <a:defRPr sz="915"/>
            </a:lvl4pPr>
            <a:lvl5pPr marL="836310" indent="0">
              <a:buNone/>
              <a:defRPr sz="915"/>
            </a:lvl5pPr>
            <a:lvl6pPr marL="1045388" indent="0">
              <a:buNone/>
              <a:defRPr sz="915"/>
            </a:lvl6pPr>
            <a:lvl7pPr marL="1254465" indent="0">
              <a:buNone/>
              <a:defRPr sz="915"/>
            </a:lvl7pPr>
            <a:lvl8pPr marL="1463543" indent="0">
              <a:buNone/>
              <a:defRPr sz="915"/>
            </a:lvl8pPr>
            <a:lvl9pPr marL="1672620" indent="0">
              <a:buNone/>
              <a:defRPr sz="915"/>
            </a:lvl9pPr>
          </a:lstStyle>
          <a:p>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857F34F8-6460-4156-9EBD-49E6A6AE4BC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20597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03F13108-F8A6-486E-AE48-735673CFDA7D}"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869947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2504" y="138335"/>
            <a:ext cx="1036728" cy="268369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230142" y="138335"/>
            <a:ext cx="3042666" cy="26836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9725B4C4-D729-4543-99BB-2AA98294FC9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84897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444" y="567172"/>
            <a:ext cx="3457212" cy="1207151"/>
          </a:xfrm>
        </p:spPr>
        <p:txBody>
          <a:bodyPr anchor="b"/>
          <a:lstStyle>
            <a:lvl1pPr algn="ctr">
              <a:defRPr sz="2744"/>
            </a:lvl1pPr>
          </a:lstStyle>
          <a:p>
            <a:r>
              <a:rPr lang="en-US" smtClean="0"/>
              <a:t>Click to edit Master title style</a:t>
            </a:r>
            <a:endParaRPr lang="id-ID"/>
          </a:p>
        </p:txBody>
      </p:sp>
      <p:sp>
        <p:nvSpPr>
          <p:cNvPr id="3" name="Subtitle 2"/>
          <p:cNvSpPr>
            <a:spLocks noGrp="1"/>
          </p:cNvSpPr>
          <p:nvPr>
            <p:ph type="subTitle" idx="1"/>
          </p:nvPr>
        </p:nvSpPr>
        <p:spPr>
          <a:xfrm>
            <a:off x="576444" y="1820920"/>
            <a:ext cx="3457212" cy="837288"/>
          </a:xfrm>
        </p:spPr>
        <p:txBody>
          <a:bodyPr/>
          <a:lstStyle>
            <a:lvl1pPr marL="0" indent="0" algn="ctr">
              <a:buNone/>
              <a:defRPr sz="1098"/>
            </a:lvl1pPr>
            <a:lvl2pPr marL="209078" indent="0" algn="ctr">
              <a:buNone/>
              <a:defRPr sz="915"/>
            </a:lvl2pPr>
            <a:lvl3pPr marL="418155" indent="0" algn="ctr">
              <a:buNone/>
              <a:defRPr sz="823"/>
            </a:lvl3pPr>
            <a:lvl4pPr marL="627233" indent="0" algn="ctr">
              <a:buNone/>
              <a:defRPr sz="732"/>
            </a:lvl4pPr>
            <a:lvl5pPr marL="836310" indent="0" algn="ctr">
              <a:buNone/>
              <a:defRPr sz="732"/>
            </a:lvl5pPr>
            <a:lvl6pPr marL="1045388" indent="0" algn="ctr">
              <a:buNone/>
              <a:defRPr sz="732"/>
            </a:lvl6pPr>
            <a:lvl7pPr marL="1254465" indent="0" algn="ctr">
              <a:buNone/>
              <a:defRPr sz="732"/>
            </a:lvl7pPr>
            <a:lvl8pPr marL="1463543" indent="0" algn="ctr">
              <a:buNone/>
              <a:defRPr sz="732"/>
            </a:lvl8pPr>
            <a:lvl9pPr marL="1672620" indent="0" algn="ctr">
              <a:buNone/>
              <a:defRPr sz="732"/>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42FA984A-E644-4A1F-9838-94F1B5AD6C3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723325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E855D8C4-CB53-4DEC-BFE1-220D150CE48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20853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358" y="864227"/>
            <a:ext cx="3976302" cy="1442319"/>
          </a:xfrm>
        </p:spPr>
        <p:txBody>
          <a:bodyPr anchor="b"/>
          <a:lstStyle>
            <a:lvl1pPr>
              <a:defRPr sz="2744"/>
            </a:lvl1pPr>
          </a:lstStyle>
          <a:p>
            <a:r>
              <a:rPr lang="en-US" smtClean="0"/>
              <a:t>Click to edit Master title style</a:t>
            </a:r>
            <a:endParaRPr lang="id-ID"/>
          </a:p>
        </p:txBody>
      </p:sp>
      <p:sp>
        <p:nvSpPr>
          <p:cNvPr id="3" name="Text Placeholder 2"/>
          <p:cNvSpPr>
            <a:spLocks noGrp="1"/>
          </p:cNvSpPr>
          <p:nvPr>
            <p:ph type="body" idx="1"/>
          </p:nvPr>
        </p:nvSpPr>
        <p:spPr>
          <a:xfrm>
            <a:off x="314358" y="2320380"/>
            <a:ext cx="3976302" cy="757927"/>
          </a:xfrm>
        </p:spPr>
        <p:txBody>
          <a:bodyPr/>
          <a:lstStyle>
            <a:lvl1pPr marL="0" indent="0">
              <a:buNone/>
              <a:defRPr sz="1098">
                <a:solidFill>
                  <a:schemeClr val="tx1">
                    <a:tint val="75000"/>
                  </a:schemeClr>
                </a:solidFill>
              </a:defRPr>
            </a:lvl1pPr>
            <a:lvl2pPr marL="209078" indent="0">
              <a:buNone/>
              <a:defRPr sz="915">
                <a:solidFill>
                  <a:schemeClr val="tx1">
                    <a:tint val="75000"/>
                  </a:schemeClr>
                </a:solidFill>
              </a:defRPr>
            </a:lvl2pPr>
            <a:lvl3pPr marL="418155" indent="0">
              <a:buNone/>
              <a:defRPr sz="823">
                <a:solidFill>
                  <a:schemeClr val="tx1">
                    <a:tint val="75000"/>
                  </a:schemeClr>
                </a:solidFill>
              </a:defRPr>
            </a:lvl3pPr>
            <a:lvl4pPr marL="627233" indent="0">
              <a:buNone/>
              <a:defRPr sz="732">
                <a:solidFill>
                  <a:schemeClr val="tx1">
                    <a:tint val="75000"/>
                  </a:schemeClr>
                </a:solidFill>
              </a:defRPr>
            </a:lvl4pPr>
            <a:lvl5pPr marL="836310" indent="0">
              <a:buNone/>
              <a:defRPr sz="732">
                <a:solidFill>
                  <a:schemeClr val="tx1">
                    <a:tint val="75000"/>
                  </a:schemeClr>
                </a:solidFill>
              </a:defRPr>
            </a:lvl5pPr>
            <a:lvl6pPr marL="1045388" indent="0">
              <a:buNone/>
              <a:defRPr sz="732">
                <a:solidFill>
                  <a:schemeClr val="tx1">
                    <a:tint val="75000"/>
                  </a:schemeClr>
                </a:solidFill>
              </a:defRPr>
            </a:lvl6pPr>
            <a:lvl7pPr marL="1254465" indent="0">
              <a:buNone/>
              <a:defRPr sz="732">
                <a:solidFill>
                  <a:schemeClr val="tx1">
                    <a:tint val="75000"/>
                  </a:schemeClr>
                </a:solidFill>
              </a:defRPr>
            </a:lvl7pPr>
            <a:lvl8pPr marL="1463543" indent="0">
              <a:buNone/>
              <a:defRPr sz="732">
                <a:solidFill>
                  <a:schemeClr val="tx1">
                    <a:tint val="75000"/>
                  </a:schemeClr>
                </a:solidFill>
              </a:defRPr>
            </a:lvl8pPr>
            <a:lvl9pPr marL="1672620" indent="0">
              <a:buNone/>
              <a:defRPr sz="7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3BE945E-9D27-4036-902C-37A73A5C232A}"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363444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230142" y="811077"/>
            <a:ext cx="2039334"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2339172" y="811077"/>
            <a:ext cx="2040060"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AD86C876-9682-4D08-B61B-3CCB383E92C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47723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262" y="184932"/>
            <a:ext cx="3976302" cy="669830"/>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317262" y="849665"/>
            <a:ext cx="1950762"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4" name="Content Placeholder 3"/>
          <p:cNvSpPr>
            <a:spLocks noGrp="1"/>
          </p:cNvSpPr>
          <p:nvPr>
            <p:ph sz="half" idx="2"/>
          </p:nvPr>
        </p:nvSpPr>
        <p:spPr>
          <a:xfrm>
            <a:off x="317262" y="1266125"/>
            <a:ext cx="1950762"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2334090" y="849665"/>
            <a:ext cx="1959474"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6" name="Content Placeholder 5"/>
          <p:cNvSpPr>
            <a:spLocks noGrp="1"/>
          </p:cNvSpPr>
          <p:nvPr>
            <p:ph sz="quarter" idx="4"/>
          </p:nvPr>
        </p:nvSpPr>
        <p:spPr>
          <a:xfrm>
            <a:off x="2334090" y="1266125"/>
            <a:ext cx="1959474"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a:solidFill>
                <a:prstClr val="black"/>
              </a:solidFill>
            </a:endParaRPr>
          </a:p>
        </p:txBody>
      </p:sp>
      <p:sp>
        <p:nvSpPr>
          <p:cNvPr id="8" name="Footer Placeholder 7"/>
          <p:cNvSpPr>
            <a:spLocks noGrp="1"/>
          </p:cNvSpPr>
          <p:nvPr>
            <p:ph type="ftr" sz="quarter" idx="11"/>
          </p:nvPr>
        </p:nvSpPr>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0748056E-50EA-496F-A8F5-AA72A9157FF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75972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358" y="864227"/>
            <a:ext cx="3976302" cy="1442319"/>
          </a:xfrm>
        </p:spPr>
        <p:txBody>
          <a:bodyPr anchor="b"/>
          <a:lstStyle>
            <a:lvl1pPr>
              <a:defRPr sz="2744"/>
            </a:lvl1pPr>
          </a:lstStyle>
          <a:p>
            <a:r>
              <a:rPr lang="en-US" smtClean="0"/>
              <a:t>Click to edit Master title style</a:t>
            </a:r>
            <a:endParaRPr lang="id-ID"/>
          </a:p>
        </p:txBody>
      </p:sp>
      <p:sp>
        <p:nvSpPr>
          <p:cNvPr id="3" name="Text Placeholder 2"/>
          <p:cNvSpPr>
            <a:spLocks noGrp="1"/>
          </p:cNvSpPr>
          <p:nvPr>
            <p:ph type="body" idx="1"/>
          </p:nvPr>
        </p:nvSpPr>
        <p:spPr>
          <a:xfrm>
            <a:off x="314358" y="2320380"/>
            <a:ext cx="3976302" cy="757927"/>
          </a:xfrm>
        </p:spPr>
        <p:txBody>
          <a:bodyPr/>
          <a:lstStyle>
            <a:lvl1pPr marL="0" indent="0">
              <a:buNone/>
              <a:defRPr sz="1098">
                <a:solidFill>
                  <a:schemeClr val="tx1">
                    <a:tint val="75000"/>
                  </a:schemeClr>
                </a:solidFill>
              </a:defRPr>
            </a:lvl1pPr>
            <a:lvl2pPr marL="209078" indent="0">
              <a:buNone/>
              <a:defRPr sz="915">
                <a:solidFill>
                  <a:schemeClr val="tx1">
                    <a:tint val="75000"/>
                  </a:schemeClr>
                </a:solidFill>
              </a:defRPr>
            </a:lvl2pPr>
            <a:lvl3pPr marL="418155" indent="0">
              <a:buNone/>
              <a:defRPr sz="823">
                <a:solidFill>
                  <a:schemeClr val="tx1">
                    <a:tint val="75000"/>
                  </a:schemeClr>
                </a:solidFill>
              </a:defRPr>
            </a:lvl3pPr>
            <a:lvl4pPr marL="627233" indent="0">
              <a:buNone/>
              <a:defRPr sz="732">
                <a:solidFill>
                  <a:schemeClr val="tx1">
                    <a:tint val="75000"/>
                  </a:schemeClr>
                </a:solidFill>
              </a:defRPr>
            </a:lvl4pPr>
            <a:lvl5pPr marL="836310" indent="0">
              <a:buNone/>
              <a:defRPr sz="732">
                <a:solidFill>
                  <a:schemeClr val="tx1">
                    <a:tint val="75000"/>
                  </a:schemeClr>
                </a:solidFill>
              </a:defRPr>
            </a:lvl5pPr>
            <a:lvl6pPr marL="1045388" indent="0">
              <a:buNone/>
              <a:defRPr sz="732">
                <a:solidFill>
                  <a:schemeClr val="tx1">
                    <a:tint val="75000"/>
                  </a:schemeClr>
                </a:solidFill>
              </a:defRPr>
            </a:lvl6pPr>
            <a:lvl7pPr marL="1254465" indent="0">
              <a:buNone/>
              <a:defRPr sz="732">
                <a:solidFill>
                  <a:schemeClr val="tx1">
                    <a:tint val="75000"/>
                  </a:schemeClr>
                </a:solidFill>
              </a:defRPr>
            </a:lvl7pPr>
            <a:lvl8pPr marL="1463543" indent="0">
              <a:buNone/>
              <a:defRPr sz="732">
                <a:solidFill>
                  <a:schemeClr val="tx1">
                    <a:tint val="75000"/>
                  </a:schemeClr>
                </a:solidFill>
              </a:defRPr>
            </a:lvl8pPr>
            <a:lvl9pPr marL="1672620" indent="0">
              <a:buNone/>
              <a:defRPr sz="7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3BE945E-9D27-4036-902C-37A73A5C232A}"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745105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a:solidFill>
                <a:prstClr val="black"/>
              </a:solidFill>
            </a:endParaRPr>
          </a:p>
        </p:txBody>
      </p:sp>
      <p:sp>
        <p:nvSpPr>
          <p:cNvPr id="4" name="Footer Placeholder 3"/>
          <p:cNvSpPr>
            <a:spLocks noGrp="1"/>
          </p:cNvSpPr>
          <p:nvPr>
            <p:ph type="ftr" sz="quarter" idx="11"/>
          </p:nvPr>
        </p:nvSpPr>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CF9EAD5D-2FCD-4500-A3E8-27E0AE13ACF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735866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black"/>
              </a:solidFill>
            </a:endParaRPr>
          </a:p>
        </p:txBody>
      </p:sp>
      <p:sp>
        <p:nvSpPr>
          <p:cNvPr id="3" name="Footer Placeholder 2"/>
          <p:cNvSpPr>
            <a:spLocks noGrp="1"/>
          </p:cNvSpPr>
          <p:nvPr>
            <p:ph type="ftr" sz="quarter" idx="11"/>
          </p:nvPr>
        </p:nvSpPr>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995F4171-7684-42DA-9E95-AA839FBAA6B6}"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96454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Content Placeholder 2"/>
          <p:cNvSpPr>
            <a:spLocks noGrp="1"/>
          </p:cNvSpPr>
          <p:nvPr>
            <p:ph idx="1"/>
          </p:nvPr>
        </p:nvSpPr>
        <p:spPr>
          <a:xfrm>
            <a:off x="1960200" y="499460"/>
            <a:ext cx="2333364" cy="2463811"/>
          </a:xfrm>
        </p:spPr>
        <p:txBody>
          <a:bodyPr/>
          <a:lstStyle>
            <a:lvl1pPr>
              <a:defRPr sz="1463"/>
            </a:lvl1pPr>
            <a:lvl2pPr>
              <a:defRPr sz="1280"/>
            </a:lvl2pPr>
            <a:lvl3pPr>
              <a:defRPr sz="1098"/>
            </a:lvl3pPr>
            <a:lvl4pPr>
              <a:defRPr sz="915"/>
            </a:lvl4pPr>
            <a:lvl5pPr>
              <a:defRPr sz="915"/>
            </a:lvl5pPr>
            <a:lvl6pPr>
              <a:defRPr sz="915"/>
            </a:lvl6pPr>
            <a:lvl7pPr>
              <a:defRPr sz="915"/>
            </a:lvl7pPr>
            <a:lvl8pPr>
              <a:defRPr sz="915"/>
            </a:lvl8pPr>
            <a:lvl9pPr>
              <a:defRPr sz="9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367E972F-8B31-48EA-9DAF-07D99EAA326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07659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Picture Placeholder 2"/>
          <p:cNvSpPr>
            <a:spLocks noGrp="1"/>
          </p:cNvSpPr>
          <p:nvPr>
            <p:ph type="pic" idx="1"/>
          </p:nvPr>
        </p:nvSpPr>
        <p:spPr>
          <a:xfrm>
            <a:off x="1960200" y="499460"/>
            <a:ext cx="2333364" cy="2463811"/>
          </a:xfrm>
        </p:spPr>
        <p:txBody>
          <a:bodyPr/>
          <a:lstStyle>
            <a:lvl1pPr marL="0" indent="0">
              <a:buNone/>
              <a:defRPr sz="1463"/>
            </a:lvl1pPr>
            <a:lvl2pPr marL="209078" indent="0">
              <a:buNone/>
              <a:defRPr sz="1280"/>
            </a:lvl2pPr>
            <a:lvl3pPr marL="418155" indent="0">
              <a:buNone/>
              <a:defRPr sz="1098"/>
            </a:lvl3pPr>
            <a:lvl4pPr marL="627233" indent="0">
              <a:buNone/>
              <a:defRPr sz="915"/>
            </a:lvl4pPr>
            <a:lvl5pPr marL="836310" indent="0">
              <a:buNone/>
              <a:defRPr sz="915"/>
            </a:lvl5pPr>
            <a:lvl6pPr marL="1045388" indent="0">
              <a:buNone/>
              <a:defRPr sz="915"/>
            </a:lvl6pPr>
            <a:lvl7pPr marL="1254465" indent="0">
              <a:buNone/>
              <a:defRPr sz="915"/>
            </a:lvl7pPr>
            <a:lvl8pPr marL="1463543" indent="0">
              <a:buNone/>
              <a:defRPr sz="915"/>
            </a:lvl8pPr>
            <a:lvl9pPr marL="1672620" indent="0">
              <a:buNone/>
              <a:defRPr sz="915"/>
            </a:lvl9pPr>
          </a:lstStyle>
          <a:p>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857F34F8-6460-4156-9EBD-49E6A6AE4BC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350303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03F13108-F8A6-486E-AE48-735673CFDA7D}"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81437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2504" y="138335"/>
            <a:ext cx="1036728" cy="268369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230142" y="138335"/>
            <a:ext cx="3042666" cy="26836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9725B4C4-D729-4543-99BB-2AA98294FC9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64195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444" y="567172"/>
            <a:ext cx="3457212" cy="1207151"/>
          </a:xfrm>
        </p:spPr>
        <p:txBody>
          <a:bodyPr anchor="b"/>
          <a:lstStyle>
            <a:lvl1pPr algn="ctr">
              <a:defRPr sz="2744"/>
            </a:lvl1pPr>
          </a:lstStyle>
          <a:p>
            <a:r>
              <a:rPr lang="en-US" smtClean="0"/>
              <a:t>Click to edit Master title style</a:t>
            </a:r>
            <a:endParaRPr lang="id-ID"/>
          </a:p>
        </p:txBody>
      </p:sp>
      <p:sp>
        <p:nvSpPr>
          <p:cNvPr id="3" name="Subtitle 2"/>
          <p:cNvSpPr>
            <a:spLocks noGrp="1"/>
          </p:cNvSpPr>
          <p:nvPr>
            <p:ph type="subTitle" idx="1"/>
          </p:nvPr>
        </p:nvSpPr>
        <p:spPr>
          <a:xfrm>
            <a:off x="576444" y="1820920"/>
            <a:ext cx="3457212" cy="837288"/>
          </a:xfrm>
        </p:spPr>
        <p:txBody>
          <a:bodyPr/>
          <a:lstStyle>
            <a:lvl1pPr marL="0" indent="0" algn="ctr">
              <a:buNone/>
              <a:defRPr sz="1098"/>
            </a:lvl1pPr>
            <a:lvl2pPr marL="209078" indent="0" algn="ctr">
              <a:buNone/>
              <a:defRPr sz="915"/>
            </a:lvl2pPr>
            <a:lvl3pPr marL="418155" indent="0" algn="ctr">
              <a:buNone/>
              <a:defRPr sz="823"/>
            </a:lvl3pPr>
            <a:lvl4pPr marL="627233" indent="0" algn="ctr">
              <a:buNone/>
              <a:defRPr sz="732"/>
            </a:lvl4pPr>
            <a:lvl5pPr marL="836310" indent="0" algn="ctr">
              <a:buNone/>
              <a:defRPr sz="732"/>
            </a:lvl5pPr>
            <a:lvl6pPr marL="1045388" indent="0" algn="ctr">
              <a:buNone/>
              <a:defRPr sz="732"/>
            </a:lvl6pPr>
            <a:lvl7pPr marL="1254465" indent="0" algn="ctr">
              <a:buNone/>
              <a:defRPr sz="732"/>
            </a:lvl7pPr>
            <a:lvl8pPr marL="1463543" indent="0" algn="ctr">
              <a:buNone/>
              <a:defRPr sz="732"/>
            </a:lvl8pPr>
            <a:lvl9pPr marL="1672620" indent="0" algn="ctr">
              <a:buNone/>
              <a:defRPr sz="732"/>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42FA984A-E644-4A1F-9838-94F1B5AD6C3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321702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E855D8C4-CB53-4DEC-BFE1-220D150CE48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18524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358" y="864227"/>
            <a:ext cx="3976302" cy="1442319"/>
          </a:xfrm>
        </p:spPr>
        <p:txBody>
          <a:bodyPr anchor="b"/>
          <a:lstStyle>
            <a:lvl1pPr>
              <a:defRPr sz="2744"/>
            </a:lvl1pPr>
          </a:lstStyle>
          <a:p>
            <a:r>
              <a:rPr lang="en-US" smtClean="0"/>
              <a:t>Click to edit Master title style</a:t>
            </a:r>
            <a:endParaRPr lang="id-ID"/>
          </a:p>
        </p:txBody>
      </p:sp>
      <p:sp>
        <p:nvSpPr>
          <p:cNvPr id="3" name="Text Placeholder 2"/>
          <p:cNvSpPr>
            <a:spLocks noGrp="1"/>
          </p:cNvSpPr>
          <p:nvPr>
            <p:ph type="body" idx="1"/>
          </p:nvPr>
        </p:nvSpPr>
        <p:spPr>
          <a:xfrm>
            <a:off x="314358" y="2320380"/>
            <a:ext cx="3976302" cy="757927"/>
          </a:xfrm>
        </p:spPr>
        <p:txBody>
          <a:bodyPr/>
          <a:lstStyle>
            <a:lvl1pPr marL="0" indent="0">
              <a:buNone/>
              <a:defRPr sz="1098">
                <a:solidFill>
                  <a:schemeClr val="tx1">
                    <a:tint val="75000"/>
                  </a:schemeClr>
                </a:solidFill>
              </a:defRPr>
            </a:lvl1pPr>
            <a:lvl2pPr marL="209078" indent="0">
              <a:buNone/>
              <a:defRPr sz="915">
                <a:solidFill>
                  <a:schemeClr val="tx1">
                    <a:tint val="75000"/>
                  </a:schemeClr>
                </a:solidFill>
              </a:defRPr>
            </a:lvl2pPr>
            <a:lvl3pPr marL="418155" indent="0">
              <a:buNone/>
              <a:defRPr sz="823">
                <a:solidFill>
                  <a:schemeClr val="tx1">
                    <a:tint val="75000"/>
                  </a:schemeClr>
                </a:solidFill>
              </a:defRPr>
            </a:lvl3pPr>
            <a:lvl4pPr marL="627233" indent="0">
              <a:buNone/>
              <a:defRPr sz="732">
                <a:solidFill>
                  <a:schemeClr val="tx1">
                    <a:tint val="75000"/>
                  </a:schemeClr>
                </a:solidFill>
              </a:defRPr>
            </a:lvl4pPr>
            <a:lvl5pPr marL="836310" indent="0">
              <a:buNone/>
              <a:defRPr sz="732">
                <a:solidFill>
                  <a:schemeClr val="tx1">
                    <a:tint val="75000"/>
                  </a:schemeClr>
                </a:solidFill>
              </a:defRPr>
            </a:lvl5pPr>
            <a:lvl6pPr marL="1045388" indent="0">
              <a:buNone/>
              <a:defRPr sz="732">
                <a:solidFill>
                  <a:schemeClr val="tx1">
                    <a:tint val="75000"/>
                  </a:schemeClr>
                </a:solidFill>
              </a:defRPr>
            </a:lvl6pPr>
            <a:lvl7pPr marL="1254465" indent="0">
              <a:buNone/>
              <a:defRPr sz="732">
                <a:solidFill>
                  <a:schemeClr val="tx1">
                    <a:tint val="75000"/>
                  </a:schemeClr>
                </a:solidFill>
              </a:defRPr>
            </a:lvl7pPr>
            <a:lvl8pPr marL="1463543" indent="0">
              <a:buNone/>
              <a:defRPr sz="732">
                <a:solidFill>
                  <a:schemeClr val="tx1">
                    <a:tint val="75000"/>
                  </a:schemeClr>
                </a:solidFill>
              </a:defRPr>
            </a:lvl8pPr>
            <a:lvl9pPr marL="1672620" indent="0">
              <a:buNone/>
              <a:defRPr sz="7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B3BE945E-9D27-4036-902C-37A73A5C232A}"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30467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230142" y="811077"/>
            <a:ext cx="2039334"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2339172" y="811077"/>
            <a:ext cx="2040060"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AD86C876-9682-4D08-B61B-3CCB383E92C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364959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230142" y="811077"/>
            <a:ext cx="2039334"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2339172" y="811077"/>
            <a:ext cx="2040060" cy="20109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AD86C876-9682-4D08-B61B-3CCB383E92C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917819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262" y="184932"/>
            <a:ext cx="3976302" cy="669830"/>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317262" y="849665"/>
            <a:ext cx="1950762"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4" name="Content Placeholder 3"/>
          <p:cNvSpPr>
            <a:spLocks noGrp="1"/>
          </p:cNvSpPr>
          <p:nvPr>
            <p:ph sz="half" idx="2"/>
          </p:nvPr>
        </p:nvSpPr>
        <p:spPr>
          <a:xfrm>
            <a:off x="317262" y="1266125"/>
            <a:ext cx="1950762"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2334090" y="849665"/>
            <a:ext cx="1959474"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6" name="Content Placeholder 5"/>
          <p:cNvSpPr>
            <a:spLocks noGrp="1"/>
          </p:cNvSpPr>
          <p:nvPr>
            <p:ph sz="quarter" idx="4"/>
          </p:nvPr>
        </p:nvSpPr>
        <p:spPr>
          <a:xfrm>
            <a:off x="2334090" y="1266125"/>
            <a:ext cx="1959474"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a:solidFill>
                <a:prstClr val="black"/>
              </a:solidFill>
            </a:endParaRPr>
          </a:p>
        </p:txBody>
      </p:sp>
      <p:sp>
        <p:nvSpPr>
          <p:cNvPr id="8" name="Footer Placeholder 7"/>
          <p:cNvSpPr>
            <a:spLocks noGrp="1"/>
          </p:cNvSpPr>
          <p:nvPr>
            <p:ph type="ftr" sz="quarter" idx="11"/>
          </p:nvPr>
        </p:nvSpPr>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0748056E-50EA-496F-A8F5-AA72A9157FF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109295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a:solidFill>
                <a:prstClr val="black"/>
              </a:solidFill>
            </a:endParaRPr>
          </a:p>
        </p:txBody>
      </p:sp>
      <p:sp>
        <p:nvSpPr>
          <p:cNvPr id="4" name="Footer Placeholder 3"/>
          <p:cNvSpPr>
            <a:spLocks noGrp="1"/>
          </p:cNvSpPr>
          <p:nvPr>
            <p:ph type="ftr" sz="quarter" idx="11"/>
          </p:nvPr>
        </p:nvSpPr>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CF9EAD5D-2FCD-4500-A3E8-27E0AE13ACF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935927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black"/>
              </a:solidFill>
            </a:endParaRPr>
          </a:p>
        </p:txBody>
      </p:sp>
      <p:sp>
        <p:nvSpPr>
          <p:cNvPr id="3" name="Footer Placeholder 2"/>
          <p:cNvSpPr>
            <a:spLocks noGrp="1"/>
          </p:cNvSpPr>
          <p:nvPr>
            <p:ph type="ftr" sz="quarter" idx="11"/>
          </p:nvPr>
        </p:nvSpPr>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995F4171-7684-42DA-9E95-AA839FBAA6B6}"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607773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Content Placeholder 2"/>
          <p:cNvSpPr>
            <a:spLocks noGrp="1"/>
          </p:cNvSpPr>
          <p:nvPr>
            <p:ph idx="1"/>
          </p:nvPr>
        </p:nvSpPr>
        <p:spPr>
          <a:xfrm>
            <a:off x="1960200" y="499460"/>
            <a:ext cx="2333364" cy="2463811"/>
          </a:xfrm>
        </p:spPr>
        <p:txBody>
          <a:bodyPr/>
          <a:lstStyle>
            <a:lvl1pPr>
              <a:defRPr sz="1463"/>
            </a:lvl1pPr>
            <a:lvl2pPr>
              <a:defRPr sz="1280"/>
            </a:lvl2pPr>
            <a:lvl3pPr>
              <a:defRPr sz="1098"/>
            </a:lvl3pPr>
            <a:lvl4pPr>
              <a:defRPr sz="915"/>
            </a:lvl4pPr>
            <a:lvl5pPr>
              <a:defRPr sz="915"/>
            </a:lvl5pPr>
            <a:lvl6pPr>
              <a:defRPr sz="915"/>
            </a:lvl6pPr>
            <a:lvl7pPr>
              <a:defRPr sz="915"/>
            </a:lvl7pPr>
            <a:lvl8pPr>
              <a:defRPr sz="915"/>
            </a:lvl8pPr>
            <a:lvl9pPr>
              <a:defRPr sz="9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367E972F-8B31-48EA-9DAF-07D99EAA326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509801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Picture Placeholder 2"/>
          <p:cNvSpPr>
            <a:spLocks noGrp="1"/>
          </p:cNvSpPr>
          <p:nvPr>
            <p:ph type="pic" idx="1"/>
          </p:nvPr>
        </p:nvSpPr>
        <p:spPr>
          <a:xfrm>
            <a:off x="1960200" y="499460"/>
            <a:ext cx="2333364" cy="2463811"/>
          </a:xfrm>
        </p:spPr>
        <p:txBody>
          <a:bodyPr/>
          <a:lstStyle>
            <a:lvl1pPr marL="0" indent="0">
              <a:buNone/>
              <a:defRPr sz="1463"/>
            </a:lvl1pPr>
            <a:lvl2pPr marL="209078" indent="0">
              <a:buNone/>
              <a:defRPr sz="1280"/>
            </a:lvl2pPr>
            <a:lvl3pPr marL="418155" indent="0">
              <a:buNone/>
              <a:defRPr sz="1098"/>
            </a:lvl3pPr>
            <a:lvl4pPr marL="627233" indent="0">
              <a:buNone/>
              <a:defRPr sz="915"/>
            </a:lvl4pPr>
            <a:lvl5pPr marL="836310" indent="0">
              <a:buNone/>
              <a:defRPr sz="915"/>
            </a:lvl5pPr>
            <a:lvl6pPr marL="1045388" indent="0">
              <a:buNone/>
              <a:defRPr sz="915"/>
            </a:lvl6pPr>
            <a:lvl7pPr marL="1254465" indent="0">
              <a:buNone/>
              <a:defRPr sz="915"/>
            </a:lvl7pPr>
            <a:lvl8pPr marL="1463543" indent="0">
              <a:buNone/>
              <a:defRPr sz="915"/>
            </a:lvl8pPr>
            <a:lvl9pPr marL="1672620" indent="0">
              <a:buNone/>
              <a:defRPr sz="915"/>
            </a:lvl9pPr>
          </a:lstStyle>
          <a:p>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857F34F8-6460-4156-9EBD-49E6A6AE4BC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46764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03F13108-F8A6-486E-AE48-735673CFDA7D}"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60160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42504" y="138335"/>
            <a:ext cx="1036728" cy="268369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230142" y="138335"/>
            <a:ext cx="3042666" cy="26836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a:solidFill>
                <a:prstClr val="black"/>
              </a:solidFill>
            </a:endParaRPr>
          </a:p>
        </p:txBody>
      </p:sp>
      <p:sp>
        <p:nvSpPr>
          <p:cNvPr id="5" name="Footer Placeholder 4"/>
          <p:cNvSpPr>
            <a:spLocks noGrp="1"/>
          </p:cNvSpPr>
          <p:nvPr>
            <p:ph type="ftr" sz="quarter" idx="11"/>
          </p:nvPr>
        </p:nvSpPr>
        <p:spPr/>
        <p:txBody>
          <a:bodyPr/>
          <a:lstStyle/>
          <a:p>
            <a:endParaRPr>
              <a:solidFill>
                <a:prstClr val="black"/>
              </a:solidFill>
            </a:endParaRPr>
          </a:p>
        </p:txBody>
      </p:sp>
      <p:sp>
        <p:nvSpPr>
          <p:cNvPr id="6" name="Slide Number Placeholder 5"/>
          <p:cNvSpPr>
            <a:spLocks noGrp="1"/>
          </p:cNvSpPr>
          <p:nvPr>
            <p:ph type="sldNum" sz="quarter" idx="12"/>
          </p:nvPr>
        </p:nvSpPr>
        <p:spPr/>
        <p:txBody>
          <a:bodyPr/>
          <a:lstStyle/>
          <a:p>
            <a:fld id="{9725B4C4-D729-4543-99BB-2AA98294FC9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172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262" y="184932"/>
            <a:ext cx="3976302" cy="669830"/>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317262" y="849665"/>
            <a:ext cx="1950762"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4" name="Content Placeholder 3"/>
          <p:cNvSpPr>
            <a:spLocks noGrp="1"/>
          </p:cNvSpPr>
          <p:nvPr>
            <p:ph sz="half" idx="2"/>
          </p:nvPr>
        </p:nvSpPr>
        <p:spPr>
          <a:xfrm>
            <a:off x="317262" y="1266125"/>
            <a:ext cx="1950762"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2334090" y="849665"/>
            <a:ext cx="1959474" cy="416460"/>
          </a:xfrm>
        </p:spPr>
        <p:txBody>
          <a:bodyPr anchor="b"/>
          <a:lstStyle>
            <a:lvl1pPr marL="0" indent="0">
              <a:buNone/>
              <a:defRPr sz="1098" b="1"/>
            </a:lvl1pPr>
            <a:lvl2pPr marL="209078" indent="0">
              <a:buNone/>
              <a:defRPr sz="915" b="1"/>
            </a:lvl2pPr>
            <a:lvl3pPr marL="418155" indent="0">
              <a:buNone/>
              <a:defRPr sz="823" b="1"/>
            </a:lvl3pPr>
            <a:lvl4pPr marL="627233" indent="0">
              <a:buNone/>
              <a:defRPr sz="732" b="1"/>
            </a:lvl4pPr>
            <a:lvl5pPr marL="836310" indent="0">
              <a:buNone/>
              <a:defRPr sz="732" b="1"/>
            </a:lvl5pPr>
            <a:lvl6pPr marL="1045388" indent="0">
              <a:buNone/>
              <a:defRPr sz="732" b="1"/>
            </a:lvl6pPr>
            <a:lvl7pPr marL="1254465" indent="0">
              <a:buNone/>
              <a:defRPr sz="732" b="1"/>
            </a:lvl7pPr>
            <a:lvl8pPr marL="1463543" indent="0">
              <a:buNone/>
              <a:defRPr sz="732" b="1"/>
            </a:lvl8pPr>
            <a:lvl9pPr marL="1672620" indent="0">
              <a:buNone/>
              <a:defRPr sz="732" b="1"/>
            </a:lvl9pPr>
          </a:lstStyle>
          <a:p>
            <a:pPr lvl="0"/>
            <a:r>
              <a:rPr lang="en-US" smtClean="0"/>
              <a:t>Click to edit Master text styles</a:t>
            </a:r>
          </a:p>
        </p:txBody>
      </p:sp>
      <p:sp>
        <p:nvSpPr>
          <p:cNvPr id="6" name="Content Placeholder 5"/>
          <p:cNvSpPr>
            <a:spLocks noGrp="1"/>
          </p:cNvSpPr>
          <p:nvPr>
            <p:ph sz="quarter" idx="4"/>
          </p:nvPr>
        </p:nvSpPr>
        <p:spPr>
          <a:xfrm>
            <a:off x="2334090" y="1266125"/>
            <a:ext cx="1959474" cy="18631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a:solidFill>
                <a:prstClr val="black"/>
              </a:solidFill>
            </a:endParaRPr>
          </a:p>
        </p:txBody>
      </p:sp>
      <p:sp>
        <p:nvSpPr>
          <p:cNvPr id="8" name="Footer Placeholder 7"/>
          <p:cNvSpPr>
            <a:spLocks noGrp="1"/>
          </p:cNvSpPr>
          <p:nvPr>
            <p:ph type="ftr" sz="quarter" idx="11"/>
          </p:nvPr>
        </p:nvSpPr>
        <p:spPr/>
        <p:txBody>
          <a:bodyPr/>
          <a:lstStyle/>
          <a:p>
            <a:endParaRPr>
              <a:solidFill>
                <a:prstClr val="black"/>
              </a:solidFill>
            </a:endParaRPr>
          </a:p>
        </p:txBody>
      </p:sp>
      <p:sp>
        <p:nvSpPr>
          <p:cNvPr id="9" name="Slide Number Placeholder 8"/>
          <p:cNvSpPr>
            <a:spLocks noGrp="1"/>
          </p:cNvSpPr>
          <p:nvPr>
            <p:ph type="sldNum" sz="quarter" idx="12"/>
          </p:nvPr>
        </p:nvSpPr>
        <p:spPr/>
        <p:txBody>
          <a:bodyPr/>
          <a:lstStyle/>
          <a:p>
            <a:fld id="{0748056E-50EA-496F-A8F5-AA72A9157FF0}"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519508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a:solidFill>
                <a:prstClr val="black"/>
              </a:solidFill>
            </a:endParaRPr>
          </a:p>
        </p:txBody>
      </p:sp>
      <p:sp>
        <p:nvSpPr>
          <p:cNvPr id="4" name="Footer Placeholder 3"/>
          <p:cNvSpPr>
            <a:spLocks noGrp="1"/>
          </p:cNvSpPr>
          <p:nvPr>
            <p:ph type="ftr" sz="quarter" idx="11"/>
          </p:nvPr>
        </p:nvSpPr>
        <p:spPr/>
        <p:txBody>
          <a:bodyPr/>
          <a:lstStyle/>
          <a:p>
            <a:endParaRPr>
              <a:solidFill>
                <a:prstClr val="black"/>
              </a:solidFill>
            </a:endParaRPr>
          </a:p>
        </p:txBody>
      </p:sp>
      <p:sp>
        <p:nvSpPr>
          <p:cNvPr id="5" name="Slide Number Placeholder 4"/>
          <p:cNvSpPr>
            <a:spLocks noGrp="1"/>
          </p:cNvSpPr>
          <p:nvPr>
            <p:ph type="sldNum" sz="quarter" idx="12"/>
          </p:nvPr>
        </p:nvSpPr>
        <p:spPr/>
        <p:txBody>
          <a:bodyPr/>
          <a:lstStyle/>
          <a:p>
            <a:fld id="{CF9EAD5D-2FCD-4500-A3E8-27E0AE13ACF5}"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6438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black"/>
              </a:solidFill>
            </a:endParaRPr>
          </a:p>
        </p:txBody>
      </p:sp>
      <p:sp>
        <p:nvSpPr>
          <p:cNvPr id="3" name="Footer Placeholder 2"/>
          <p:cNvSpPr>
            <a:spLocks noGrp="1"/>
          </p:cNvSpPr>
          <p:nvPr>
            <p:ph type="ftr" sz="quarter" idx="11"/>
          </p:nvPr>
        </p:nvSpPr>
        <p:spPr/>
        <p:txBody>
          <a:bodyPr/>
          <a:lstStyle/>
          <a:p>
            <a:endParaRPr>
              <a:solidFill>
                <a:prstClr val="black"/>
              </a:solidFill>
            </a:endParaRPr>
          </a:p>
        </p:txBody>
      </p:sp>
      <p:sp>
        <p:nvSpPr>
          <p:cNvPr id="4" name="Slide Number Placeholder 3"/>
          <p:cNvSpPr>
            <a:spLocks noGrp="1"/>
          </p:cNvSpPr>
          <p:nvPr>
            <p:ph type="sldNum" sz="quarter" idx="12"/>
          </p:nvPr>
        </p:nvSpPr>
        <p:spPr/>
        <p:txBody>
          <a:bodyPr/>
          <a:lstStyle/>
          <a:p>
            <a:fld id="{995F4171-7684-42DA-9E95-AA839FBAA6B6}"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124863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262" y="230800"/>
            <a:ext cx="1486848" cy="809621"/>
          </a:xfrm>
        </p:spPr>
        <p:txBody>
          <a:bodyPr anchor="b"/>
          <a:lstStyle>
            <a:lvl1pPr>
              <a:defRPr sz="1463"/>
            </a:lvl1pPr>
          </a:lstStyle>
          <a:p>
            <a:r>
              <a:rPr lang="en-US" smtClean="0"/>
              <a:t>Click to edit Master title style</a:t>
            </a:r>
            <a:endParaRPr lang="id-ID"/>
          </a:p>
        </p:txBody>
      </p:sp>
      <p:sp>
        <p:nvSpPr>
          <p:cNvPr id="3" name="Content Placeholder 2"/>
          <p:cNvSpPr>
            <a:spLocks noGrp="1"/>
          </p:cNvSpPr>
          <p:nvPr>
            <p:ph idx="1"/>
          </p:nvPr>
        </p:nvSpPr>
        <p:spPr>
          <a:xfrm>
            <a:off x="1960200" y="499460"/>
            <a:ext cx="2333364" cy="2463811"/>
          </a:xfrm>
        </p:spPr>
        <p:txBody>
          <a:bodyPr/>
          <a:lstStyle>
            <a:lvl1pPr>
              <a:defRPr sz="1463"/>
            </a:lvl1pPr>
            <a:lvl2pPr>
              <a:defRPr sz="1280"/>
            </a:lvl2pPr>
            <a:lvl3pPr>
              <a:defRPr sz="1098"/>
            </a:lvl3pPr>
            <a:lvl4pPr>
              <a:defRPr sz="915"/>
            </a:lvl4pPr>
            <a:lvl5pPr>
              <a:defRPr sz="915"/>
            </a:lvl5pPr>
            <a:lvl6pPr>
              <a:defRPr sz="915"/>
            </a:lvl6pPr>
            <a:lvl7pPr>
              <a:defRPr sz="915"/>
            </a:lvl7pPr>
            <a:lvl8pPr>
              <a:defRPr sz="915"/>
            </a:lvl8pPr>
            <a:lvl9pPr>
              <a:defRPr sz="9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317262" y="1040422"/>
            <a:ext cx="1486848" cy="1926490"/>
          </a:xfrm>
        </p:spPr>
        <p:txBody>
          <a:bodyPr/>
          <a:lstStyle>
            <a:lvl1pPr marL="0" indent="0">
              <a:buNone/>
              <a:defRPr sz="732"/>
            </a:lvl1pPr>
            <a:lvl2pPr marL="209078" indent="0">
              <a:buNone/>
              <a:defRPr sz="640"/>
            </a:lvl2pPr>
            <a:lvl3pPr marL="418155" indent="0">
              <a:buNone/>
              <a:defRPr sz="549"/>
            </a:lvl3pPr>
            <a:lvl4pPr marL="627233" indent="0">
              <a:buNone/>
              <a:defRPr sz="457"/>
            </a:lvl4pPr>
            <a:lvl5pPr marL="836310" indent="0">
              <a:buNone/>
              <a:defRPr sz="457"/>
            </a:lvl5pPr>
            <a:lvl6pPr marL="1045388" indent="0">
              <a:buNone/>
              <a:defRPr sz="457"/>
            </a:lvl6pPr>
            <a:lvl7pPr marL="1254465" indent="0">
              <a:buNone/>
              <a:defRPr sz="457"/>
            </a:lvl7pPr>
            <a:lvl8pPr marL="1463543" indent="0">
              <a:buNone/>
              <a:defRPr sz="457"/>
            </a:lvl8pPr>
            <a:lvl9pPr marL="1672620" indent="0">
              <a:buNone/>
              <a:defRPr sz="457"/>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solidFill>
                <a:prstClr val="black"/>
              </a:solidFill>
            </a:endParaRPr>
          </a:p>
        </p:txBody>
      </p:sp>
      <p:sp>
        <p:nvSpPr>
          <p:cNvPr id="6" name="Footer Placeholder 5"/>
          <p:cNvSpPr>
            <a:spLocks noGrp="1"/>
          </p:cNvSpPr>
          <p:nvPr>
            <p:ph type="ftr" sz="quarter" idx="11"/>
          </p:nvPr>
        </p:nvSpPr>
        <p:spPr/>
        <p:txBody>
          <a:bodyPr/>
          <a:lstStyle/>
          <a:p>
            <a:endParaRPr>
              <a:solidFill>
                <a:prstClr val="black"/>
              </a:solidFill>
            </a:endParaRPr>
          </a:p>
        </p:txBody>
      </p:sp>
      <p:sp>
        <p:nvSpPr>
          <p:cNvPr id="7" name="Slide Number Placeholder 6"/>
          <p:cNvSpPr>
            <a:spLocks noGrp="1"/>
          </p:cNvSpPr>
          <p:nvPr>
            <p:ph type="sldNum" sz="quarter" idx="12"/>
          </p:nvPr>
        </p:nvSpPr>
        <p:spPr/>
        <p:txBody>
          <a:bodyPr/>
          <a:lstStyle/>
          <a:p>
            <a:fld id="{367E972F-8B31-48EA-9DAF-07D99EAA326B}"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520041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230490" y="138195"/>
            <a:ext cx="4148668" cy="578865"/>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230490" y="811337"/>
            <a:ext cx="4148668" cy="2011004"/>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230490" y="3158664"/>
            <a:ext cx="1073922" cy="239075"/>
          </a:xfrm>
          <a:prstGeom prst="rect">
            <a:avLst/>
          </a:prstGeom>
          <a:noFill/>
          <a:ln>
            <a:noFill/>
          </a:ln>
        </p:spPr>
        <p:txBody>
          <a:bodyPr lIns="0" tIns="0" rIns="0" bIns="0">
            <a:noAutofit/>
          </a:bodyPr>
          <a:lstStyle>
            <a:lvl1pPr marL="0" marR="0" lvl="0" indent="0" rtl="0" hangingPunct="0">
              <a:buNone/>
              <a:tabLst/>
              <a:defRPr lang="id-ID" sz="640" kern="1200">
                <a:latin typeface="Times New Roman" pitchFamily="18"/>
                <a:ea typeface="Arial Unicode MS" pitchFamily="2"/>
                <a:cs typeface="Tahoma" pitchFamily="2"/>
              </a:defRPr>
            </a:lvl1pPr>
          </a:lstStyle>
          <a:p>
            <a:endParaRPr>
              <a:solidFill>
                <a:prstClr val="black"/>
              </a:solidFill>
            </a:endParaRPr>
          </a:p>
        </p:txBody>
      </p:sp>
      <p:sp>
        <p:nvSpPr>
          <p:cNvPr id="5" name="Footer Placeholder 4"/>
          <p:cNvSpPr txBox="1">
            <a:spLocks noGrp="1"/>
          </p:cNvSpPr>
          <p:nvPr>
            <p:ph type="ftr" sz="quarter" idx="3"/>
          </p:nvPr>
        </p:nvSpPr>
        <p:spPr>
          <a:xfrm>
            <a:off x="1576557" y="3158664"/>
            <a:ext cx="1461146" cy="239075"/>
          </a:xfrm>
          <a:prstGeom prst="rect">
            <a:avLst/>
          </a:prstGeom>
          <a:noFill/>
          <a:ln>
            <a:noFill/>
          </a:ln>
        </p:spPr>
        <p:txBody>
          <a:bodyPr lIns="0" tIns="0" rIns="0" bIns="0">
            <a:noAutofit/>
          </a:bodyPr>
          <a:lstStyle>
            <a:lvl1pPr marL="0" marR="0" lvl="0" indent="0" algn="ctr" rtl="0" hangingPunct="0">
              <a:buNone/>
              <a:tabLst/>
              <a:defRPr lang="en-US" sz="640" kern="1200">
                <a:latin typeface="Times New Roman" pitchFamily="18"/>
                <a:ea typeface="Arial Unicode MS" pitchFamily="2"/>
                <a:cs typeface="Tahoma" pitchFamily="2"/>
              </a:defRPr>
            </a:lvl1pPr>
          </a:lstStyle>
          <a:p>
            <a:endParaRPr>
              <a:solidFill>
                <a:prstClr val="black"/>
              </a:solidFill>
            </a:endParaRPr>
          </a:p>
        </p:txBody>
      </p:sp>
      <p:sp>
        <p:nvSpPr>
          <p:cNvPr id="6" name="Slide Number Placeholder 5"/>
          <p:cNvSpPr txBox="1">
            <a:spLocks noGrp="1"/>
          </p:cNvSpPr>
          <p:nvPr>
            <p:ph type="sldNum" sz="quarter" idx="4"/>
          </p:nvPr>
        </p:nvSpPr>
        <p:spPr>
          <a:xfrm>
            <a:off x="3305237" y="3158664"/>
            <a:ext cx="1073922" cy="239075"/>
          </a:xfrm>
          <a:prstGeom prst="rect">
            <a:avLst/>
          </a:prstGeom>
          <a:noFill/>
          <a:ln>
            <a:noFill/>
          </a:ln>
        </p:spPr>
        <p:txBody>
          <a:bodyPr lIns="0" tIns="0" rIns="0" bIns="0">
            <a:noAutofit/>
          </a:bodyPr>
          <a:lstStyle>
            <a:lvl1pPr marL="0" marR="0" lvl="0" indent="0" algn="r" rtl="0" hangingPunct="0">
              <a:buNone/>
              <a:tabLst/>
              <a:defRPr lang="en-US" sz="640" kern="1200">
                <a:latin typeface="Times New Roman" pitchFamily="18"/>
                <a:ea typeface="Arial Unicode MS" pitchFamily="2"/>
                <a:cs typeface="Tahoma" pitchFamily="2"/>
              </a:defRPr>
            </a:lvl1pPr>
          </a:lstStyle>
          <a:p>
            <a:fld id="{C005417F-5654-4228-AB03-4D3DDFB68178}"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10384720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2012" b="0" i="0" u="none" strike="noStrike" kern="1200">
          <a:ln>
            <a:noFill/>
          </a:ln>
          <a:latin typeface="Arial" pitchFamily="18"/>
          <a:ea typeface="Arial Unicode MS" pitchFamily="2"/>
          <a:cs typeface="Tahoma" pitchFamily="2"/>
        </a:defRPr>
      </a:lvl1pPr>
    </p:titleStyle>
    <p:bodyStyle>
      <a:lvl1pPr rtl="0" hangingPunct="0">
        <a:spcBef>
          <a:spcPts val="0"/>
        </a:spcBef>
        <a:spcAft>
          <a:spcPts val="648"/>
        </a:spcAft>
        <a:tabLst/>
        <a:defRPr lang="en-US" sz="1463" b="0" i="0" u="none" strike="noStrike" kern="1200">
          <a:ln>
            <a:noFill/>
          </a:ln>
          <a:latin typeface="Arial" pitchFamily="18"/>
          <a:ea typeface="Arial Unicode MS" pitchFamily="2"/>
          <a:cs typeface="Tahoma" pitchFamily="2"/>
        </a:defRPr>
      </a:lvl1pPr>
      <a:lvl2pPr marL="313616" indent="-104539" algn="l" defTabSz="418155" rtl="0" eaLnBrk="1" latinLnBrk="0" hangingPunct="1">
        <a:lnSpc>
          <a:spcPct val="90000"/>
        </a:lnSpc>
        <a:spcBef>
          <a:spcPts val="229"/>
        </a:spcBef>
        <a:buFont typeface="Arial" panose="020B0604020202020204" pitchFamily="34" charset="0"/>
        <a:buChar char="•"/>
        <a:defRPr sz="1098" kern="1200">
          <a:solidFill>
            <a:schemeClr val="tx1"/>
          </a:solidFill>
          <a:latin typeface="+mn-lt"/>
          <a:ea typeface="+mn-ea"/>
          <a:cs typeface="+mn-cs"/>
        </a:defRPr>
      </a:lvl2pPr>
      <a:lvl3pPr marL="522694" indent="-104539" algn="l" defTabSz="418155" rtl="0" eaLnBrk="1" latinLnBrk="0" hangingPunct="1">
        <a:lnSpc>
          <a:spcPct val="90000"/>
        </a:lnSpc>
        <a:spcBef>
          <a:spcPts val="229"/>
        </a:spcBef>
        <a:buFont typeface="Arial" panose="020B0604020202020204" pitchFamily="34" charset="0"/>
        <a:buChar char="•"/>
        <a:defRPr sz="915" kern="1200">
          <a:solidFill>
            <a:schemeClr val="tx1"/>
          </a:solidFill>
          <a:latin typeface="+mn-lt"/>
          <a:ea typeface="+mn-ea"/>
          <a:cs typeface="+mn-cs"/>
        </a:defRPr>
      </a:lvl3pPr>
      <a:lvl4pPr marL="731771"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4pPr>
      <a:lvl5pPr marL="94084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5pPr>
      <a:lvl6pPr marL="1149927"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6pPr>
      <a:lvl7pPr marL="1359004"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7pPr>
      <a:lvl8pPr marL="1568082"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8pPr>
      <a:lvl9pPr marL="177715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9pPr>
    </p:bodyStyle>
    <p:otherStyle>
      <a:defPPr>
        <a:defRPr lang="id-ID"/>
      </a:defPPr>
      <a:lvl1pPr marL="0" algn="l" defTabSz="418155" rtl="0" eaLnBrk="1" latinLnBrk="0" hangingPunct="1">
        <a:defRPr sz="823" kern="1200">
          <a:solidFill>
            <a:schemeClr val="tx1"/>
          </a:solidFill>
          <a:latin typeface="+mn-lt"/>
          <a:ea typeface="+mn-ea"/>
          <a:cs typeface="+mn-cs"/>
        </a:defRPr>
      </a:lvl1pPr>
      <a:lvl2pPr marL="209078" algn="l" defTabSz="418155" rtl="0" eaLnBrk="1" latinLnBrk="0" hangingPunct="1">
        <a:defRPr sz="823" kern="1200">
          <a:solidFill>
            <a:schemeClr val="tx1"/>
          </a:solidFill>
          <a:latin typeface="+mn-lt"/>
          <a:ea typeface="+mn-ea"/>
          <a:cs typeface="+mn-cs"/>
        </a:defRPr>
      </a:lvl2pPr>
      <a:lvl3pPr marL="418155" algn="l" defTabSz="418155" rtl="0" eaLnBrk="1" latinLnBrk="0" hangingPunct="1">
        <a:defRPr sz="823" kern="1200">
          <a:solidFill>
            <a:schemeClr val="tx1"/>
          </a:solidFill>
          <a:latin typeface="+mn-lt"/>
          <a:ea typeface="+mn-ea"/>
          <a:cs typeface="+mn-cs"/>
        </a:defRPr>
      </a:lvl3pPr>
      <a:lvl4pPr marL="627233" algn="l" defTabSz="418155" rtl="0" eaLnBrk="1" latinLnBrk="0" hangingPunct="1">
        <a:defRPr sz="823" kern="1200">
          <a:solidFill>
            <a:schemeClr val="tx1"/>
          </a:solidFill>
          <a:latin typeface="+mn-lt"/>
          <a:ea typeface="+mn-ea"/>
          <a:cs typeface="+mn-cs"/>
        </a:defRPr>
      </a:lvl4pPr>
      <a:lvl5pPr marL="836310" algn="l" defTabSz="418155" rtl="0" eaLnBrk="1" latinLnBrk="0" hangingPunct="1">
        <a:defRPr sz="823" kern="1200">
          <a:solidFill>
            <a:schemeClr val="tx1"/>
          </a:solidFill>
          <a:latin typeface="+mn-lt"/>
          <a:ea typeface="+mn-ea"/>
          <a:cs typeface="+mn-cs"/>
        </a:defRPr>
      </a:lvl5pPr>
      <a:lvl6pPr marL="1045388" algn="l" defTabSz="418155" rtl="0" eaLnBrk="1" latinLnBrk="0" hangingPunct="1">
        <a:defRPr sz="823" kern="1200">
          <a:solidFill>
            <a:schemeClr val="tx1"/>
          </a:solidFill>
          <a:latin typeface="+mn-lt"/>
          <a:ea typeface="+mn-ea"/>
          <a:cs typeface="+mn-cs"/>
        </a:defRPr>
      </a:lvl6pPr>
      <a:lvl7pPr marL="1254465" algn="l" defTabSz="418155" rtl="0" eaLnBrk="1" latinLnBrk="0" hangingPunct="1">
        <a:defRPr sz="823" kern="1200">
          <a:solidFill>
            <a:schemeClr val="tx1"/>
          </a:solidFill>
          <a:latin typeface="+mn-lt"/>
          <a:ea typeface="+mn-ea"/>
          <a:cs typeface="+mn-cs"/>
        </a:defRPr>
      </a:lvl7pPr>
      <a:lvl8pPr marL="1463543" algn="l" defTabSz="418155" rtl="0" eaLnBrk="1" latinLnBrk="0" hangingPunct="1">
        <a:defRPr sz="823" kern="1200">
          <a:solidFill>
            <a:schemeClr val="tx1"/>
          </a:solidFill>
          <a:latin typeface="+mn-lt"/>
          <a:ea typeface="+mn-ea"/>
          <a:cs typeface="+mn-cs"/>
        </a:defRPr>
      </a:lvl8pPr>
      <a:lvl9pPr marL="1672620" algn="l" defTabSz="418155" rtl="0" eaLnBrk="1" latinLnBrk="0" hangingPunct="1">
        <a:defRPr sz="82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230490" y="138195"/>
            <a:ext cx="4148668" cy="578865"/>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230490" y="811337"/>
            <a:ext cx="4148668" cy="2011004"/>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230490" y="3158664"/>
            <a:ext cx="1073922" cy="239075"/>
          </a:xfrm>
          <a:prstGeom prst="rect">
            <a:avLst/>
          </a:prstGeom>
          <a:noFill/>
          <a:ln>
            <a:noFill/>
          </a:ln>
        </p:spPr>
        <p:txBody>
          <a:bodyPr lIns="0" tIns="0" rIns="0" bIns="0">
            <a:noAutofit/>
          </a:bodyPr>
          <a:lstStyle>
            <a:lvl1pPr marL="0" marR="0" lvl="0" indent="0" rtl="0" hangingPunct="0">
              <a:buNone/>
              <a:tabLst/>
              <a:defRPr lang="id-ID" sz="640" kern="1200">
                <a:latin typeface="Times New Roman" pitchFamily="18"/>
                <a:ea typeface="Arial Unicode MS" pitchFamily="2"/>
                <a:cs typeface="Tahoma" pitchFamily="2"/>
              </a:defRPr>
            </a:lvl1pPr>
          </a:lstStyle>
          <a:p>
            <a:endParaRPr>
              <a:solidFill>
                <a:prstClr val="black"/>
              </a:solidFill>
            </a:endParaRPr>
          </a:p>
        </p:txBody>
      </p:sp>
      <p:sp>
        <p:nvSpPr>
          <p:cNvPr id="5" name="Footer Placeholder 4"/>
          <p:cNvSpPr txBox="1">
            <a:spLocks noGrp="1"/>
          </p:cNvSpPr>
          <p:nvPr>
            <p:ph type="ftr" sz="quarter" idx="3"/>
          </p:nvPr>
        </p:nvSpPr>
        <p:spPr>
          <a:xfrm>
            <a:off x="1576557" y="3158664"/>
            <a:ext cx="1461146" cy="239075"/>
          </a:xfrm>
          <a:prstGeom prst="rect">
            <a:avLst/>
          </a:prstGeom>
          <a:noFill/>
          <a:ln>
            <a:noFill/>
          </a:ln>
        </p:spPr>
        <p:txBody>
          <a:bodyPr lIns="0" tIns="0" rIns="0" bIns="0">
            <a:noAutofit/>
          </a:bodyPr>
          <a:lstStyle>
            <a:lvl1pPr marL="0" marR="0" lvl="0" indent="0" algn="ctr" rtl="0" hangingPunct="0">
              <a:buNone/>
              <a:tabLst/>
              <a:defRPr lang="en-US" sz="640" kern="1200">
                <a:latin typeface="Times New Roman" pitchFamily="18"/>
                <a:ea typeface="Arial Unicode MS" pitchFamily="2"/>
                <a:cs typeface="Tahoma" pitchFamily="2"/>
              </a:defRPr>
            </a:lvl1pPr>
          </a:lstStyle>
          <a:p>
            <a:endParaRPr>
              <a:solidFill>
                <a:prstClr val="black"/>
              </a:solidFill>
            </a:endParaRPr>
          </a:p>
        </p:txBody>
      </p:sp>
      <p:sp>
        <p:nvSpPr>
          <p:cNvPr id="6" name="Slide Number Placeholder 5"/>
          <p:cNvSpPr txBox="1">
            <a:spLocks noGrp="1"/>
          </p:cNvSpPr>
          <p:nvPr>
            <p:ph type="sldNum" sz="quarter" idx="4"/>
          </p:nvPr>
        </p:nvSpPr>
        <p:spPr>
          <a:xfrm>
            <a:off x="3305237" y="3158664"/>
            <a:ext cx="1073922" cy="239075"/>
          </a:xfrm>
          <a:prstGeom prst="rect">
            <a:avLst/>
          </a:prstGeom>
          <a:noFill/>
          <a:ln>
            <a:noFill/>
          </a:ln>
        </p:spPr>
        <p:txBody>
          <a:bodyPr lIns="0" tIns="0" rIns="0" bIns="0">
            <a:noAutofit/>
          </a:bodyPr>
          <a:lstStyle>
            <a:lvl1pPr marL="0" marR="0" lvl="0" indent="0" algn="r" rtl="0" hangingPunct="0">
              <a:buNone/>
              <a:tabLst/>
              <a:defRPr lang="en-US" sz="640" kern="1200">
                <a:latin typeface="Times New Roman" pitchFamily="18"/>
                <a:ea typeface="Arial Unicode MS" pitchFamily="2"/>
                <a:cs typeface="Tahoma" pitchFamily="2"/>
              </a:defRPr>
            </a:lvl1pPr>
          </a:lstStyle>
          <a:p>
            <a:fld id="{C005417F-5654-4228-AB03-4D3DDFB68178}"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170610669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2012" b="0" i="0" u="none" strike="noStrike" kern="1200">
          <a:ln>
            <a:noFill/>
          </a:ln>
          <a:latin typeface="Arial" pitchFamily="18"/>
          <a:ea typeface="Arial Unicode MS" pitchFamily="2"/>
          <a:cs typeface="Tahoma" pitchFamily="2"/>
        </a:defRPr>
      </a:lvl1pPr>
    </p:titleStyle>
    <p:bodyStyle>
      <a:lvl1pPr rtl="0" hangingPunct="0">
        <a:spcBef>
          <a:spcPts val="0"/>
        </a:spcBef>
        <a:spcAft>
          <a:spcPts val="648"/>
        </a:spcAft>
        <a:tabLst/>
        <a:defRPr lang="en-US" sz="1463" b="0" i="0" u="none" strike="noStrike" kern="1200">
          <a:ln>
            <a:noFill/>
          </a:ln>
          <a:latin typeface="Arial" pitchFamily="18"/>
          <a:ea typeface="Arial Unicode MS" pitchFamily="2"/>
          <a:cs typeface="Tahoma" pitchFamily="2"/>
        </a:defRPr>
      </a:lvl1pPr>
      <a:lvl2pPr marL="313616" indent="-104539" algn="l" defTabSz="418155" rtl="0" eaLnBrk="1" latinLnBrk="0" hangingPunct="1">
        <a:lnSpc>
          <a:spcPct val="90000"/>
        </a:lnSpc>
        <a:spcBef>
          <a:spcPts val="229"/>
        </a:spcBef>
        <a:buFont typeface="Arial" panose="020B0604020202020204" pitchFamily="34" charset="0"/>
        <a:buChar char="•"/>
        <a:defRPr sz="1098" kern="1200">
          <a:solidFill>
            <a:schemeClr val="tx1"/>
          </a:solidFill>
          <a:latin typeface="+mn-lt"/>
          <a:ea typeface="+mn-ea"/>
          <a:cs typeface="+mn-cs"/>
        </a:defRPr>
      </a:lvl2pPr>
      <a:lvl3pPr marL="522694" indent="-104539" algn="l" defTabSz="418155" rtl="0" eaLnBrk="1" latinLnBrk="0" hangingPunct="1">
        <a:lnSpc>
          <a:spcPct val="90000"/>
        </a:lnSpc>
        <a:spcBef>
          <a:spcPts val="229"/>
        </a:spcBef>
        <a:buFont typeface="Arial" panose="020B0604020202020204" pitchFamily="34" charset="0"/>
        <a:buChar char="•"/>
        <a:defRPr sz="915" kern="1200">
          <a:solidFill>
            <a:schemeClr val="tx1"/>
          </a:solidFill>
          <a:latin typeface="+mn-lt"/>
          <a:ea typeface="+mn-ea"/>
          <a:cs typeface="+mn-cs"/>
        </a:defRPr>
      </a:lvl3pPr>
      <a:lvl4pPr marL="731771"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4pPr>
      <a:lvl5pPr marL="94084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5pPr>
      <a:lvl6pPr marL="1149927"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6pPr>
      <a:lvl7pPr marL="1359004"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7pPr>
      <a:lvl8pPr marL="1568082"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8pPr>
      <a:lvl9pPr marL="177715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9pPr>
    </p:bodyStyle>
    <p:otherStyle>
      <a:defPPr>
        <a:defRPr lang="id-ID"/>
      </a:defPPr>
      <a:lvl1pPr marL="0" algn="l" defTabSz="418155" rtl="0" eaLnBrk="1" latinLnBrk="0" hangingPunct="1">
        <a:defRPr sz="823" kern="1200">
          <a:solidFill>
            <a:schemeClr val="tx1"/>
          </a:solidFill>
          <a:latin typeface="+mn-lt"/>
          <a:ea typeface="+mn-ea"/>
          <a:cs typeface="+mn-cs"/>
        </a:defRPr>
      </a:lvl1pPr>
      <a:lvl2pPr marL="209078" algn="l" defTabSz="418155" rtl="0" eaLnBrk="1" latinLnBrk="0" hangingPunct="1">
        <a:defRPr sz="823" kern="1200">
          <a:solidFill>
            <a:schemeClr val="tx1"/>
          </a:solidFill>
          <a:latin typeface="+mn-lt"/>
          <a:ea typeface="+mn-ea"/>
          <a:cs typeface="+mn-cs"/>
        </a:defRPr>
      </a:lvl2pPr>
      <a:lvl3pPr marL="418155" algn="l" defTabSz="418155" rtl="0" eaLnBrk="1" latinLnBrk="0" hangingPunct="1">
        <a:defRPr sz="823" kern="1200">
          <a:solidFill>
            <a:schemeClr val="tx1"/>
          </a:solidFill>
          <a:latin typeface="+mn-lt"/>
          <a:ea typeface="+mn-ea"/>
          <a:cs typeface="+mn-cs"/>
        </a:defRPr>
      </a:lvl3pPr>
      <a:lvl4pPr marL="627233" algn="l" defTabSz="418155" rtl="0" eaLnBrk="1" latinLnBrk="0" hangingPunct="1">
        <a:defRPr sz="823" kern="1200">
          <a:solidFill>
            <a:schemeClr val="tx1"/>
          </a:solidFill>
          <a:latin typeface="+mn-lt"/>
          <a:ea typeface="+mn-ea"/>
          <a:cs typeface="+mn-cs"/>
        </a:defRPr>
      </a:lvl4pPr>
      <a:lvl5pPr marL="836310" algn="l" defTabSz="418155" rtl="0" eaLnBrk="1" latinLnBrk="0" hangingPunct="1">
        <a:defRPr sz="823" kern="1200">
          <a:solidFill>
            <a:schemeClr val="tx1"/>
          </a:solidFill>
          <a:latin typeface="+mn-lt"/>
          <a:ea typeface="+mn-ea"/>
          <a:cs typeface="+mn-cs"/>
        </a:defRPr>
      </a:lvl5pPr>
      <a:lvl6pPr marL="1045388" algn="l" defTabSz="418155" rtl="0" eaLnBrk="1" latinLnBrk="0" hangingPunct="1">
        <a:defRPr sz="823" kern="1200">
          <a:solidFill>
            <a:schemeClr val="tx1"/>
          </a:solidFill>
          <a:latin typeface="+mn-lt"/>
          <a:ea typeface="+mn-ea"/>
          <a:cs typeface="+mn-cs"/>
        </a:defRPr>
      </a:lvl6pPr>
      <a:lvl7pPr marL="1254465" algn="l" defTabSz="418155" rtl="0" eaLnBrk="1" latinLnBrk="0" hangingPunct="1">
        <a:defRPr sz="823" kern="1200">
          <a:solidFill>
            <a:schemeClr val="tx1"/>
          </a:solidFill>
          <a:latin typeface="+mn-lt"/>
          <a:ea typeface="+mn-ea"/>
          <a:cs typeface="+mn-cs"/>
        </a:defRPr>
      </a:lvl7pPr>
      <a:lvl8pPr marL="1463543" algn="l" defTabSz="418155" rtl="0" eaLnBrk="1" latinLnBrk="0" hangingPunct="1">
        <a:defRPr sz="823" kern="1200">
          <a:solidFill>
            <a:schemeClr val="tx1"/>
          </a:solidFill>
          <a:latin typeface="+mn-lt"/>
          <a:ea typeface="+mn-ea"/>
          <a:cs typeface="+mn-cs"/>
        </a:defRPr>
      </a:lvl8pPr>
      <a:lvl9pPr marL="1672620" algn="l" defTabSz="418155" rtl="0" eaLnBrk="1" latinLnBrk="0" hangingPunct="1">
        <a:defRPr sz="82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230490" y="138195"/>
            <a:ext cx="4148668" cy="578865"/>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230490" y="811337"/>
            <a:ext cx="4148668" cy="2011004"/>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230490" y="3158664"/>
            <a:ext cx="1073922" cy="239075"/>
          </a:xfrm>
          <a:prstGeom prst="rect">
            <a:avLst/>
          </a:prstGeom>
          <a:noFill/>
          <a:ln>
            <a:noFill/>
          </a:ln>
        </p:spPr>
        <p:txBody>
          <a:bodyPr lIns="0" tIns="0" rIns="0" bIns="0">
            <a:noAutofit/>
          </a:bodyPr>
          <a:lstStyle>
            <a:lvl1pPr marL="0" marR="0" lvl="0" indent="0" rtl="0" hangingPunct="0">
              <a:buNone/>
              <a:tabLst/>
              <a:defRPr lang="id-ID" sz="640" kern="1200">
                <a:latin typeface="Times New Roman" pitchFamily="18"/>
                <a:ea typeface="Arial Unicode MS" pitchFamily="2"/>
                <a:cs typeface="Tahoma" pitchFamily="2"/>
              </a:defRPr>
            </a:lvl1pPr>
          </a:lstStyle>
          <a:p>
            <a:endParaRPr>
              <a:solidFill>
                <a:prstClr val="black"/>
              </a:solidFill>
            </a:endParaRPr>
          </a:p>
        </p:txBody>
      </p:sp>
      <p:sp>
        <p:nvSpPr>
          <p:cNvPr id="5" name="Footer Placeholder 4"/>
          <p:cNvSpPr txBox="1">
            <a:spLocks noGrp="1"/>
          </p:cNvSpPr>
          <p:nvPr>
            <p:ph type="ftr" sz="quarter" idx="3"/>
          </p:nvPr>
        </p:nvSpPr>
        <p:spPr>
          <a:xfrm>
            <a:off x="1576557" y="3158664"/>
            <a:ext cx="1461146" cy="239075"/>
          </a:xfrm>
          <a:prstGeom prst="rect">
            <a:avLst/>
          </a:prstGeom>
          <a:noFill/>
          <a:ln>
            <a:noFill/>
          </a:ln>
        </p:spPr>
        <p:txBody>
          <a:bodyPr lIns="0" tIns="0" rIns="0" bIns="0">
            <a:noAutofit/>
          </a:bodyPr>
          <a:lstStyle>
            <a:lvl1pPr marL="0" marR="0" lvl="0" indent="0" algn="ctr" rtl="0" hangingPunct="0">
              <a:buNone/>
              <a:tabLst/>
              <a:defRPr lang="en-US" sz="640" kern="1200">
                <a:latin typeface="Times New Roman" pitchFamily="18"/>
                <a:ea typeface="Arial Unicode MS" pitchFamily="2"/>
                <a:cs typeface="Tahoma" pitchFamily="2"/>
              </a:defRPr>
            </a:lvl1pPr>
          </a:lstStyle>
          <a:p>
            <a:endParaRPr>
              <a:solidFill>
                <a:prstClr val="black"/>
              </a:solidFill>
            </a:endParaRPr>
          </a:p>
        </p:txBody>
      </p:sp>
      <p:sp>
        <p:nvSpPr>
          <p:cNvPr id="6" name="Slide Number Placeholder 5"/>
          <p:cNvSpPr txBox="1">
            <a:spLocks noGrp="1"/>
          </p:cNvSpPr>
          <p:nvPr>
            <p:ph type="sldNum" sz="quarter" idx="4"/>
          </p:nvPr>
        </p:nvSpPr>
        <p:spPr>
          <a:xfrm>
            <a:off x="3305237" y="3158664"/>
            <a:ext cx="1073922" cy="239075"/>
          </a:xfrm>
          <a:prstGeom prst="rect">
            <a:avLst/>
          </a:prstGeom>
          <a:noFill/>
          <a:ln>
            <a:noFill/>
          </a:ln>
        </p:spPr>
        <p:txBody>
          <a:bodyPr lIns="0" tIns="0" rIns="0" bIns="0">
            <a:noAutofit/>
          </a:bodyPr>
          <a:lstStyle>
            <a:lvl1pPr marL="0" marR="0" lvl="0" indent="0" algn="r" rtl="0" hangingPunct="0">
              <a:buNone/>
              <a:tabLst/>
              <a:defRPr lang="en-US" sz="640" kern="1200">
                <a:latin typeface="Times New Roman" pitchFamily="18"/>
                <a:ea typeface="Arial Unicode MS" pitchFamily="2"/>
                <a:cs typeface="Tahoma" pitchFamily="2"/>
              </a:defRPr>
            </a:lvl1pPr>
          </a:lstStyle>
          <a:p>
            <a:fld id="{C005417F-5654-4228-AB03-4D3DDFB68178}"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7646422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2012" b="0" i="0" u="none" strike="noStrike" kern="1200">
          <a:ln>
            <a:noFill/>
          </a:ln>
          <a:latin typeface="Arial" pitchFamily="18"/>
          <a:ea typeface="Arial Unicode MS" pitchFamily="2"/>
          <a:cs typeface="Tahoma" pitchFamily="2"/>
        </a:defRPr>
      </a:lvl1pPr>
    </p:titleStyle>
    <p:bodyStyle>
      <a:lvl1pPr rtl="0" hangingPunct="0">
        <a:spcBef>
          <a:spcPts val="0"/>
        </a:spcBef>
        <a:spcAft>
          <a:spcPts val="648"/>
        </a:spcAft>
        <a:tabLst/>
        <a:defRPr lang="en-US" sz="1463" b="0" i="0" u="none" strike="noStrike" kern="1200">
          <a:ln>
            <a:noFill/>
          </a:ln>
          <a:latin typeface="Arial" pitchFamily="18"/>
          <a:ea typeface="Arial Unicode MS" pitchFamily="2"/>
          <a:cs typeface="Tahoma" pitchFamily="2"/>
        </a:defRPr>
      </a:lvl1pPr>
      <a:lvl2pPr marL="313616" indent="-104539" algn="l" defTabSz="418155" rtl="0" eaLnBrk="1" latinLnBrk="0" hangingPunct="1">
        <a:lnSpc>
          <a:spcPct val="90000"/>
        </a:lnSpc>
        <a:spcBef>
          <a:spcPts val="229"/>
        </a:spcBef>
        <a:buFont typeface="Arial" panose="020B0604020202020204" pitchFamily="34" charset="0"/>
        <a:buChar char="•"/>
        <a:defRPr sz="1098" kern="1200">
          <a:solidFill>
            <a:schemeClr val="tx1"/>
          </a:solidFill>
          <a:latin typeface="+mn-lt"/>
          <a:ea typeface="+mn-ea"/>
          <a:cs typeface="+mn-cs"/>
        </a:defRPr>
      </a:lvl2pPr>
      <a:lvl3pPr marL="522694" indent="-104539" algn="l" defTabSz="418155" rtl="0" eaLnBrk="1" latinLnBrk="0" hangingPunct="1">
        <a:lnSpc>
          <a:spcPct val="90000"/>
        </a:lnSpc>
        <a:spcBef>
          <a:spcPts val="229"/>
        </a:spcBef>
        <a:buFont typeface="Arial" panose="020B0604020202020204" pitchFamily="34" charset="0"/>
        <a:buChar char="•"/>
        <a:defRPr sz="915" kern="1200">
          <a:solidFill>
            <a:schemeClr val="tx1"/>
          </a:solidFill>
          <a:latin typeface="+mn-lt"/>
          <a:ea typeface="+mn-ea"/>
          <a:cs typeface="+mn-cs"/>
        </a:defRPr>
      </a:lvl3pPr>
      <a:lvl4pPr marL="731771"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4pPr>
      <a:lvl5pPr marL="94084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5pPr>
      <a:lvl6pPr marL="1149927"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6pPr>
      <a:lvl7pPr marL="1359004"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7pPr>
      <a:lvl8pPr marL="1568082"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8pPr>
      <a:lvl9pPr marL="177715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9pPr>
    </p:bodyStyle>
    <p:otherStyle>
      <a:defPPr>
        <a:defRPr lang="id-ID"/>
      </a:defPPr>
      <a:lvl1pPr marL="0" algn="l" defTabSz="418155" rtl="0" eaLnBrk="1" latinLnBrk="0" hangingPunct="1">
        <a:defRPr sz="823" kern="1200">
          <a:solidFill>
            <a:schemeClr val="tx1"/>
          </a:solidFill>
          <a:latin typeface="+mn-lt"/>
          <a:ea typeface="+mn-ea"/>
          <a:cs typeface="+mn-cs"/>
        </a:defRPr>
      </a:lvl1pPr>
      <a:lvl2pPr marL="209078" algn="l" defTabSz="418155" rtl="0" eaLnBrk="1" latinLnBrk="0" hangingPunct="1">
        <a:defRPr sz="823" kern="1200">
          <a:solidFill>
            <a:schemeClr val="tx1"/>
          </a:solidFill>
          <a:latin typeface="+mn-lt"/>
          <a:ea typeface="+mn-ea"/>
          <a:cs typeface="+mn-cs"/>
        </a:defRPr>
      </a:lvl2pPr>
      <a:lvl3pPr marL="418155" algn="l" defTabSz="418155" rtl="0" eaLnBrk="1" latinLnBrk="0" hangingPunct="1">
        <a:defRPr sz="823" kern="1200">
          <a:solidFill>
            <a:schemeClr val="tx1"/>
          </a:solidFill>
          <a:latin typeface="+mn-lt"/>
          <a:ea typeface="+mn-ea"/>
          <a:cs typeface="+mn-cs"/>
        </a:defRPr>
      </a:lvl3pPr>
      <a:lvl4pPr marL="627233" algn="l" defTabSz="418155" rtl="0" eaLnBrk="1" latinLnBrk="0" hangingPunct="1">
        <a:defRPr sz="823" kern="1200">
          <a:solidFill>
            <a:schemeClr val="tx1"/>
          </a:solidFill>
          <a:latin typeface="+mn-lt"/>
          <a:ea typeface="+mn-ea"/>
          <a:cs typeface="+mn-cs"/>
        </a:defRPr>
      </a:lvl4pPr>
      <a:lvl5pPr marL="836310" algn="l" defTabSz="418155" rtl="0" eaLnBrk="1" latinLnBrk="0" hangingPunct="1">
        <a:defRPr sz="823" kern="1200">
          <a:solidFill>
            <a:schemeClr val="tx1"/>
          </a:solidFill>
          <a:latin typeface="+mn-lt"/>
          <a:ea typeface="+mn-ea"/>
          <a:cs typeface="+mn-cs"/>
        </a:defRPr>
      </a:lvl5pPr>
      <a:lvl6pPr marL="1045388" algn="l" defTabSz="418155" rtl="0" eaLnBrk="1" latinLnBrk="0" hangingPunct="1">
        <a:defRPr sz="823" kern="1200">
          <a:solidFill>
            <a:schemeClr val="tx1"/>
          </a:solidFill>
          <a:latin typeface="+mn-lt"/>
          <a:ea typeface="+mn-ea"/>
          <a:cs typeface="+mn-cs"/>
        </a:defRPr>
      </a:lvl6pPr>
      <a:lvl7pPr marL="1254465" algn="l" defTabSz="418155" rtl="0" eaLnBrk="1" latinLnBrk="0" hangingPunct="1">
        <a:defRPr sz="823" kern="1200">
          <a:solidFill>
            <a:schemeClr val="tx1"/>
          </a:solidFill>
          <a:latin typeface="+mn-lt"/>
          <a:ea typeface="+mn-ea"/>
          <a:cs typeface="+mn-cs"/>
        </a:defRPr>
      </a:lvl7pPr>
      <a:lvl8pPr marL="1463543" algn="l" defTabSz="418155" rtl="0" eaLnBrk="1" latinLnBrk="0" hangingPunct="1">
        <a:defRPr sz="823" kern="1200">
          <a:solidFill>
            <a:schemeClr val="tx1"/>
          </a:solidFill>
          <a:latin typeface="+mn-lt"/>
          <a:ea typeface="+mn-ea"/>
          <a:cs typeface="+mn-cs"/>
        </a:defRPr>
      </a:lvl8pPr>
      <a:lvl9pPr marL="1672620" algn="l" defTabSz="418155" rtl="0" eaLnBrk="1" latinLnBrk="0" hangingPunct="1">
        <a:defRPr sz="82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230490" y="138195"/>
            <a:ext cx="4148668" cy="578865"/>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230490" y="811337"/>
            <a:ext cx="4148668" cy="2011004"/>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230490" y="3158664"/>
            <a:ext cx="1073922" cy="239075"/>
          </a:xfrm>
          <a:prstGeom prst="rect">
            <a:avLst/>
          </a:prstGeom>
          <a:noFill/>
          <a:ln>
            <a:noFill/>
          </a:ln>
        </p:spPr>
        <p:txBody>
          <a:bodyPr lIns="0" tIns="0" rIns="0" bIns="0">
            <a:noAutofit/>
          </a:bodyPr>
          <a:lstStyle>
            <a:lvl1pPr marL="0" marR="0" lvl="0" indent="0" rtl="0" hangingPunct="0">
              <a:buNone/>
              <a:tabLst/>
              <a:defRPr lang="id-ID" sz="640" kern="1200">
                <a:latin typeface="Times New Roman" pitchFamily="18"/>
                <a:ea typeface="Arial Unicode MS" pitchFamily="2"/>
                <a:cs typeface="Tahoma" pitchFamily="2"/>
              </a:defRPr>
            </a:lvl1pPr>
          </a:lstStyle>
          <a:p>
            <a:endParaRPr>
              <a:solidFill>
                <a:prstClr val="black"/>
              </a:solidFill>
            </a:endParaRPr>
          </a:p>
        </p:txBody>
      </p:sp>
      <p:sp>
        <p:nvSpPr>
          <p:cNvPr id="5" name="Footer Placeholder 4"/>
          <p:cNvSpPr txBox="1">
            <a:spLocks noGrp="1"/>
          </p:cNvSpPr>
          <p:nvPr>
            <p:ph type="ftr" sz="quarter" idx="3"/>
          </p:nvPr>
        </p:nvSpPr>
        <p:spPr>
          <a:xfrm>
            <a:off x="1576557" y="3158664"/>
            <a:ext cx="1461146" cy="239075"/>
          </a:xfrm>
          <a:prstGeom prst="rect">
            <a:avLst/>
          </a:prstGeom>
          <a:noFill/>
          <a:ln>
            <a:noFill/>
          </a:ln>
        </p:spPr>
        <p:txBody>
          <a:bodyPr lIns="0" tIns="0" rIns="0" bIns="0">
            <a:noAutofit/>
          </a:bodyPr>
          <a:lstStyle>
            <a:lvl1pPr marL="0" marR="0" lvl="0" indent="0" algn="ctr" rtl="0" hangingPunct="0">
              <a:buNone/>
              <a:tabLst/>
              <a:defRPr lang="en-US" sz="640" kern="1200">
                <a:latin typeface="Times New Roman" pitchFamily="18"/>
                <a:ea typeface="Arial Unicode MS" pitchFamily="2"/>
                <a:cs typeface="Tahoma" pitchFamily="2"/>
              </a:defRPr>
            </a:lvl1pPr>
          </a:lstStyle>
          <a:p>
            <a:endParaRPr>
              <a:solidFill>
                <a:prstClr val="black"/>
              </a:solidFill>
            </a:endParaRPr>
          </a:p>
        </p:txBody>
      </p:sp>
      <p:sp>
        <p:nvSpPr>
          <p:cNvPr id="6" name="Slide Number Placeholder 5"/>
          <p:cNvSpPr txBox="1">
            <a:spLocks noGrp="1"/>
          </p:cNvSpPr>
          <p:nvPr>
            <p:ph type="sldNum" sz="quarter" idx="4"/>
          </p:nvPr>
        </p:nvSpPr>
        <p:spPr>
          <a:xfrm>
            <a:off x="3305237" y="3158664"/>
            <a:ext cx="1073922" cy="239075"/>
          </a:xfrm>
          <a:prstGeom prst="rect">
            <a:avLst/>
          </a:prstGeom>
          <a:noFill/>
          <a:ln>
            <a:noFill/>
          </a:ln>
        </p:spPr>
        <p:txBody>
          <a:bodyPr lIns="0" tIns="0" rIns="0" bIns="0">
            <a:noAutofit/>
          </a:bodyPr>
          <a:lstStyle>
            <a:lvl1pPr marL="0" marR="0" lvl="0" indent="0" algn="r" rtl="0" hangingPunct="0">
              <a:buNone/>
              <a:tabLst/>
              <a:defRPr lang="en-US" sz="640" kern="1200">
                <a:latin typeface="Times New Roman" pitchFamily="18"/>
                <a:ea typeface="Arial Unicode MS" pitchFamily="2"/>
                <a:cs typeface="Tahoma" pitchFamily="2"/>
              </a:defRPr>
            </a:lvl1pPr>
          </a:lstStyle>
          <a:p>
            <a:fld id="{C005417F-5654-4228-AB03-4D3DDFB68178}"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32720429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2012" b="0" i="0" u="none" strike="noStrike" kern="1200">
          <a:ln>
            <a:noFill/>
          </a:ln>
          <a:latin typeface="Arial" pitchFamily="18"/>
          <a:ea typeface="Arial Unicode MS" pitchFamily="2"/>
          <a:cs typeface="Tahoma" pitchFamily="2"/>
        </a:defRPr>
      </a:lvl1pPr>
    </p:titleStyle>
    <p:bodyStyle>
      <a:lvl1pPr rtl="0" hangingPunct="0">
        <a:spcBef>
          <a:spcPts val="0"/>
        </a:spcBef>
        <a:spcAft>
          <a:spcPts val="648"/>
        </a:spcAft>
        <a:tabLst/>
        <a:defRPr lang="en-US" sz="1463" b="0" i="0" u="none" strike="noStrike" kern="1200">
          <a:ln>
            <a:noFill/>
          </a:ln>
          <a:latin typeface="Arial" pitchFamily="18"/>
          <a:ea typeface="Arial Unicode MS" pitchFamily="2"/>
          <a:cs typeface="Tahoma" pitchFamily="2"/>
        </a:defRPr>
      </a:lvl1pPr>
      <a:lvl2pPr marL="313616" indent="-104539" algn="l" defTabSz="418155" rtl="0" eaLnBrk="1" latinLnBrk="0" hangingPunct="1">
        <a:lnSpc>
          <a:spcPct val="90000"/>
        </a:lnSpc>
        <a:spcBef>
          <a:spcPts val="229"/>
        </a:spcBef>
        <a:buFont typeface="Arial" panose="020B0604020202020204" pitchFamily="34" charset="0"/>
        <a:buChar char="•"/>
        <a:defRPr sz="1098" kern="1200">
          <a:solidFill>
            <a:schemeClr val="tx1"/>
          </a:solidFill>
          <a:latin typeface="+mn-lt"/>
          <a:ea typeface="+mn-ea"/>
          <a:cs typeface="+mn-cs"/>
        </a:defRPr>
      </a:lvl2pPr>
      <a:lvl3pPr marL="522694" indent="-104539" algn="l" defTabSz="418155" rtl="0" eaLnBrk="1" latinLnBrk="0" hangingPunct="1">
        <a:lnSpc>
          <a:spcPct val="90000"/>
        </a:lnSpc>
        <a:spcBef>
          <a:spcPts val="229"/>
        </a:spcBef>
        <a:buFont typeface="Arial" panose="020B0604020202020204" pitchFamily="34" charset="0"/>
        <a:buChar char="•"/>
        <a:defRPr sz="915" kern="1200">
          <a:solidFill>
            <a:schemeClr val="tx1"/>
          </a:solidFill>
          <a:latin typeface="+mn-lt"/>
          <a:ea typeface="+mn-ea"/>
          <a:cs typeface="+mn-cs"/>
        </a:defRPr>
      </a:lvl3pPr>
      <a:lvl4pPr marL="731771"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4pPr>
      <a:lvl5pPr marL="94084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5pPr>
      <a:lvl6pPr marL="1149927"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6pPr>
      <a:lvl7pPr marL="1359004"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7pPr>
      <a:lvl8pPr marL="1568082"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8pPr>
      <a:lvl9pPr marL="177715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9pPr>
    </p:bodyStyle>
    <p:otherStyle>
      <a:defPPr>
        <a:defRPr lang="id-ID"/>
      </a:defPPr>
      <a:lvl1pPr marL="0" algn="l" defTabSz="418155" rtl="0" eaLnBrk="1" latinLnBrk="0" hangingPunct="1">
        <a:defRPr sz="823" kern="1200">
          <a:solidFill>
            <a:schemeClr val="tx1"/>
          </a:solidFill>
          <a:latin typeface="+mn-lt"/>
          <a:ea typeface="+mn-ea"/>
          <a:cs typeface="+mn-cs"/>
        </a:defRPr>
      </a:lvl1pPr>
      <a:lvl2pPr marL="209078" algn="l" defTabSz="418155" rtl="0" eaLnBrk="1" latinLnBrk="0" hangingPunct="1">
        <a:defRPr sz="823" kern="1200">
          <a:solidFill>
            <a:schemeClr val="tx1"/>
          </a:solidFill>
          <a:latin typeface="+mn-lt"/>
          <a:ea typeface="+mn-ea"/>
          <a:cs typeface="+mn-cs"/>
        </a:defRPr>
      </a:lvl2pPr>
      <a:lvl3pPr marL="418155" algn="l" defTabSz="418155" rtl="0" eaLnBrk="1" latinLnBrk="0" hangingPunct="1">
        <a:defRPr sz="823" kern="1200">
          <a:solidFill>
            <a:schemeClr val="tx1"/>
          </a:solidFill>
          <a:latin typeface="+mn-lt"/>
          <a:ea typeface="+mn-ea"/>
          <a:cs typeface="+mn-cs"/>
        </a:defRPr>
      </a:lvl3pPr>
      <a:lvl4pPr marL="627233" algn="l" defTabSz="418155" rtl="0" eaLnBrk="1" latinLnBrk="0" hangingPunct="1">
        <a:defRPr sz="823" kern="1200">
          <a:solidFill>
            <a:schemeClr val="tx1"/>
          </a:solidFill>
          <a:latin typeface="+mn-lt"/>
          <a:ea typeface="+mn-ea"/>
          <a:cs typeface="+mn-cs"/>
        </a:defRPr>
      </a:lvl4pPr>
      <a:lvl5pPr marL="836310" algn="l" defTabSz="418155" rtl="0" eaLnBrk="1" latinLnBrk="0" hangingPunct="1">
        <a:defRPr sz="823" kern="1200">
          <a:solidFill>
            <a:schemeClr val="tx1"/>
          </a:solidFill>
          <a:latin typeface="+mn-lt"/>
          <a:ea typeface="+mn-ea"/>
          <a:cs typeface="+mn-cs"/>
        </a:defRPr>
      </a:lvl5pPr>
      <a:lvl6pPr marL="1045388" algn="l" defTabSz="418155" rtl="0" eaLnBrk="1" latinLnBrk="0" hangingPunct="1">
        <a:defRPr sz="823" kern="1200">
          <a:solidFill>
            <a:schemeClr val="tx1"/>
          </a:solidFill>
          <a:latin typeface="+mn-lt"/>
          <a:ea typeface="+mn-ea"/>
          <a:cs typeface="+mn-cs"/>
        </a:defRPr>
      </a:lvl6pPr>
      <a:lvl7pPr marL="1254465" algn="l" defTabSz="418155" rtl="0" eaLnBrk="1" latinLnBrk="0" hangingPunct="1">
        <a:defRPr sz="823" kern="1200">
          <a:solidFill>
            <a:schemeClr val="tx1"/>
          </a:solidFill>
          <a:latin typeface="+mn-lt"/>
          <a:ea typeface="+mn-ea"/>
          <a:cs typeface="+mn-cs"/>
        </a:defRPr>
      </a:lvl7pPr>
      <a:lvl8pPr marL="1463543" algn="l" defTabSz="418155" rtl="0" eaLnBrk="1" latinLnBrk="0" hangingPunct="1">
        <a:defRPr sz="823" kern="1200">
          <a:solidFill>
            <a:schemeClr val="tx1"/>
          </a:solidFill>
          <a:latin typeface="+mn-lt"/>
          <a:ea typeface="+mn-ea"/>
          <a:cs typeface="+mn-cs"/>
        </a:defRPr>
      </a:lvl8pPr>
      <a:lvl9pPr marL="1672620" algn="l" defTabSz="418155" rtl="0" eaLnBrk="1" latinLnBrk="0" hangingPunct="1">
        <a:defRPr sz="82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230490" y="138195"/>
            <a:ext cx="4148668" cy="578865"/>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230490" y="811337"/>
            <a:ext cx="4148668" cy="2011004"/>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230490" y="3158664"/>
            <a:ext cx="1073922" cy="239075"/>
          </a:xfrm>
          <a:prstGeom prst="rect">
            <a:avLst/>
          </a:prstGeom>
          <a:noFill/>
          <a:ln>
            <a:noFill/>
          </a:ln>
        </p:spPr>
        <p:txBody>
          <a:bodyPr lIns="0" tIns="0" rIns="0" bIns="0">
            <a:noAutofit/>
          </a:bodyPr>
          <a:lstStyle>
            <a:lvl1pPr marL="0" marR="0" lvl="0" indent="0" rtl="0" hangingPunct="0">
              <a:buNone/>
              <a:tabLst/>
              <a:defRPr lang="id-ID" sz="640" kern="1200">
                <a:latin typeface="Times New Roman" pitchFamily="18"/>
                <a:ea typeface="Arial Unicode MS" pitchFamily="2"/>
                <a:cs typeface="Tahoma" pitchFamily="2"/>
              </a:defRPr>
            </a:lvl1pPr>
          </a:lstStyle>
          <a:p>
            <a:endParaRPr>
              <a:solidFill>
                <a:prstClr val="black"/>
              </a:solidFill>
            </a:endParaRPr>
          </a:p>
        </p:txBody>
      </p:sp>
      <p:sp>
        <p:nvSpPr>
          <p:cNvPr id="5" name="Footer Placeholder 4"/>
          <p:cNvSpPr txBox="1">
            <a:spLocks noGrp="1"/>
          </p:cNvSpPr>
          <p:nvPr>
            <p:ph type="ftr" sz="quarter" idx="3"/>
          </p:nvPr>
        </p:nvSpPr>
        <p:spPr>
          <a:xfrm>
            <a:off x="1576557" y="3158664"/>
            <a:ext cx="1461146" cy="239075"/>
          </a:xfrm>
          <a:prstGeom prst="rect">
            <a:avLst/>
          </a:prstGeom>
          <a:noFill/>
          <a:ln>
            <a:noFill/>
          </a:ln>
        </p:spPr>
        <p:txBody>
          <a:bodyPr lIns="0" tIns="0" rIns="0" bIns="0">
            <a:noAutofit/>
          </a:bodyPr>
          <a:lstStyle>
            <a:lvl1pPr marL="0" marR="0" lvl="0" indent="0" algn="ctr" rtl="0" hangingPunct="0">
              <a:buNone/>
              <a:tabLst/>
              <a:defRPr lang="en-US" sz="640" kern="1200">
                <a:latin typeface="Times New Roman" pitchFamily="18"/>
                <a:ea typeface="Arial Unicode MS" pitchFamily="2"/>
                <a:cs typeface="Tahoma" pitchFamily="2"/>
              </a:defRPr>
            </a:lvl1pPr>
          </a:lstStyle>
          <a:p>
            <a:endParaRPr>
              <a:solidFill>
                <a:prstClr val="black"/>
              </a:solidFill>
            </a:endParaRPr>
          </a:p>
        </p:txBody>
      </p:sp>
      <p:sp>
        <p:nvSpPr>
          <p:cNvPr id="6" name="Slide Number Placeholder 5"/>
          <p:cNvSpPr txBox="1">
            <a:spLocks noGrp="1"/>
          </p:cNvSpPr>
          <p:nvPr>
            <p:ph type="sldNum" sz="quarter" idx="4"/>
          </p:nvPr>
        </p:nvSpPr>
        <p:spPr>
          <a:xfrm>
            <a:off x="3305237" y="3158664"/>
            <a:ext cx="1073922" cy="239075"/>
          </a:xfrm>
          <a:prstGeom prst="rect">
            <a:avLst/>
          </a:prstGeom>
          <a:noFill/>
          <a:ln>
            <a:noFill/>
          </a:ln>
        </p:spPr>
        <p:txBody>
          <a:bodyPr lIns="0" tIns="0" rIns="0" bIns="0">
            <a:noAutofit/>
          </a:bodyPr>
          <a:lstStyle>
            <a:lvl1pPr marL="0" marR="0" lvl="0" indent="0" algn="r" rtl="0" hangingPunct="0">
              <a:buNone/>
              <a:tabLst/>
              <a:defRPr lang="en-US" sz="640" kern="1200">
                <a:latin typeface="Times New Roman" pitchFamily="18"/>
                <a:ea typeface="Arial Unicode MS" pitchFamily="2"/>
                <a:cs typeface="Tahoma" pitchFamily="2"/>
              </a:defRPr>
            </a:lvl1pPr>
          </a:lstStyle>
          <a:p>
            <a:fld id="{C005417F-5654-4228-AB03-4D3DDFB68178}" type="slidenum">
              <a:rPr>
                <a:solidFill>
                  <a:prstClr val="black"/>
                </a:solidFill>
              </a:rPr>
              <a:pPr/>
              <a:t>‹#›</a:t>
            </a:fld>
            <a:endParaRPr>
              <a:solidFill>
                <a:prstClr val="black"/>
              </a:solidFill>
            </a:endParaRPr>
          </a:p>
        </p:txBody>
      </p:sp>
    </p:spTree>
    <p:extLst>
      <p:ext uri="{BB962C8B-B14F-4D97-AF65-F5344CB8AC3E}">
        <p14:creationId xmlns:p14="http://schemas.microsoft.com/office/powerpoint/2010/main" val="277283707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rtl="0" hangingPunct="0">
        <a:tabLst/>
        <a:defRPr lang="en-US" sz="2012" b="0" i="0" u="none" strike="noStrike" kern="1200">
          <a:ln>
            <a:noFill/>
          </a:ln>
          <a:latin typeface="Arial" pitchFamily="18"/>
          <a:ea typeface="Arial Unicode MS" pitchFamily="2"/>
          <a:cs typeface="Tahoma" pitchFamily="2"/>
        </a:defRPr>
      </a:lvl1pPr>
    </p:titleStyle>
    <p:bodyStyle>
      <a:lvl1pPr rtl="0" hangingPunct="0">
        <a:spcBef>
          <a:spcPts val="0"/>
        </a:spcBef>
        <a:spcAft>
          <a:spcPts val="648"/>
        </a:spcAft>
        <a:tabLst/>
        <a:defRPr lang="en-US" sz="1463" b="0" i="0" u="none" strike="noStrike" kern="1200">
          <a:ln>
            <a:noFill/>
          </a:ln>
          <a:latin typeface="Arial" pitchFamily="18"/>
          <a:ea typeface="Arial Unicode MS" pitchFamily="2"/>
          <a:cs typeface="Tahoma" pitchFamily="2"/>
        </a:defRPr>
      </a:lvl1pPr>
      <a:lvl2pPr marL="313616" indent="-104539" algn="l" defTabSz="418155" rtl="0" eaLnBrk="1" latinLnBrk="0" hangingPunct="1">
        <a:lnSpc>
          <a:spcPct val="90000"/>
        </a:lnSpc>
        <a:spcBef>
          <a:spcPts val="229"/>
        </a:spcBef>
        <a:buFont typeface="Arial" panose="020B0604020202020204" pitchFamily="34" charset="0"/>
        <a:buChar char="•"/>
        <a:defRPr sz="1098" kern="1200">
          <a:solidFill>
            <a:schemeClr val="tx1"/>
          </a:solidFill>
          <a:latin typeface="+mn-lt"/>
          <a:ea typeface="+mn-ea"/>
          <a:cs typeface="+mn-cs"/>
        </a:defRPr>
      </a:lvl2pPr>
      <a:lvl3pPr marL="522694" indent="-104539" algn="l" defTabSz="418155" rtl="0" eaLnBrk="1" latinLnBrk="0" hangingPunct="1">
        <a:lnSpc>
          <a:spcPct val="90000"/>
        </a:lnSpc>
        <a:spcBef>
          <a:spcPts val="229"/>
        </a:spcBef>
        <a:buFont typeface="Arial" panose="020B0604020202020204" pitchFamily="34" charset="0"/>
        <a:buChar char="•"/>
        <a:defRPr sz="915" kern="1200">
          <a:solidFill>
            <a:schemeClr val="tx1"/>
          </a:solidFill>
          <a:latin typeface="+mn-lt"/>
          <a:ea typeface="+mn-ea"/>
          <a:cs typeface="+mn-cs"/>
        </a:defRPr>
      </a:lvl3pPr>
      <a:lvl4pPr marL="731771"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4pPr>
      <a:lvl5pPr marL="94084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5pPr>
      <a:lvl6pPr marL="1149927"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6pPr>
      <a:lvl7pPr marL="1359004"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7pPr>
      <a:lvl8pPr marL="1568082"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8pPr>
      <a:lvl9pPr marL="1777159" indent="-104539" algn="l" defTabSz="418155" rtl="0" eaLnBrk="1" latinLnBrk="0" hangingPunct="1">
        <a:lnSpc>
          <a:spcPct val="90000"/>
        </a:lnSpc>
        <a:spcBef>
          <a:spcPts val="229"/>
        </a:spcBef>
        <a:buFont typeface="Arial" panose="020B0604020202020204" pitchFamily="34" charset="0"/>
        <a:buChar char="•"/>
        <a:defRPr sz="823" kern="1200">
          <a:solidFill>
            <a:schemeClr val="tx1"/>
          </a:solidFill>
          <a:latin typeface="+mn-lt"/>
          <a:ea typeface="+mn-ea"/>
          <a:cs typeface="+mn-cs"/>
        </a:defRPr>
      </a:lvl9pPr>
    </p:bodyStyle>
    <p:otherStyle>
      <a:defPPr>
        <a:defRPr lang="id-ID"/>
      </a:defPPr>
      <a:lvl1pPr marL="0" algn="l" defTabSz="418155" rtl="0" eaLnBrk="1" latinLnBrk="0" hangingPunct="1">
        <a:defRPr sz="823" kern="1200">
          <a:solidFill>
            <a:schemeClr val="tx1"/>
          </a:solidFill>
          <a:latin typeface="+mn-lt"/>
          <a:ea typeface="+mn-ea"/>
          <a:cs typeface="+mn-cs"/>
        </a:defRPr>
      </a:lvl1pPr>
      <a:lvl2pPr marL="209078" algn="l" defTabSz="418155" rtl="0" eaLnBrk="1" latinLnBrk="0" hangingPunct="1">
        <a:defRPr sz="823" kern="1200">
          <a:solidFill>
            <a:schemeClr val="tx1"/>
          </a:solidFill>
          <a:latin typeface="+mn-lt"/>
          <a:ea typeface="+mn-ea"/>
          <a:cs typeface="+mn-cs"/>
        </a:defRPr>
      </a:lvl2pPr>
      <a:lvl3pPr marL="418155" algn="l" defTabSz="418155" rtl="0" eaLnBrk="1" latinLnBrk="0" hangingPunct="1">
        <a:defRPr sz="823" kern="1200">
          <a:solidFill>
            <a:schemeClr val="tx1"/>
          </a:solidFill>
          <a:latin typeface="+mn-lt"/>
          <a:ea typeface="+mn-ea"/>
          <a:cs typeface="+mn-cs"/>
        </a:defRPr>
      </a:lvl3pPr>
      <a:lvl4pPr marL="627233" algn="l" defTabSz="418155" rtl="0" eaLnBrk="1" latinLnBrk="0" hangingPunct="1">
        <a:defRPr sz="823" kern="1200">
          <a:solidFill>
            <a:schemeClr val="tx1"/>
          </a:solidFill>
          <a:latin typeface="+mn-lt"/>
          <a:ea typeface="+mn-ea"/>
          <a:cs typeface="+mn-cs"/>
        </a:defRPr>
      </a:lvl4pPr>
      <a:lvl5pPr marL="836310" algn="l" defTabSz="418155" rtl="0" eaLnBrk="1" latinLnBrk="0" hangingPunct="1">
        <a:defRPr sz="823" kern="1200">
          <a:solidFill>
            <a:schemeClr val="tx1"/>
          </a:solidFill>
          <a:latin typeface="+mn-lt"/>
          <a:ea typeface="+mn-ea"/>
          <a:cs typeface="+mn-cs"/>
        </a:defRPr>
      </a:lvl5pPr>
      <a:lvl6pPr marL="1045388" algn="l" defTabSz="418155" rtl="0" eaLnBrk="1" latinLnBrk="0" hangingPunct="1">
        <a:defRPr sz="823" kern="1200">
          <a:solidFill>
            <a:schemeClr val="tx1"/>
          </a:solidFill>
          <a:latin typeface="+mn-lt"/>
          <a:ea typeface="+mn-ea"/>
          <a:cs typeface="+mn-cs"/>
        </a:defRPr>
      </a:lvl6pPr>
      <a:lvl7pPr marL="1254465" algn="l" defTabSz="418155" rtl="0" eaLnBrk="1" latinLnBrk="0" hangingPunct="1">
        <a:defRPr sz="823" kern="1200">
          <a:solidFill>
            <a:schemeClr val="tx1"/>
          </a:solidFill>
          <a:latin typeface="+mn-lt"/>
          <a:ea typeface="+mn-ea"/>
          <a:cs typeface="+mn-cs"/>
        </a:defRPr>
      </a:lvl7pPr>
      <a:lvl8pPr marL="1463543" algn="l" defTabSz="418155" rtl="0" eaLnBrk="1" latinLnBrk="0" hangingPunct="1">
        <a:defRPr sz="823" kern="1200">
          <a:solidFill>
            <a:schemeClr val="tx1"/>
          </a:solidFill>
          <a:latin typeface="+mn-lt"/>
          <a:ea typeface="+mn-ea"/>
          <a:cs typeface="+mn-cs"/>
        </a:defRPr>
      </a:lvl8pPr>
      <a:lvl9pPr marL="1672620" algn="l" defTabSz="418155" rtl="0" eaLnBrk="1" latinLnBrk="0" hangingPunct="1">
        <a:defRPr sz="8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bit.ly/pelatihanlatex2015"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zinktypografie.nl/latex.php?lang=en" TargetMode="External"/><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hyperlink" Target="http://en.wikibooks.org/wiki/LaTeX/Document_Structure"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books.org/wiki/LaTeX/Document_Structur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books.org/wiki/LaTeX/Document_Structur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calc2latex.sourceforge.net/"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zinktypografie.nl/latex.php?lang=en"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zinktypografie.nl/latex.php?lang=en"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www.zinktypografie.nl/latex.php?lang=en"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www.tug.org/texlive/" TargetMode="External"/><Relationship Id="rId2" Type="http://schemas.openxmlformats.org/officeDocument/2006/relationships/hyperlink" Target="http://miktex.org/"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hyperlink" Target="http://www.zinktypografie.nl/latex.php?lang=en"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19"/>
          <p:cNvPicPr>
            <a:picLocks noChangeAspect="1"/>
          </p:cNvPicPr>
          <p:nvPr/>
        </p:nvPicPr>
        <p:blipFill>
          <a:blip r:embed="rId2">
            <a:lum bright="70000" contrast="-70000"/>
          </a:blip>
          <a:stretch>
            <a:fillRect/>
          </a:stretch>
        </p:blipFill>
        <p:spPr>
          <a:xfrm>
            <a:off x="2462030" y="1403043"/>
            <a:ext cx="2153953" cy="2019306"/>
          </a:xfrm>
          <a:prstGeom prst="rect">
            <a:avLst/>
          </a:prstGeom>
        </p:spPr>
      </p:pic>
      <p:sp>
        <p:nvSpPr>
          <p:cNvPr id="119" name="object 119"/>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18" name="object 118"/>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117" name="object 117"/>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110" name="object 110"/>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11" name="object 111"/>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12" name="object 112"/>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13" name="object 113"/>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14" name="object 114"/>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15" name="object 115"/>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116" name="object 116"/>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99" name="object 99"/>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00" name="object 100"/>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01" name="object 101"/>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02" name="object 102"/>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03" name="object 103"/>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04" name="object 104"/>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05" name="object 105"/>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06" name="object 106"/>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07" name="object 107"/>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08" name="object 108"/>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09" name="object 109"/>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88" name="object 88"/>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89" name="object 89"/>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90" name="object 90"/>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91" name="object 91"/>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92" name="object 92"/>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93" name="object 93"/>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94" name="object 94"/>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95" name="object 95"/>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96" name="object 96"/>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97" name="object 97"/>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98" name="object 98"/>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78" name="object 78"/>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79" name="object 79"/>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80" name="object 80"/>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81" name="object 81"/>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82" name="object 82"/>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83" name="object 83"/>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84" name="object 84"/>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85" name="object 85"/>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86" name="object 86"/>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87" name="object 87"/>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76" name="object 76"/>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77" name="object 77"/>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75" name="object 75"/>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74" name="object 74"/>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72" name="object 7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73" name="object 73"/>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66" name="object 66"/>
          <p:cNvSpPr/>
          <p:nvPr/>
        </p:nvSpPr>
        <p:spPr>
          <a:xfrm>
            <a:off x="2169218" y="2459104"/>
            <a:ext cx="20186" cy="14474"/>
          </a:xfrm>
          <a:custGeom>
            <a:avLst/>
            <a:gdLst/>
            <a:ahLst/>
            <a:cxnLst/>
            <a:rect l="l" t="t" r="r" b="b"/>
            <a:pathLst>
              <a:path w="20186" h="14474">
                <a:moveTo>
                  <a:pt x="311" y="8050"/>
                </a:moveTo>
                <a:lnTo>
                  <a:pt x="623" y="11798"/>
                </a:lnTo>
                <a:lnTo>
                  <a:pt x="5256" y="14474"/>
                </a:lnTo>
                <a:lnTo>
                  <a:pt x="10658" y="14025"/>
                </a:lnTo>
                <a:lnTo>
                  <a:pt x="16058" y="13576"/>
                </a:lnTo>
                <a:lnTo>
                  <a:pt x="20186" y="10172"/>
                </a:lnTo>
                <a:lnTo>
                  <a:pt x="19875" y="6424"/>
                </a:lnTo>
                <a:lnTo>
                  <a:pt x="19563" y="2676"/>
                </a:lnTo>
                <a:lnTo>
                  <a:pt x="14930" y="0"/>
                </a:lnTo>
                <a:lnTo>
                  <a:pt x="9530" y="448"/>
                </a:lnTo>
                <a:lnTo>
                  <a:pt x="4127" y="897"/>
                </a:lnTo>
                <a:lnTo>
                  <a:pt x="0" y="4302"/>
                </a:lnTo>
                <a:lnTo>
                  <a:pt x="311" y="8050"/>
                </a:lnTo>
                <a:close/>
              </a:path>
            </a:pathLst>
          </a:custGeom>
          <a:solidFill>
            <a:srgbClr val="00688A"/>
          </a:solidFill>
        </p:spPr>
        <p:txBody>
          <a:bodyPr wrap="square" lIns="0" tIns="0" rIns="0" bIns="0" rtlCol="0">
            <a:noAutofit/>
          </a:bodyPr>
          <a:lstStyle/>
          <a:p>
            <a:endParaRPr/>
          </a:p>
        </p:txBody>
      </p:sp>
      <p:sp>
        <p:nvSpPr>
          <p:cNvPr id="67" name="object 67"/>
          <p:cNvSpPr/>
          <p:nvPr/>
        </p:nvSpPr>
        <p:spPr>
          <a:xfrm>
            <a:off x="2061913" y="2462838"/>
            <a:ext cx="104894" cy="48166"/>
          </a:xfrm>
          <a:custGeom>
            <a:avLst/>
            <a:gdLst/>
            <a:ahLst/>
            <a:cxnLst/>
            <a:rect l="l" t="t" r="r" b="b"/>
            <a:pathLst>
              <a:path w="104894" h="48166">
                <a:moveTo>
                  <a:pt x="19818" y="41672"/>
                </a:moveTo>
                <a:lnTo>
                  <a:pt x="22981" y="42174"/>
                </a:lnTo>
                <a:lnTo>
                  <a:pt x="36659" y="44177"/>
                </a:lnTo>
                <a:lnTo>
                  <a:pt x="50944" y="46030"/>
                </a:lnTo>
                <a:lnTo>
                  <a:pt x="63871" y="47453"/>
                </a:lnTo>
                <a:lnTo>
                  <a:pt x="73474" y="48166"/>
                </a:lnTo>
                <a:lnTo>
                  <a:pt x="78240" y="48034"/>
                </a:lnTo>
                <a:lnTo>
                  <a:pt x="89481" y="44038"/>
                </a:lnTo>
                <a:lnTo>
                  <a:pt x="99237" y="33164"/>
                </a:lnTo>
                <a:lnTo>
                  <a:pt x="103684" y="23021"/>
                </a:lnTo>
                <a:lnTo>
                  <a:pt x="104894" y="9995"/>
                </a:lnTo>
                <a:lnTo>
                  <a:pt x="100601" y="1363"/>
                </a:lnTo>
                <a:lnTo>
                  <a:pt x="97911" y="0"/>
                </a:lnTo>
                <a:lnTo>
                  <a:pt x="87105" y="1180"/>
                </a:lnTo>
                <a:lnTo>
                  <a:pt x="77602" y="9951"/>
                </a:lnTo>
                <a:lnTo>
                  <a:pt x="76223" y="12099"/>
                </a:lnTo>
                <a:lnTo>
                  <a:pt x="66525" y="21920"/>
                </a:lnTo>
                <a:lnTo>
                  <a:pt x="55285" y="26220"/>
                </a:lnTo>
                <a:lnTo>
                  <a:pt x="47085" y="26902"/>
                </a:lnTo>
                <a:lnTo>
                  <a:pt x="42848" y="24277"/>
                </a:lnTo>
                <a:lnTo>
                  <a:pt x="38591" y="20552"/>
                </a:lnTo>
                <a:lnTo>
                  <a:pt x="34332" y="16828"/>
                </a:lnTo>
                <a:lnTo>
                  <a:pt x="32774" y="12570"/>
                </a:lnTo>
                <a:lnTo>
                  <a:pt x="30840" y="10381"/>
                </a:lnTo>
                <a:lnTo>
                  <a:pt x="28292" y="7499"/>
                </a:lnTo>
                <a:lnTo>
                  <a:pt x="24560" y="4990"/>
                </a:lnTo>
                <a:lnTo>
                  <a:pt x="16823" y="5633"/>
                </a:lnTo>
                <a:lnTo>
                  <a:pt x="15516" y="5816"/>
                </a:lnTo>
                <a:lnTo>
                  <a:pt x="4653" y="12518"/>
                </a:lnTo>
                <a:lnTo>
                  <a:pt x="0" y="25174"/>
                </a:lnTo>
                <a:lnTo>
                  <a:pt x="42" y="25618"/>
                </a:lnTo>
                <a:lnTo>
                  <a:pt x="6624" y="36667"/>
                </a:lnTo>
                <a:lnTo>
                  <a:pt x="19818" y="41672"/>
                </a:lnTo>
                <a:close/>
              </a:path>
            </a:pathLst>
          </a:custGeom>
          <a:solidFill>
            <a:srgbClr val="00688A"/>
          </a:solidFill>
        </p:spPr>
        <p:txBody>
          <a:bodyPr wrap="square" lIns="0" tIns="0" rIns="0" bIns="0" rtlCol="0">
            <a:noAutofit/>
          </a:bodyPr>
          <a:lstStyle/>
          <a:p>
            <a:endParaRPr/>
          </a:p>
        </p:txBody>
      </p:sp>
      <p:sp>
        <p:nvSpPr>
          <p:cNvPr id="68" name="object 68"/>
          <p:cNvSpPr/>
          <p:nvPr/>
        </p:nvSpPr>
        <p:spPr>
          <a:xfrm>
            <a:off x="2168680" y="2485543"/>
            <a:ext cx="9883" cy="8931"/>
          </a:xfrm>
          <a:custGeom>
            <a:avLst/>
            <a:gdLst/>
            <a:ahLst/>
            <a:cxnLst/>
            <a:rect l="l" t="t" r="r" b="b"/>
            <a:pathLst>
              <a:path w="9883" h="8931">
                <a:moveTo>
                  <a:pt x="0" y="4162"/>
                </a:moveTo>
                <a:lnTo>
                  <a:pt x="1948" y="8598"/>
                </a:lnTo>
                <a:lnTo>
                  <a:pt x="4677" y="8766"/>
                </a:lnTo>
                <a:lnTo>
                  <a:pt x="7406" y="8931"/>
                </a:lnTo>
                <a:lnTo>
                  <a:pt x="9883" y="4770"/>
                </a:lnTo>
                <a:lnTo>
                  <a:pt x="7934" y="335"/>
                </a:lnTo>
                <a:lnTo>
                  <a:pt x="5204" y="167"/>
                </a:lnTo>
                <a:lnTo>
                  <a:pt x="2477" y="0"/>
                </a:lnTo>
                <a:lnTo>
                  <a:pt x="0" y="4162"/>
                </a:lnTo>
                <a:close/>
              </a:path>
            </a:pathLst>
          </a:custGeom>
          <a:solidFill>
            <a:srgbClr val="00688A"/>
          </a:solidFill>
        </p:spPr>
        <p:txBody>
          <a:bodyPr wrap="square" lIns="0" tIns="0" rIns="0" bIns="0" rtlCol="0">
            <a:noAutofit/>
          </a:bodyPr>
          <a:lstStyle/>
          <a:p>
            <a:endParaRPr/>
          </a:p>
        </p:txBody>
      </p:sp>
      <p:sp>
        <p:nvSpPr>
          <p:cNvPr id="69" name="object 69"/>
          <p:cNvSpPr/>
          <p:nvPr/>
        </p:nvSpPr>
        <p:spPr>
          <a:xfrm>
            <a:off x="2163573" y="2495649"/>
            <a:ext cx="8891" cy="8310"/>
          </a:xfrm>
          <a:custGeom>
            <a:avLst/>
            <a:gdLst/>
            <a:ahLst/>
            <a:cxnLst/>
            <a:rect l="l" t="t" r="r" b="b"/>
            <a:pathLst>
              <a:path w="8891" h="8310">
                <a:moveTo>
                  <a:pt x="6571" y="0"/>
                </a:moveTo>
                <a:lnTo>
                  <a:pt x="1661" y="408"/>
                </a:lnTo>
                <a:lnTo>
                  <a:pt x="0" y="4523"/>
                </a:lnTo>
                <a:lnTo>
                  <a:pt x="2318" y="8310"/>
                </a:lnTo>
                <a:lnTo>
                  <a:pt x="7228" y="7902"/>
                </a:lnTo>
                <a:lnTo>
                  <a:pt x="8891" y="3784"/>
                </a:lnTo>
                <a:lnTo>
                  <a:pt x="6571" y="0"/>
                </a:lnTo>
                <a:close/>
              </a:path>
            </a:pathLst>
          </a:custGeom>
          <a:solidFill>
            <a:srgbClr val="00688A"/>
          </a:solidFill>
        </p:spPr>
        <p:txBody>
          <a:bodyPr wrap="square" lIns="0" tIns="0" rIns="0" bIns="0" rtlCol="0">
            <a:noAutofit/>
          </a:bodyPr>
          <a:lstStyle/>
          <a:p>
            <a:endParaRPr/>
          </a:p>
        </p:txBody>
      </p:sp>
      <p:sp>
        <p:nvSpPr>
          <p:cNvPr id="70" name="object 70"/>
          <p:cNvSpPr/>
          <p:nvPr/>
        </p:nvSpPr>
        <p:spPr>
          <a:xfrm>
            <a:off x="2157206" y="2504130"/>
            <a:ext cx="7465" cy="7670"/>
          </a:xfrm>
          <a:custGeom>
            <a:avLst/>
            <a:gdLst/>
            <a:ahLst/>
            <a:cxnLst/>
            <a:rect l="l" t="t" r="r" b="b"/>
            <a:pathLst>
              <a:path w="7465" h="7670">
                <a:moveTo>
                  <a:pt x="5489" y="0"/>
                </a:moveTo>
                <a:lnTo>
                  <a:pt x="1367" y="342"/>
                </a:lnTo>
                <a:lnTo>
                  <a:pt x="0" y="4143"/>
                </a:lnTo>
                <a:lnTo>
                  <a:pt x="1975" y="7670"/>
                </a:lnTo>
                <a:lnTo>
                  <a:pt x="6098" y="7327"/>
                </a:lnTo>
                <a:lnTo>
                  <a:pt x="7465" y="3523"/>
                </a:lnTo>
                <a:lnTo>
                  <a:pt x="5489" y="0"/>
                </a:lnTo>
                <a:close/>
              </a:path>
            </a:pathLst>
          </a:custGeom>
          <a:solidFill>
            <a:srgbClr val="00688A"/>
          </a:solidFill>
        </p:spPr>
        <p:txBody>
          <a:bodyPr wrap="square" lIns="0" tIns="0" rIns="0" bIns="0" rtlCol="0">
            <a:noAutofit/>
          </a:bodyPr>
          <a:lstStyle/>
          <a:p>
            <a:endParaRPr/>
          </a:p>
        </p:txBody>
      </p:sp>
      <p:sp>
        <p:nvSpPr>
          <p:cNvPr id="71" name="object 71"/>
          <p:cNvSpPr/>
          <p:nvPr/>
        </p:nvSpPr>
        <p:spPr>
          <a:xfrm>
            <a:off x="2171498" y="2475103"/>
            <a:ext cx="12067" cy="9925"/>
          </a:xfrm>
          <a:custGeom>
            <a:avLst/>
            <a:gdLst/>
            <a:ahLst/>
            <a:cxnLst/>
            <a:rect l="l" t="t" r="r" b="b"/>
            <a:pathLst>
              <a:path w="12067" h="9925">
                <a:moveTo>
                  <a:pt x="215" y="5445"/>
                </a:moveTo>
                <a:lnTo>
                  <a:pt x="431" y="8038"/>
                </a:lnTo>
                <a:lnTo>
                  <a:pt x="3211" y="9925"/>
                </a:lnTo>
                <a:lnTo>
                  <a:pt x="6424" y="9657"/>
                </a:lnTo>
                <a:lnTo>
                  <a:pt x="9637" y="9390"/>
                </a:lnTo>
                <a:lnTo>
                  <a:pt x="12067" y="7071"/>
                </a:lnTo>
                <a:lnTo>
                  <a:pt x="11851" y="4478"/>
                </a:lnTo>
                <a:lnTo>
                  <a:pt x="11636" y="1885"/>
                </a:lnTo>
                <a:lnTo>
                  <a:pt x="8857" y="0"/>
                </a:lnTo>
                <a:lnTo>
                  <a:pt x="5644" y="267"/>
                </a:lnTo>
                <a:lnTo>
                  <a:pt x="2430" y="534"/>
                </a:lnTo>
                <a:lnTo>
                  <a:pt x="0" y="2852"/>
                </a:lnTo>
                <a:lnTo>
                  <a:pt x="215" y="5445"/>
                </a:lnTo>
                <a:close/>
              </a:path>
            </a:pathLst>
          </a:custGeom>
          <a:solidFill>
            <a:srgbClr val="00688A"/>
          </a:solidFill>
        </p:spPr>
        <p:txBody>
          <a:bodyPr wrap="square" lIns="0" tIns="0" rIns="0" bIns="0" rtlCol="0">
            <a:noAutofit/>
          </a:bodyPr>
          <a:lstStyle/>
          <a:p>
            <a:endParaRPr/>
          </a:p>
        </p:txBody>
      </p:sp>
      <p:sp>
        <p:nvSpPr>
          <p:cNvPr id="60" name="object 60"/>
          <p:cNvSpPr/>
          <p:nvPr/>
        </p:nvSpPr>
        <p:spPr>
          <a:xfrm>
            <a:off x="1677345" y="2478657"/>
            <a:ext cx="91432" cy="82337"/>
          </a:xfrm>
          <a:custGeom>
            <a:avLst/>
            <a:gdLst/>
            <a:ahLst/>
            <a:cxnLst/>
            <a:rect l="l" t="t" r="r" b="b"/>
            <a:pathLst>
              <a:path w="91432" h="82337">
                <a:moveTo>
                  <a:pt x="707" y="73074"/>
                </a:moveTo>
                <a:lnTo>
                  <a:pt x="3015" y="76707"/>
                </a:lnTo>
                <a:lnTo>
                  <a:pt x="14256" y="82337"/>
                </a:lnTo>
                <a:lnTo>
                  <a:pt x="26250" y="80396"/>
                </a:lnTo>
                <a:lnTo>
                  <a:pt x="28781" y="78745"/>
                </a:lnTo>
                <a:lnTo>
                  <a:pt x="34742" y="73742"/>
                </a:lnTo>
                <a:lnTo>
                  <a:pt x="35629" y="69322"/>
                </a:lnTo>
                <a:lnTo>
                  <a:pt x="35408" y="65472"/>
                </a:lnTo>
                <a:lnTo>
                  <a:pt x="35240" y="62549"/>
                </a:lnTo>
                <a:lnTo>
                  <a:pt x="33344" y="58419"/>
                </a:lnTo>
                <a:lnTo>
                  <a:pt x="33747" y="52762"/>
                </a:lnTo>
                <a:lnTo>
                  <a:pt x="34149" y="47106"/>
                </a:lnTo>
                <a:lnTo>
                  <a:pt x="35313" y="42247"/>
                </a:lnTo>
                <a:lnTo>
                  <a:pt x="41632" y="36945"/>
                </a:lnTo>
                <a:lnTo>
                  <a:pt x="52075" y="32190"/>
                </a:lnTo>
                <a:lnTo>
                  <a:pt x="65183" y="31992"/>
                </a:lnTo>
                <a:lnTo>
                  <a:pt x="68999" y="32777"/>
                </a:lnTo>
                <a:lnTo>
                  <a:pt x="82760" y="32015"/>
                </a:lnTo>
                <a:lnTo>
                  <a:pt x="91046" y="24187"/>
                </a:lnTo>
                <a:lnTo>
                  <a:pt x="91432" y="22659"/>
                </a:lnTo>
                <a:lnTo>
                  <a:pt x="88192" y="13219"/>
                </a:lnTo>
                <a:lnTo>
                  <a:pt x="77614" y="4666"/>
                </a:lnTo>
                <a:lnTo>
                  <a:pt x="68018" y="985"/>
                </a:lnTo>
                <a:lnTo>
                  <a:pt x="54169" y="0"/>
                </a:lnTo>
                <a:lnTo>
                  <a:pt x="43765" y="4305"/>
                </a:lnTo>
                <a:lnTo>
                  <a:pt x="39091" y="8487"/>
                </a:lnTo>
                <a:lnTo>
                  <a:pt x="32776" y="15751"/>
                </a:lnTo>
                <a:lnTo>
                  <a:pt x="24603" y="25855"/>
                </a:lnTo>
                <a:lnTo>
                  <a:pt x="15763" y="37226"/>
                </a:lnTo>
                <a:lnTo>
                  <a:pt x="7450" y="48288"/>
                </a:lnTo>
                <a:lnTo>
                  <a:pt x="5480" y="50976"/>
                </a:lnTo>
                <a:lnTo>
                  <a:pt x="0" y="62021"/>
                </a:lnTo>
                <a:lnTo>
                  <a:pt x="707" y="73074"/>
                </a:lnTo>
                <a:close/>
              </a:path>
            </a:pathLst>
          </a:custGeom>
          <a:solidFill>
            <a:srgbClr val="00688A"/>
          </a:solidFill>
        </p:spPr>
        <p:txBody>
          <a:bodyPr wrap="square" lIns="0" tIns="0" rIns="0" bIns="0" rtlCol="0">
            <a:noAutofit/>
          </a:bodyPr>
          <a:lstStyle/>
          <a:p>
            <a:endParaRPr/>
          </a:p>
        </p:txBody>
      </p:sp>
      <p:sp>
        <p:nvSpPr>
          <p:cNvPr id="61" name="object 61"/>
          <p:cNvSpPr/>
          <p:nvPr/>
        </p:nvSpPr>
        <p:spPr>
          <a:xfrm>
            <a:off x="1769263" y="2478727"/>
            <a:ext cx="19921" cy="18425"/>
          </a:xfrm>
          <a:custGeom>
            <a:avLst/>
            <a:gdLst/>
            <a:ahLst/>
            <a:cxnLst/>
            <a:rect l="l" t="t" r="r" b="b"/>
            <a:pathLst>
              <a:path w="19921" h="18425">
                <a:moveTo>
                  <a:pt x="1410" y="7475"/>
                </a:moveTo>
                <a:lnTo>
                  <a:pt x="0" y="12649"/>
                </a:lnTo>
                <a:lnTo>
                  <a:pt x="2423" y="15537"/>
                </a:lnTo>
                <a:lnTo>
                  <a:pt x="4846" y="18425"/>
                </a:lnTo>
                <a:lnTo>
                  <a:pt x="10188" y="17935"/>
                </a:lnTo>
                <a:lnTo>
                  <a:pt x="14350" y="14442"/>
                </a:lnTo>
                <a:lnTo>
                  <a:pt x="18511" y="10950"/>
                </a:lnTo>
                <a:lnTo>
                  <a:pt x="19921" y="5775"/>
                </a:lnTo>
                <a:lnTo>
                  <a:pt x="17497" y="2887"/>
                </a:lnTo>
                <a:lnTo>
                  <a:pt x="15074" y="0"/>
                </a:lnTo>
                <a:lnTo>
                  <a:pt x="9733" y="490"/>
                </a:lnTo>
                <a:lnTo>
                  <a:pt x="5572" y="3982"/>
                </a:lnTo>
                <a:lnTo>
                  <a:pt x="1410" y="7475"/>
                </a:lnTo>
                <a:close/>
              </a:path>
            </a:pathLst>
          </a:custGeom>
          <a:solidFill>
            <a:srgbClr val="00688A"/>
          </a:solidFill>
        </p:spPr>
        <p:txBody>
          <a:bodyPr wrap="square" lIns="0" tIns="0" rIns="0" bIns="0" rtlCol="0">
            <a:noAutofit/>
          </a:bodyPr>
          <a:lstStyle/>
          <a:p>
            <a:endParaRPr/>
          </a:p>
        </p:txBody>
      </p:sp>
      <p:sp>
        <p:nvSpPr>
          <p:cNvPr id="62" name="object 62"/>
          <p:cNvSpPr/>
          <p:nvPr/>
        </p:nvSpPr>
        <p:spPr>
          <a:xfrm>
            <a:off x="1762112" y="2473666"/>
            <a:ext cx="12319" cy="11519"/>
          </a:xfrm>
          <a:custGeom>
            <a:avLst/>
            <a:gdLst/>
            <a:ahLst/>
            <a:cxnLst/>
            <a:rect l="l" t="t" r="r" b="b"/>
            <a:pathLst>
              <a:path w="12319" h="11519">
                <a:moveTo>
                  <a:pt x="12319" y="3996"/>
                </a:moveTo>
                <a:lnTo>
                  <a:pt x="10642" y="1998"/>
                </a:lnTo>
                <a:lnTo>
                  <a:pt x="8965" y="0"/>
                </a:lnTo>
                <a:lnTo>
                  <a:pt x="5599" y="64"/>
                </a:lnTo>
                <a:lnTo>
                  <a:pt x="647" y="4218"/>
                </a:lnTo>
                <a:lnTo>
                  <a:pt x="0" y="7523"/>
                </a:lnTo>
                <a:lnTo>
                  <a:pt x="3353" y="11519"/>
                </a:lnTo>
                <a:lnTo>
                  <a:pt x="6719" y="11454"/>
                </a:lnTo>
                <a:lnTo>
                  <a:pt x="11671" y="7299"/>
                </a:lnTo>
                <a:lnTo>
                  <a:pt x="12319" y="3996"/>
                </a:lnTo>
                <a:close/>
              </a:path>
            </a:pathLst>
          </a:custGeom>
          <a:solidFill>
            <a:srgbClr val="00688A"/>
          </a:solidFill>
        </p:spPr>
        <p:txBody>
          <a:bodyPr wrap="square" lIns="0" tIns="0" rIns="0" bIns="0" rtlCol="0">
            <a:noAutofit/>
          </a:bodyPr>
          <a:lstStyle/>
          <a:p>
            <a:endParaRPr/>
          </a:p>
        </p:txBody>
      </p:sp>
      <p:sp>
        <p:nvSpPr>
          <p:cNvPr id="63" name="object 63"/>
          <p:cNvSpPr/>
          <p:nvPr/>
        </p:nvSpPr>
        <p:spPr>
          <a:xfrm>
            <a:off x="1753388" y="2469816"/>
            <a:ext cx="10165" cy="10581"/>
          </a:xfrm>
          <a:custGeom>
            <a:avLst/>
            <a:gdLst/>
            <a:ahLst/>
            <a:cxnLst/>
            <a:rect l="l" t="t" r="r" b="b"/>
            <a:pathLst>
              <a:path w="10165" h="10581">
                <a:moveTo>
                  <a:pt x="10165" y="3173"/>
                </a:moveTo>
                <a:lnTo>
                  <a:pt x="8385" y="1586"/>
                </a:lnTo>
                <a:lnTo>
                  <a:pt x="6606" y="0"/>
                </a:lnTo>
                <a:lnTo>
                  <a:pt x="3685" y="372"/>
                </a:lnTo>
                <a:lnTo>
                  <a:pt x="36" y="4462"/>
                </a:lnTo>
                <a:lnTo>
                  <a:pt x="0" y="7407"/>
                </a:lnTo>
                <a:lnTo>
                  <a:pt x="3557" y="10581"/>
                </a:lnTo>
                <a:lnTo>
                  <a:pt x="6480" y="10209"/>
                </a:lnTo>
                <a:lnTo>
                  <a:pt x="10128" y="6119"/>
                </a:lnTo>
                <a:lnTo>
                  <a:pt x="10165" y="3173"/>
                </a:lnTo>
                <a:close/>
              </a:path>
            </a:pathLst>
          </a:custGeom>
          <a:solidFill>
            <a:srgbClr val="00688A"/>
          </a:solidFill>
        </p:spPr>
        <p:txBody>
          <a:bodyPr wrap="square" lIns="0" tIns="0" rIns="0" bIns="0" rtlCol="0">
            <a:noAutofit/>
          </a:bodyPr>
          <a:lstStyle/>
          <a:p>
            <a:endParaRPr/>
          </a:p>
        </p:txBody>
      </p:sp>
      <p:sp>
        <p:nvSpPr>
          <p:cNvPr id="64" name="object 64"/>
          <p:cNvSpPr/>
          <p:nvPr/>
        </p:nvSpPr>
        <p:spPr>
          <a:xfrm>
            <a:off x="1742733" y="2467457"/>
            <a:ext cx="9672" cy="9263"/>
          </a:xfrm>
          <a:custGeom>
            <a:avLst/>
            <a:gdLst/>
            <a:ahLst/>
            <a:cxnLst/>
            <a:rect l="l" t="t" r="r" b="b"/>
            <a:pathLst>
              <a:path w="9672" h="9263">
                <a:moveTo>
                  <a:pt x="9672" y="3438"/>
                </a:moveTo>
                <a:lnTo>
                  <a:pt x="8262" y="1758"/>
                </a:lnTo>
                <a:lnTo>
                  <a:pt x="6850" y="76"/>
                </a:lnTo>
                <a:lnTo>
                  <a:pt x="4172" y="0"/>
                </a:lnTo>
                <a:lnTo>
                  <a:pt x="389" y="3174"/>
                </a:lnTo>
                <a:lnTo>
                  <a:pt x="0" y="5825"/>
                </a:lnTo>
                <a:lnTo>
                  <a:pt x="2821" y="9187"/>
                </a:lnTo>
                <a:lnTo>
                  <a:pt x="5498" y="9263"/>
                </a:lnTo>
                <a:lnTo>
                  <a:pt x="9281" y="6089"/>
                </a:lnTo>
                <a:lnTo>
                  <a:pt x="9672" y="3438"/>
                </a:lnTo>
                <a:close/>
              </a:path>
            </a:pathLst>
          </a:custGeom>
          <a:solidFill>
            <a:srgbClr val="00688A"/>
          </a:solidFill>
        </p:spPr>
        <p:txBody>
          <a:bodyPr wrap="square" lIns="0" tIns="0" rIns="0" bIns="0" rtlCol="0">
            <a:noAutofit/>
          </a:bodyPr>
          <a:lstStyle/>
          <a:p>
            <a:endParaRPr/>
          </a:p>
        </p:txBody>
      </p:sp>
      <p:sp>
        <p:nvSpPr>
          <p:cNvPr id="65" name="object 65"/>
          <p:cNvSpPr/>
          <p:nvPr/>
        </p:nvSpPr>
        <p:spPr>
          <a:xfrm>
            <a:off x="1732813" y="2467120"/>
            <a:ext cx="7914" cy="8311"/>
          </a:xfrm>
          <a:custGeom>
            <a:avLst/>
            <a:gdLst/>
            <a:ahLst/>
            <a:cxnLst/>
            <a:rect l="l" t="t" r="r" b="b"/>
            <a:pathLst>
              <a:path w="7914" h="8311">
                <a:moveTo>
                  <a:pt x="0" y="2665"/>
                </a:moveTo>
                <a:lnTo>
                  <a:pt x="1081" y="6570"/>
                </a:lnTo>
                <a:lnTo>
                  <a:pt x="4737" y="8311"/>
                </a:lnTo>
                <a:lnTo>
                  <a:pt x="7914" y="5646"/>
                </a:lnTo>
                <a:lnTo>
                  <a:pt x="6834" y="1743"/>
                </a:lnTo>
                <a:lnTo>
                  <a:pt x="3176" y="0"/>
                </a:lnTo>
                <a:lnTo>
                  <a:pt x="0" y="2665"/>
                </a:lnTo>
                <a:close/>
              </a:path>
            </a:pathLst>
          </a:custGeom>
          <a:solidFill>
            <a:srgbClr val="00688A"/>
          </a:solidFill>
        </p:spPr>
        <p:txBody>
          <a:bodyPr wrap="square" lIns="0" tIns="0" rIns="0" bIns="0" rtlCol="0">
            <a:noAutofit/>
          </a:bodyPr>
          <a:lstStyle/>
          <a:p>
            <a:endParaRPr/>
          </a:p>
        </p:txBody>
      </p:sp>
      <p:sp>
        <p:nvSpPr>
          <p:cNvPr id="54" name="object 54"/>
          <p:cNvSpPr/>
          <p:nvPr/>
        </p:nvSpPr>
        <p:spPr>
          <a:xfrm>
            <a:off x="1833442" y="2531318"/>
            <a:ext cx="101691" cy="55713"/>
          </a:xfrm>
          <a:custGeom>
            <a:avLst/>
            <a:gdLst/>
            <a:ahLst/>
            <a:cxnLst/>
            <a:rect l="l" t="t" r="r" b="b"/>
            <a:pathLst>
              <a:path w="101691" h="55713">
                <a:moveTo>
                  <a:pt x="24529" y="20463"/>
                </a:moveTo>
                <a:lnTo>
                  <a:pt x="20380" y="18695"/>
                </a:lnTo>
                <a:lnTo>
                  <a:pt x="12882" y="20787"/>
                </a:lnTo>
                <a:lnTo>
                  <a:pt x="1724" y="30712"/>
                </a:lnTo>
                <a:lnTo>
                  <a:pt x="0" y="43203"/>
                </a:lnTo>
                <a:lnTo>
                  <a:pt x="246" y="44010"/>
                </a:lnTo>
                <a:lnTo>
                  <a:pt x="8854" y="53348"/>
                </a:lnTo>
                <a:lnTo>
                  <a:pt x="22626" y="55713"/>
                </a:lnTo>
                <a:lnTo>
                  <a:pt x="25972" y="55606"/>
                </a:lnTo>
                <a:lnTo>
                  <a:pt x="39797" y="54998"/>
                </a:lnTo>
                <a:lnTo>
                  <a:pt x="54173" y="54131"/>
                </a:lnTo>
                <a:lnTo>
                  <a:pt x="67128" y="53097"/>
                </a:lnTo>
                <a:lnTo>
                  <a:pt x="76689" y="51992"/>
                </a:lnTo>
                <a:lnTo>
                  <a:pt x="81113" y="51035"/>
                </a:lnTo>
                <a:lnTo>
                  <a:pt x="91582" y="45002"/>
                </a:lnTo>
                <a:lnTo>
                  <a:pt x="99230" y="32361"/>
                </a:lnTo>
                <a:lnTo>
                  <a:pt x="101691" y="21610"/>
                </a:lnTo>
                <a:lnTo>
                  <a:pt x="100443" y="8508"/>
                </a:lnTo>
                <a:lnTo>
                  <a:pt x="94578" y="789"/>
                </a:lnTo>
                <a:lnTo>
                  <a:pt x="91991" y="0"/>
                </a:lnTo>
                <a:lnTo>
                  <a:pt x="81407" y="3040"/>
                </a:lnTo>
                <a:lnTo>
                  <a:pt x="73549" y="13582"/>
                </a:lnTo>
                <a:lnTo>
                  <a:pt x="72565" y="16027"/>
                </a:lnTo>
                <a:lnTo>
                  <a:pt x="64873" y="27481"/>
                </a:lnTo>
                <a:lnTo>
                  <a:pt x="54640" y="33810"/>
                </a:lnTo>
                <a:lnTo>
                  <a:pt x="46693" y="36027"/>
                </a:lnTo>
                <a:lnTo>
                  <a:pt x="42026" y="34241"/>
                </a:lnTo>
                <a:lnTo>
                  <a:pt x="37131" y="31376"/>
                </a:lnTo>
                <a:lnTo>
                  <a:pt x="32235" y="28511"/>
                </a:lnTo>
                <a:lnTo>
                  <a:pt x="29898" y="24611"/>
                </a:lnTo>
                <a:lnTo>
                  <a:pt x="27581" y="22821"/>
                </a:lnTo>
                <a:lnTo>
                  <a:pt x="24529" y="20463"/>
                </a:lnTo>
                <a:close/>
              </a:path>
            </a:pathLst>
          </a:custGeom>
          <a:solidFill>
            <a:srgbClr val="00688A"/>
          </a:solidFill>
        </p:spPr>
        <p:txBody>
          <a:bodyPr wrap="square" lIns="0" tIns="0" rIns="0" bIns="0" rtlCol="0">
            <a:noAutofit/>
          </a:bodyPr>
          <a:lstStyle/>
          <a:p>
            <a:endParaRPr/>
          </a:p>
        </p:txBody>
      </p:sp>
      <p:sp>
        <p:nvSpPr>
          <p:cNvPr id="55" name="object 55"/>
          <p:cNvSpPr/>
          <p:nvPr/>
        </p:nvSpPr>
        <p:spPr>
          <a:xfrm>
            <a:off x="1934472" y="2523008"/>
            <a:ext cx="20985" cy="16077"/>
          </a:xfrm>
          <a:custGeom>
            <a:avLst/>
            <a:gdLst/>
            <a:ahLst/>
            <a:cxnLst/>
            <a:rect l="l" t="t" r="r" b="b"/>
            <a:pathLst>
              <a:path w="20985" h="16077">
                <a:moveTo>
                  <a:pt x="1013" y="10684"/>
                </a:moveTo>
                <a:lnTo>
                  <a:pt x="2026" y="14316"/>
                </a:lnTo>
                <a:lnTo>
                  <a:pt x="7093" y="16077"/>
                </a:lnTo>
                <a:lnTo>
                  <a:pt x="12329" y="14616"/>
                </a:lnTo>
                <a:lnTo>
                  <a:pt x="17562" y="13156"/>
                </a:lnTo>
                <a:lnTo>
                  <a:pt x="20985" y="9026"/>
                </a:lnTo>
                <a:lnTo>
                  <a:pt x="19972" y="5394"/>
                </a:lnTo>
                <a:lnTo>
                  <a:pt x="18958" y="1762"/>
                </a:lnTo>
                <a:lnTo>
                  <a:pt x="13891" y="0"/>
                </a:lnTo>
                <a:lnTo>
                  <a:pt x="8658" y="1460"/>
                </a:lnTo>
                <a:lnTo>
                  <a:pt x="3423" y="2920"/>
                </a:lnTo>
                <a:lnTo>
                  <a:pt x="0" y="7051"/>
                </a:lnTo>
                <a:lnTo>
                  <a:pt x="1013" y="10684"/>
                </a:lnTo>
                <a:close/>
              </a:path>
            </a:pathLst>
          </a:custGeom>
          <a:solidFill>
            <a:srgbClr val="00688A"/>
          </a:solidFill>
        </p:spPr>
        <p:txBody>
          <a:bodyPr wrap="square" lIns="0" tIns="0" rIns="0" bIns="0" rtlCol="0">
            <a:noAutofit/>
          </a:bodyPr>
          <a:lstStyle/>
          <a:p>
            <a:endParaRPr/>
          </a:p>
        </p:txBody>
      </p:sp>
      <p:sp>
        <p:nvSpPr>
          <p:cNvPr id="56" name="object 56"/>
          <p:cNvSpPr/>
          <p:nvPr/>
        </p:nvSpPr>
        <p:spPr>
          <a:xfrm>
            <a:off x="1939461" y="2539479"/>
            <a:ext cx="12678" cy="10838"/>
          </a:xfrm>
          <a:custGeom>
            <a:avLst/>
            <a:gdLst/>
            <a:ahLst/>
            <a:cxnLst/>
            <a:rect l="l" t="t" r="r" b="b"/>
            <a:pathLst>
              <a:path w="12678" h="10838">
                <a:moveTo>
                  <a:pt x="0" y="4478"/>
                </a:moveTo>
                <a:lnTo>
                  <a:pt x="1402" y="9504"/>
                </a:lnTo>
                <a:lnTo>
                  <a:pt x="4495" y="10838"/>
                </a:lnTo>
                <a:lnTo>
                  <a:pt x="7609" y="9969"/>
                </a:lnTo>
                <a:lnTo>
                  <a:pt x="10723" y="9100"/>
                </a:lnTo>
                <a:lnTo>
                  <a:pt x="12678" y="6358"/>
                </a:lnTo>
                <a:lnTo>
                  <a:pt x="11977" y="3845"/>
                </a:lnTo>
                <a:lnTo>
                  <a:pt x="11276" y="1332"/>
                </a:lnTo>
                <a:lnTo>
                  <a:pt x="8184" y="0"/>
                </a:lnTo>
                <a:lnTo>
                  <a:pt x="5070" y="868"/>
                </a:lnTo>
                <a:lnTo>
                  <a:pt x="1956" y="1737"/>
                </a:lnTo>
                <a:lnTo>
                  <a:pt x="0" y="4478"/>
                </a:lnTo>
                <a:close/>
              </a:path>
            </a:pathLst>
          </a:custGeom>
          <a:solidFill>
            <a:srgbClr val="00688A"/>
          </a:solidFill>
        </p:spPr>
        <p:txBody>
          <a:bodyPr wrap="square" lIns="0" tIns="0" rIns="0" bIns="0" rtlCol="0">
            <a:noAutofit/>
          </a:bodyPr>
          <a:lstStyle/>
          <a:p>
            <a:endParaRPr/>
          </a:p>
        </p:txBody>
      </p:sp>
      <p:sp>
        <p:nvSpPr>
          <p:cNvPr id="57" name="object 57"/>
          <p:cNvSpPr/>
          <p:nvPr/>
        </p:nvSpPr>
        <p:spPr>
          <a:xfrm>
            <a:off x="1938900" y="2550795"/>
            <a:ext cx="9847" cy="9265"/>
          </a:xfrm>
          <a:custGeom>
            <a:avLst/>
            <a:gdLst/>
            <a:ahLst/>
            <a:cxnLst/>
            <a:rect l="l" t="t" r="r" b="b"/>
            <a:pathLst>
              <a:path w="9847" h="9265">
                <a:moveTo>
                  <a:pt x="1654" y="698"/>
                </a:moveTo>
                <a:lnTo>
                  <a:pt x="0" y="5265"/>
                </a:lnTo>
                <a:lnTo>
                  <a:pt x="2755" y="9265"/>
                </a:lnTo>
                <a:lnTo>
                  <a:pt x="5473" y="8916"/>
                </a:lnTo>
                <a:lnTo>
                  <a:pt x="8192" y="8564"/>
                </a:lnTo>
                <a:lnTo>
                  <a:pt x="9847" y="4000"/>
                </a:lnTo>
                <a:lnTo>
                  <a:pt x="7092" y="0"/>
                </a:lnTo>
                <a:lnTo>
                  <a:pt x="4371" y="349"/>
                </a:lnTo>
                <a:lnTo>
                  <a:pt x="1654" y="698"/>
                </a:lnTo>
                <a:close/>
              </a:path>
            </a:pathLst>
          </a:custGeom>
          <a:solidFill>
            <a:srgbClr val="00688A"/>
          </a:solidFill>
        </p:spPr>
        <p:txBody>
          <a:bodyPr wrap="square" lIns="0" tIns="0" rIns="0" bIns="0" rtlCol="0">
            <a:noAutofit/>
          </a:bodyPr>
          <a:lstStyle/>
          <a:p>
            <a:endParaRPr/>
          </a:p>
        </p:txBody>
      </p:sp>
      <p:sp>
        <p:nvSpPr>
          <p:cNvPr id="58" name="object 58"/>
          <p:cNvSpPr/>
          <p:nvPr/>
        </p:nvSpPr>
        <p:spPr>
          <a:xfrm>
            <a:off x="1935844" y="2561636"/>
            <a:ext cx="8616" cy="8986"/>
          </a:xfrm>
          <a:custGeom>
            <a:avLst/>
            <a:gdLst/>
            <a:ahLst/>
            <a:cxnLst/>
            <a:rect l="l" t="t" r="r" b="b"/>
            <a:pathLst>
              <a:path w="8616" h="8986">
                <a:moveTo>
                  <a:pt x="5619" y="0"/>
                </a:moveTo>
                <a:lnTo>
                  <a:pt x="860" y="1327"/>
                </a:lnTo>
                <a:lnTo>
                  <a:pt x="0" y="5694"/>
                </a:lnTo>
                <a:lnTo>
                  <a:pt x="2997" y="8986"/>
                </a:lnTo>
                <a:lnTo>
                  <a:pt x="7755" y="7658"/>
                </a:lnTo>
                <a:lnTo>
                  <a:pt x="8616" y="3289"/>
                </a:lnTo>
                <a:lnTo>
                  <a:pt x="5619" y="0"/>
                </a:lnTo>
                <a:close/>
              </a:path>
            </a:pathLst>
          </a:custGeom>
          <a:solidFill>
            <a:srgbClr val="00688A"/>
          </a:solidFill>
        </p:spPr>
        <p:txBody>
          <a:bodyPr wrap="square" lIns="0" tIns="0" rIns="0" bIns="0" rtlCol="0">
            <a:noAutofit/>
          </a:bodyPr>
          <a:lstStyle/>
          <a:p>
            <a:endParaRPr/>
          </a:p>
        </p:txBody>
      </p:sp>
      <p:sp>
        <p:nvSpPr>
          <p:cNvPr id="59" name="object 59"/>
          <p:cNvSpPr/>
          <p:nvPr/>
        </p:nvSpPr>
        <p:spPr>
          <a:xfrm>
            <a:off x="1931102" y="2571393"/>
            <a:ext cx="7234" cy="8216"/>
          </a:xfrm>
          <a:custGeom>
            <a:avLst/>
            <a:gdLst/>
            <a:ahLst/>
            <a:cxnLst/>
            <a:rect l="l" t="t" r="r" b="b"/>
            <a:pathLst>
              <a:path w="7234" h="8216">
                <a:moveTo>
                  <a:pt x="4624" y="0"/>
                </a:moveTo>
                <a:lnTo>
                  <a:pt x="629" y="1114"/>
                </a:lnTo>
                <a:lnTo>
                  <a:pt x="0" y="5115"/>
                </a:lnTo>
                <a:lnTo>
                  <a:pt x="2610" y="8216"/>
                </a:lnTo>
                <a:lnTo>
                  <a:pt x="6605" y="7101"/>
                </a:lnTo>
                <a:lnTo>
                  <a:pt x="7234" y="3097"/>
                </a:lnTo>
                <a:lnTo>
                  <a:pt x="4624" y="0"/>
                </a:lnTo>
                <a:close/>
              </a:path>
            </a:pathLst>
          </a:custGeom>
          <a:solidFill>
            <a:srgbClr val="00688A"/>
          </a:solidFill>
        </p:spPr>
        <p:txBody>
          <a:bodyPr wrap="square" lIns="0" tIns="0" rIns="0" bIns="0" rtlCol="0">
            <a:noAutofit/>
          </a:bodyPr>
          <a:lstStyle/>
          <a:p>
            <a:endParaRPr/>
          </a:p>
        </p:txBody>
      </p:sp>
      <p:sp>
        <p:nvSpPr>
          <p:cNvPr id="48" name="object 48"/>
          <p:cNvSpPr/>
          <p:nvPr/>
        </p:nvSpPr>
        <p:spPr>
          <a:xfrm>
            <a:off x="1913045" y="2375441"/>
            <a:ext cx="97636" cy="74511"/>
          </a:xfrm>
          <a:custGeom>
            <a:avLst/>
            <a:gdLst/>
            <a:ahLst/>
            <a:cxnLst/>
            <a:rect l="l" t="t" r="r" b="b"/>
            <a:pathLst>
              <a:path w="97636" h="74511">
                <a:moveTo>
                  <a:pt x="35018" y="65187"/>
                </a:moveTo>
                <a:lnTo>
                  <a:pt x="35434" y="61361"/>
                </a:lnTo>
                <a:lnTo>
                  <a:pt x="35751" y="58456"/>
                </a:lnTo>
                <a:lnTo>
                  <a:pt x="34564" y="54077"/>
                </a:lnTo>
                <a:lnTo>
                  <a:pt x="35893" y="48575"/>
                </a:lnTo>
                <a:lnTo>
                  <a:pt x="37219" y="43073"/>
                </a:lnTo>
                <a:lnTo>
                  <a:pt x="39166" y="38482"/>
                </a:lnTo>
                <a:lnTo>
                  <a:pt x="46258" y="34303"/>
                </a:lnTo>
                <a:lnTo>
                  <a:pt x="57309" y="31341"/>
                </a:lnTo>
                <a:lnTo>
                  <a:pt x="70230" y="33296"/>
                </a:lnTo>
                <a:lnTo>
                  <a:pt x="73887" y="34706"/>
                </a:lnTo>
                <a:lnTo>
                  <a:pt x="87190" y="36297"/>
                </a:lnTo>
                <a:lnTo>
                  <a:pt x="96685" y="30433"/>
                </a:lnTo>
                <a:lnTo>
                  <a:pt x="97636" y="28439"/>
                </a:lnTo>
                <a:lnTo>
                  <a:pt x="96219" y="19024"/>
                </a:lnTo>
                <a:lnTo>
                  <a:pt x="87900" y="9169"/>
                </a:lnTo>
                <a:lnTo>
                  <a:pt x="78157" y="3246"/>
                </a:lnTo>
                <a:lnTo>
                  <a:pt x="64865" y="0"/>
                </a:lnTo>
                <a:lnTo>
                  <a:pt x="54041" y="2370"/>
                </a:lnTo>
                <a:lnTo>
                  <a:pt x="48444" y="5868"/>
                </a:lnTo>
                <a:lnTo>
                  <a:pt x="41015" y="11994"/>
                </a:lnTo>
                <a:lnTo>
                  <a:pt x="31282" y="20616"/>
                </a:lnTo>
                <a:lnTo>
                  <a:pt x="20687" y="30374"/>
                </a:lnTo>
                <a:lnTo>
                  <a:pt x="10671" y="39907"/>
                </a:lnTo>
                <a:lnTo>
                  <a:pt x="1162" y="52094"/>
                </a:lnTo>
                <a:lnTo>
                  <a:pt x="0" y="63050"/>
                </a:lnTo>
                <a:lnTo>
                  <a:pt x="1694" y="67087"/>
                </a:lnTo>
                <a:lnTo>
                  <a:pt x="11941" y="74511"/>
                </a:lnTo>
                <a:lnTo>
                  <a:pt x="24144" y="74486"/>
                </a:lnTo>
                <a:lnTo>
                  <a:pt x="26725" y="73336"/>
                </a:lnTo>
                <a:lnTo>
                  <a:pt x="33418" y="69393"/>
                </a:lnTo>
                <a:lnTo>
                  <a:pt x="35018" y="65187"/>
                </a:lnTo>
                <a:close/>
              </a:path>
            </a:pathLst>
          </a:custGeom>
          <a:solidFill>
            <a:srgbClr val="00688A"/>
          </a:solidFill>
        </p:spPr>
        <p:txBody>
          <a:bodyPr wrap="square" lIns="0" tIns="0" rIns="0" bIns="0" rtlCol="0">
            <a:noAutofit/>
          </a:bodyPr>
          <a:lstStyle/>
          <a:p>
            <a:endParaRPr/>
          </a:p>
        </p:txBody>
      </p:sp>
      <p:sp>
        <p:nvSpPr>
          <p:cNvPr id="49" name="object 49"/>
          <p:cNvSpPr/>
          <p:nvPr/>
        </p:nvSpPr>
        <p:spPr>
          <a:xfrm>
            <a:off x="2012797" y="2383808"/>
            <a:ext cx="20742" cy="17248"/>
          </a:xfrm>
          <a:custGeom>
            <a:avLst/>
            <a:gdLst/>
            <a:ahLst/>
            <a:cxnLst/>
            <a:rect l="l" t="t" r="r" b="b"/>
            <a:pathLst>
              <a:path w="20742" h="17248">
                <a:moveTo>
                  <a:pt x="0" y="10367"/>
                </a:moveTo>
                <a:lnTo>
                  <a:pt x="1910" y="13609"/>
                </a:lnTo>
                <a:lnTo>
                  <a:pt x="3820" y="16851"/>
                </a:lnTo>
                <a:lnTo>
                  <a:pt x="9159" y="17248"/>
                </a:lnTo>
                <a:lnTo>
                  <a:pt x="13832" y="14495"/>
                </a:lnTo>
                <a:lnTo>
                  <a:pt x="18503" y="11743"/>
                </a:lnTo>
                <a:lnTo>
                  <a:pt x="20742" y="6880"/>
                </a:lnTo>
                <a:lnTo>
                  <a:pt x="18832" y="3638"/>
                </a:lnTo>
                <a:lnTo>
                  <a:pt x="16922" y="396"/>
                </a:lnTo>
                <a:lnTo>
                  <a:pt x="11584" y="0"/>
                </a:lnTo>
                <a:lnTo>
                  <a:pt x="6912" y="2752"/>
                </a:lnTo>
                <a:lnTo>
                  <a:pt x="2240" y="5505"/>
                </a:lnTo>
                <a:lnTo>
                  <a:pt x="0" y="10367"/>
                </a:lnTo>
                <a:close/>
              </a:path>
            </a:pathLst>
          </a:custGeom>
          <a:solidFill>
            <a:srgbClr val="00688A"/>
          </a:solidFill>
        </p:spPr>
        <p:txBody>
          <a:bodyPr wrap="square" lIns="0" tIns="0" rIns="0" bIns="0" rtlCol="0">
            <a:noAutofit/>
          </a:bodyPr>
          <a:lstStyle/>
          <a:p>
            <a:endParaRPr/>
          </a:p>
        </p:txBody>
      </p:sp>
      <p:sp>
        <p:nvSpPr>
          <p:cNvPr id="50" name="object 50"/>
          <p:cNvSpPr/>
          <p:nvPr/>
        </p:nvSpPr>
        <p:spPr>
          <a:xfrm>
            <a:off x="2007435" y="2376547"/>
            <a:ext cx="12708" cy="11398"/>
          </a:xfrm>
          <a:custGeom>
            <a:avLst/>
            <a:gdLst/>
            <a:ahLst/>
            <a:cxnLst/>
            <a:rect l="l" t="t" r="r" b="b"/>
            <a:pathLst>
              <a:path w="12708" h="11398">
                <a:moveTo>
                  <a:pt x="12708" y="4977"/>
                </a:moveTo>
                <a:lnTo>
                  <a:pt x="11387" y="2734"/>
                </a:lnTo>
                <a:lnTo>
                  <a:pt x="10065" y="491"/>
                </a:lnTo>
                <a:lnTo>
                  <a:pt x="6741" y="0"/>
                </a:lnTo>
                <a:lnTo>
                  <a:pt x="3961" y="1637"/>
                </a:lnTo>
                <a:lnTo>
                  <a:pt x="1182" y="3275"/>
                </a:lnTo>
                <a:lnTo>
                  <a:pt x="0" y="6421"/>
                </a:lnTo>
                <a:lnTo>
                  <a:pt x="2643" y="10907"/>
                </a:lnTo>
                <a:lnTo>
                  <a:pt x="5967" y="11398"/>
                </a:lnTo>
                <a:lnTo>
                  <a:pt x="8747" y="9760"/>
                </a:lnTo>
                <a:lnTo>
                  <a:pt x="11526" y="8122"/>
                </a:lnTo>
                <a:lnTo>
                  <a:pt x="12708" y="4977"/>
                </a:lnTo>
                <a:close/>
              </a:path>
            </a:pathLst>
          </a:custGeom>
          <a:solidFill>
            <a:srgbClr val="00688A"/>
          </a:solidFill>
        </p:spPr>
        <p:txBody>
          <a:bodyPr wrap="square" lIns="0" tIns="0" rIns="0" bIns="0" rtlCol="0">
            <a:noAutofit/>
          </a:bodyPr>
          <a:lstStyle/>
          <a:p>
            <a:endParaRPr/>
          </a:p>
        </p:txBody>
      </p:sp>
      <p:sp>
        <p:nvSpPr>
          <p:cNvPr id="51" name="object 51"/>
          <p:cNvSpPr/>
          <p:nvPr/>
        </p:nvSpPr>
        <p:spPr>
          <a:xfrm>
            <a:off x="1999500" y="2371309"/>
            <a:ext cx="10703" cy="10144"/>
          </a:xfrm>
          <a:custGeom>
            <a:avLst/>
            <a:gdLst/>
            <a:ahLst/>
            <a:cxnLst/>
            <a:rect l="l" t="t" r="r" b="b"/>
            <a:pathLst>
              <a:path w="10703" h="10144">
                <a:moveTo>
                  <a:pt x="10703" y="3824"/>
                </a:moveTo>
                <a:lnTo>
                  <a:pt x="9213" y="1969"/>
                </a:lnTo>
                <a:lnTo>
                  <a:pt x="7724" y="113"/>
                </a:lnTo>
                <a:lnTo>
                  <a:pt x="4786" y="0"/>
                </a:lnTo>
                <a:lnTo>
                  <a:pt x="520" y="3424"/>
                </a:lnTo>
                <a:lnTo>
                  <a:pt x="0" y="6318"/>
                </a:lnTo>
                <a:lnTo>
                  <a:pt x="2980" y="10028"/>
                </a:lnTo>
                <a:lnTo>
                  <a:pt x="5918" y="10144"/>
                </a:lnTo>
                <a:lnTo>
                  <a:pt x="10182" y="6717"/>
                </a:lnTo>
                <a:lnTo>
                  <a:pt x="10703" y="3824"/>
                </a:lnTo>
                <a:close/>
              </a:path>
            </a:pathLst>
          </a:custGeom>
          <a:solidFill>
            <a:srgbClr val="00688A"/>
          </a:solidFill>
        </p:spPr>
        <p:txBody>
          <a:bodyPr wrap="square" lIns="0" tIns="0" rIns="0" bIns="0" rtlCol="0">
            <a:noAutofit/>
          </a:bodyPr>
          <a:lstStyle/>
          <a:p>
            <a:endParaRPr/>
          </a:p>
        </p:txBody>
      </p:sp>
      <p:sp>
        <p:nvSpPr>
          <p:cNvPr id="52" name="object 52"/>
          <p:cNvSpPr/>
          <p:nvPr/>
        </p:nvSpPr>
        <p:spPr>
          <a:xfrm>
            <a:off x="1989660" y="2366946"/>
            <a:ext cx="9914" cy="9337"/>
          </a:xfrm>
          <a:custGeom>
            <a:avLst/>
            <a:gdLst/>
            <a:ahLst/>
            <a:cxnLst/>
            <a:rect l="l" t="t" r="r" b="b"/>
            <a:pathLst>
              <a:path w="9914" h="9337">
                <a:moveTo>
                  <a:pt x="9094" y="6835"/>
                </a:moveTo>
                <a:lnTo>
                  <a:pt x="9914" y="4290"/>
                </a:lnTo>
                <a:lnTo>
                  <a:pt x="8803" y="2403"/>
                </a:lnTo>
                <a:lnTo>
                  <a:pt x="7690" y="515"/>
                </a:lnTo>
                <a:lnTo>
                  <a:pt x="5066" y="0"/>
                </a:lnTo>
                <a:lnTo>
                  <a:pt x="819" y="2502"/>
                </a:lnTo>
                <a:lnTo>
                  <a:pt x="0" y="5046"/>
                </a:lnTo>
                <a:lnTo>
                  <a:pt x="2223" y="8821"/>
                </a:lnTo>
                <a:lnTo>
                  <a:pt x="4846" y="9337"/>
                </a:lnTo>
                <a:lnTo>
                  <a:pt x="9094" y="6835"/>
                </a:lnTo>
                <a:close/>
              </a:path>
            </a:pathLst>
          </a:custGeom>
          <a:solidFill>
            <a:srgbClr val="00688A"/>
          </a:solidFill>
        </p:spPr>
        <p:txBody>
          <a:bodyPr wrap="square" lIns="0" tIns="0" rIns="0" bIns="0" rtlCol="0">
            <a:noAutofit/>
          </a:bodyPr>
          <a:lstStyle/>
          <a:p>
            <a:endParaRPr/>
          </a:p>
        </p:txBody>
      </p:sp>
      <p:sp>
        <p:nvSpPr>
          <p:cNvPr id="53" name="object 53"/>
          <p:cNvSpPr/>
          <p:nvPr/>
        </p:nvSpPr>
        <p:spPr>
          <a:xfrm>
            <a:off x="1980469" y="2364816"/>
            <a:ext cx="7300" cy="8439"/>
          </a:xfrm>
          <a:custGeom>
            <a:avLst/>
            <a:gdLst/>
            <a:ahLst/>
            <a:cxnLst/>
            <a:rect l="l" t="t" r="r" b="b"/>
            <a:pathLst>
              <a:path w="7300" h="8439">
                <a:moveTo>
                  <a:pt x="0" y="2101"/>
                </a:moveTo>
                <a:lnTo>
                  <a:pt x="422" y="6123"/>
                </a:lnTo>
                <a:lnTo>
                  <a:pt x="3734" y="8439"/>
                </a:lnTo>
                <a:lnTo>
                  <a:pt x="7300" y="6338"/>
                </a:lnTo>
                <a:lnTo>
                  <a:pt x="6880" y="2318"/>
                </a:lnTo>
                <a:lnTo>
                  <a:pt x="3566" y="0"/>
                </a:lnTo>
                <a:lnTo>
                  <a:pt x="0" y="2101"/>
                </a:lnTo>
                <a:close/>
              </a:path>
            </a:pathLst>
          </a:custGeom>
          <a:solidFill>
            <a:srgbClr val="00688A"/>
          </a:solidFill>
        </p:spPr>
        <p:txBody>
          <a:bodyPr wrap="square" lIns="0" tIns="0" rIns="0" bIns="0" rtlCol="0">
            <a:noAutofit/>
          </a:bodyPr>
          <a:lstStyle/>
          <a:p>
            <a:endParaRPr/>
          </a:p>
        </p:txBody>
      </p:sp>
      <p:sp>
        <p:nvSpPr>
          <p:cNvPr id="42" name="object 42"/>
          <p:cNvSpPr/>
          <p:nvPr/>
        </p:nvSpPr>
        <p:spPr>
          <a:xfrm>
            <a:off x="2017453" y="2457929"/>
            <a:ext cx="103316" cy="64293"/>
          </a:xfrm>
          <a:custGeom>
            <a:avLst/>
            <a:gdLst/>
            <a:ahLst/>
            <a:cxnLst/>
            <a:rect l="l" t="t" r="r" b="b"/>
            <a:pathLst>
              <a:path w="103316" h="64293">
                <a:moveTo>
                  <a:pt x="27016" y="20491"/>
                </a:moveTo>
                <a:lnTo>
                  <a:pt x="15227" y="27713"/>
                </a:lnTo>
                <a:lnTo>
                  <a:pt x="12502" y="29428"/>
                </a:lnTo>
                <a:lnTo>
                  <a:pt x="3190" y="37905"/>
                </a:lnTo>
                <a:lnTo>
                  <a:pt x="0" y="48765"/>
                </a:lnTo>
                <a:lnTo>
                  <a:pt x="767" y="52399"/>
                </a:lnTo>
                <a:lnTo>
                  <a:pt x="9410" y="61899"/>
                </a:lnTo>
                <a:lnTo>
                  <a:pt x="21514" y="64293"/>
                </a:lnTo>
                <a:lnTo>
                  <a:pt x="23928" y="63751"/>
                </a:lnTo>
                <a:lnTo>
                  <a:pt x="31296" y="61298"/>
                </a:lnTo>
                <a:lnTo>
                  <a:pt x="33742" y="57522"/>
                </a:lnTo>
                <a:lnTo>
                  <a:pt x="34950" y="53868"/>
                </a:lnTo>
                <a:lnTo>
                  <a:pt x="35868" y="51095"/>
                </a:lnTo>
                <a:lnTo>
                  <a:pt x="35625" y="46566"/>
                </a:lnTo>
                <a:lnTo>
                  <a:pt x="38076" y="41464"/>
                </a:lnTo>
                <a:lnTo>
                  <a:pt x="40526" y="36364"/>
                </a:lnTo>
                <a:lnTo>
                  <a:pt x="43391" y="32283"/>
                </a:lnTo>
                <a:lnTo>
                  <a:pt x="51200" y="29683"/>
                </a:lnTo>
                <a:lnTo>
                  <a:pt x="62520" y="29085"/>
                </a:lnTo>
                <a:lnTo>
                  <a:pt x="74645" y="33602"/>
                </a:lnTo>
                <a:lnTo>
                  <a:pt x="78125" y="35864"/>
                </a:lnTo>
                <a:lnTo>
                  <a:pt x="90775" y="40206"/>
                </a:lnTo>
                <a:lnTo>
                  <a:pt x="101281" y="36490"/>
                </a:lnTo>
                <a:lnTo>
                  <a:pt x="102656" y="34713"/>
                </a:lnTo>
                <a:lnTo>
                  <a:pt x="103316" y="25487"/>
                </a:lnTo>
                <a:lnTo>
                  <a:pt x="97612" y="14394"/>
                </a:lnTo>
                <a:lnTo>
                  <a:pt x="88889" y="6004"/>
                </a:lnTo>
                <a:lnTo>
                  <a:pt x="76381" y="0"/>
                </a:lnTo>
                <a:lnTo>
                  <a:pt x="65130" y="188"/>
                </a:lnTo>
                <a:lnTo>
                  <a:pt x="59292" y="2343"/>
                </a:lnTo>
                <a:lnTo>
                  <a:pt x="50744" y="6776"/>
                </a:lnTo>
                <a:lnTo>
                  <a:pt x="39421" y="13169"/>
                </a:lnTo>
                <a:lnTo>
                  <a:pt x="27016" y="20491"/>
                </a:lnTo>
                <a:close/>
              </a:path>
            </a:pathLst>
          </a:custGeom>
          <a:solidFill>
            <a:srgbClr val="00688A"/>
          </a:solidFill>
        </p:spPr>
        <p:txBody>
          <a:bodyPr wrap="square" lIns="0" tIns="0" rIns="0" bIns="0" rtlCol="0">
            <a:noAutofit/>
          </a:bodyPr>
          <a:lstStyle/>
          <a:p>
            <a:endParaRPr/>
          </a:p>
        </p:txBody>
      </p:sp>
      <p:sp>
        <p:nvSpPr>
          <p:cNvPr id="43" name="object 43"/>
          <p:cNvSpPr/>
          <p:nvPr/>
        </p:nvSpPr>
        <p:spPr>
          <a:xfrm>
            <a:off x="2264268" y="2324006"/>
            <a:ext cx="10986" cy="10153"/>
          </a:xfrm>
          <a:custGeom>
            <a:avLst/>
            <a:gdLst/>
            <a:ahLst/>
            <a:cxnLst/>
            <a:rect l="l" t="t" r="r" b="b"/>
            <a:pathLst>
              <a:path w="10986" h="10153">
                <a:moveTo>
                  <a:pt x="9871" y="7697"/>
                </a:moveTo>
                <a:lnTo>
                  <a:pt x="10986" y="4977"/>
                </a:lnTo>
                <a:lnTo>
                  <a:pt x="9918" y="2852"/>
                </a:lnTo>
                <a:lnTo>
                  <a:pt x="8850" y="726"/>
                </a:lnTo>
                <a:lnTo>
                  <a:pt x="6003" y="0"/>
                </a:lnTo>
                <a:lnTo>
                  <a:pt x="1115" y="2454"/>
                </a:lnTo>
                <a:lnTo>
                  <a:pt x="0" y="5174"/>
                </a:lnTo>
                <a:lnTo>
                  <a:pt x="2136" y="9425"/>
                </a:lnTo>
                <a:lnTo>
                  <a:pt x="4984" y="10153"/>
                </a:lnTo>
                <a:lnTo>
                  <a:pt x="9871" y="7697"/>
                </a:lnTo>
                <a:close/>
              </a:path>
            </a:pathLst>
          </a:custGeom>
          <a:solidFill>
            <a:srgbClr val="00688A"/>
          </a:solidFill>
        </p:spPr>
        <p:txBody>
          <a:bodyPr wrap="square" lIns="0" tIns="0" rIns="0" bIns="0" rtlCol="0">
            <a:noAutofit/>
          </a:bodyPr>
          <a:lstStyle/>
          <a:p>
            <a:endParaRPr/>
          </a:p>
        </p:txBody>
      </p:sp>
      <p:sp>
        <p:nvSpPr>
          <p:cNvPr id="44" name="object 44"/>
          <p:cNvSpPr/>
          <p:nvPr/>
        </p:nvSpPr>
        <p:spPr>
          <a:xfrm>
            <a:off x="2256520" y="2317737"/>
            <a:ext cx="8467" cy="9083"/>
          </a:xfrm>
          <a:custGeom>
            <a:avLst/>
            <a:gdLst/>
            <a:ahLst/>
            <a:cxnLst/>
            <a:rect l="l" t="t" r="r" b="b"/>
            <a:pathLst>
              <a:path w="8467" h="9083">
                <a:moveTo>
                  <a:pt x="5318" y="0"/>
                </a:moveTo>
                <a:lnTo>
                  <a:pt x="642" y="1556"/>
                </a:lnTo>
                <a:lnTo>
                  <a:pt x="0" y="5951"/>
                </a:lnTo>
                <a:lnTo>
                  <a:pt x="3147" y="9083"/>
                </a:lnTo>
                <a:lnTo>
                  <a:pt x="7823" y="7526"/>
                </a:lnTo>
                <a:lnTo>
                  <a:pt x="8467" y="3132"/>
                </a:lnTo>
                <a:lnTo>
                  <a:pt x="5318" y="0"/>
                </a:lnTo>
                <a:close/>
              </a:path>
            </a:pathLst>
          </a:custGeom>
          <a:solidFill>
            <a:srgbClr val="00688A"/>
          </a:solidFill>
        </p:spPr>
        <p:txBody>
          <a:bodyPr wrap="square" lIns="0" tIns="0" rIns="0" bIns="0" rtlCol="0">
            <a:noAutofit/>
          </a:bodyPr>
          <a:lstStyle/>
          <a:p>
            <a:endParaRPr/>
          </a:p>
        </p:txBody>
      </p:sp>
      <p:sp>
        <p:nvSpPr>
          <p:cNvPr id="45" name="object 45"/>
          <p:cNvSpPr/>
          <p:nvPr/>
        </p:nvSpPr>
        <p:spPr>
          <a:xfrm>
            <a:off x="2270906" y="2331197"/>
            <a:ext cx="12726" cy="10981"/>
          </a:xfrm>
          <a:custGeom>
            <a:avLst/>
            <a:gdLst/>
            <a:ahLst/>
            <a:cxnLst/>
            <a:rect l="l" t="t" r="r" b="b"/>
            <a:pathLst>
              <a:path w="12726" h="10981">
                <a:moveTo>
                  <a:pt x="0" y="4866"/>
                </a:moveTo>
                <a:lnTo>
                  <a:pt x="1644" y="9805"/>
                </a:lnTo>
                <a:lnTo>
                  <a:pt x="4791" y="10981"/>
                </a:lnTo>
                <a:lnTo>
                  <a:pt x="7852" y="9962"/>
                </a:lnTo>
                <a:lnTo>
                  <a:pt x="10912" y="8943"/>
                </a:lnTo>
                <a:lnTo>
                  <a:pt x="12726" y="6116"/>
                </a:lnTo>
                <a:lnTo>
                  <a:pt x="11904" y="3647"/>
                </a:lnTo>
                <a:lnTo>
                  <a:pt x="11082" y="1176"/>
                </a:lnTo>
                <a:lnTo>
                  <a:pt x="7935" y="0"/>
                </a:lnTo>
                <a:lnTo>
                  <a:pt x="4875" y="1018"/>
                </a:lnTo>
                <a:lnTo>
                  <a:pt x="1814" y="2037"/>
                </a:lnTo>
                <a:lnTo>
                  <a:pt x="0" y="4866"/>
                </a:lnTo>
                <a:close/>
              </a:path>
            </a:pathLst>
          </a:custGeom>
          <a:solidFill>
            <a:srgbClr val="00688A"/>
          </a:solidFill>
        </p:spPr>
        <p:txBody>
          <a:bodyPr wrap="square" lIns="0" tIns="0" rIns="0" bIns="0" rtlCol="0">
            <a:noAutofit/>
          </a:bodyPr>
          <a:lstStyle/>
          <a:p>
            <a:endParaRPr/>
          </a:p>
        </p:txBody>
      </p:sp>
      <p:sp>
        <p:nvSpPr>
          <p:cNvPr id="46" name="object 46"/>
          <p:cNvSpPr/>
          <p:nvPr/>
        </p:nvSpPr>
        <p:spPr>
          <a:xfrm>
            <a:off x="2247477" y="2313416"/>
            <a:ext cx="7109" cy="8285"/>
          </a:xfrm>
          <a:custGeom>
            <a:avLst/>
            <a:gdLst/>
            <a:ahLst/>
            <a:cxnLst/>
            <a:rect l="l" t="t" r="r" b="b"/>
            <a:pathLst>
              <a:path w="7109" h="8285">
                <a:moveTo>
                  <a:pt x="4355" y="0"/>
                </a:moveTo>
                <a:lnTo>
                  <a:pt x="429" y="1307"/>
                </a:lnTo>
                <a:lnTo>
                  <a:pt x="0" y="5327"/>
                </a:lnTo>
                <a:lnTo>
                  <a:pt x="2752" y="8285"/>
                </a:lnTo>
                <a:lnTo>
                  <a:pt x="6679" y="6978"/>
                </a:lnTo>
                <a:lnTo>
                  <a:pt x="7109" y="2960"/>
                </a:lnTo>
                <a:lnTo>
                  <a:pt x="4355" y="0"/>
                </a:lnTo>
                <a:close/>
              </a:path>
            </a:pathLst>
          </a:custGeom>
          <a:solidFill>
            <a:srgbClr val="00688A"/>
          </a:solidFill>
        </p:spPr>
        <p:txBody>
          <a:bodyPr wrap="square" lIns="0" tIns="0" rIns="0" bIns="0" rtlCol="0">
            <a:noAutofit/>
          </a:bodyPr>
          <a:lstStyle/>
          <a:p>
            <a:endParaRPr/>
          </a:p>
        </p:txBody>
      </p:sp>
      <p:sp>
        <p:nvSpPr>
          <p:cNvPr id="47" name="object 47"/>
          <p:cNvSpPr/>
          <p:nvPr/>
        </p:nvSpPr>
        <p:spPr>
          <a:xfrm>
            <a:off x="2273802" y="2340433"/>
            <a:ext cx="21008" cy="16354"/>
          </a:xfrm>
          <a:custGeom>
            <a:avLst/>
            <a:gdLst/>
            <a:ahLst/>
            <a:cxnLst/>
            <a:rect l="l" t="t" r="r" b="b"/>
            <a:pathLst>
              <a:path w="21008" h="16354">
                <a:moveTo>
                  <a:pt x="1188" y="11278"/>
                </a:moveTo>
                <a:lnTo>
                  <a:pt x="2376" y="14847"/>
                </a:lnTo>
                <a:lnTo>
                  <a:pt x="7512" y="16354"/>
                </a:lnTo>
                <a:lnTo>
                  <a:pt x="12657" y="14641"/>
                </a:lnTo>
                <a:lnTo>
                  <a:pt x="17800" y="12929"/>
                </a:lnTo>
                <a:lnTo>
                  <a:pt x="21008" y="8645"/>
                </a:lnTo>
                <a:lnTo>
                  <a:pt x="19820" y="5075"/>
                </a:lnTo>
                <a:lnTo>
                  <a:pt x="18632" y="1505"/>
                </a:lnTo>
                <a:lnTo>
                  <a:pt x="13496" y="0"/>
                </a:lnTo>
                <a:lnTo>
                  <a:pt x="8353" y="1712"/>
                </a:lnTo>
                <a:lnTo>
                  <a:pt x="3208" y="3424"/>
                </a:lnTo>
                <a:lnTo>
                  <a:pt x="0" y="7708"/>
                </a:lnTo>
                <a:lnTo>
                  <a:pt x="1188" y="11278"/>
                </a:lnTo>
                <a:close/>
              </a:path>
            </a:pathLst>
          </a:custGeom>
          <a:solidFill>
            <a:srgbClr val="00688A"/>
          </a:solidFill>
        </p:spPr>
        <p:txBody>
          <a:bodyPr wrap="square" lIns="0" tIns="0" rIns="0" bIns="0" rtlCol="0">
            <a:noAutofit/>
          </a:bodyPr>
          <a:lstStyle/>
          <a:p>
            <a:endParaRPr/>
          </a:p>
        </p:txBody>
      </p:sp>
      <p:sp>
        <p:nvSpPr>
          <p:cNvPr id="36" name="object 36"/>
          <p:cNvSpPr/>
          <p:nvPr/>
        </p:nvSpPr>
        <p:spPr>
          <a:xfrm>
            <a:off x="2301335" y="2435837"/>
            <a:ext cx="105761" cy="55400"/>
          </a:xfrm>
          <a:custGeom>
            <a:avLst/>
            <a:gdLst/>
            <a:ahLst/>
            <a:cxnLst/>
            <a:rect l="l" t="t" r="r" b="b"/>
            <a:pathLst>
              <a:path w="105761" h="55400">
                <a:moveTo>
                  <a:pt x="31555" y="42118"/>
                </a:moveTo>
                <a:lnTo>
                  <a:pt x="45053" y="47150"/>
                </a:lnTo>
                <a:lnTo>
                  <a:pt x="57325" y="51457"/>
                </a:lnTo>
                <a:lnTo>
                  <a:pt x="66520" y="54322"/>
                </a:lnTo>
                <a:lnTo>
                  <a:pt x="72417" y="55400"/>
                </a:lnTo>
                <a:lnTo>
                  <a:pt x="83631" y="53676"/>
                </a:lnTo>
                <a:lnTo>
                  <a:pt x="94990" y="45531"/>
                </a:lnTo>
                <a:lnTo>
                  <a:pt x="102060" y="35821"/>
                </a:lnTo>
                <a:lnTo>
                  <a:pt x="105761" y="23869"/>
                </a:lnTo>
                <a:lnTo>
                  <a:pt x="103496" y="14878"/>
                </a:lnTo>
                <a:lnTo>
                  <a:pt x="101476" y="13126"/>
                </a:lnTo>
                <a:lnTo>
                  <a:pt x="90596" y="11610"/>
                </a:lnTo>
                <a:lnTo>
                  <a:pt x="79166" y="18047"/>
                </a:lnTo>
                <a:lnTo>
                  <a:pt x="76585" y="20500"/>
                </a:lnTo>
                <a:lnTo>
                  <a:pt x="65254" y="27361"/>
                </a:lnTo>
                <a:lnTo>
                  <a:pt x="53766" y="28850"/>
                </a:lnTo>
                <a:lnTo>
                  <a:pt x="45628" y="27662"/>
                </a:lnTo>
                <a:lnTo>
                  <a:pt x="42095" y="24150"/>
                </a:lnTo>
                <a:lnTo>
                  <a:pt x="38791" y="19562"/>
                </a:lnTo>
                <a:lnTo>
                  <a:pt x="35485" y="14975"/>
                </a:lnTo>
                <a:lnTo>
                  <a:pt x="34929" y="10477"/>
                </a:lnTo>
                <a:lnTo>
                  <a:pt x="33541" y="7911"/>
                </a:lnTo>
                <a:lnTo>
                  <a:pt x="31711" y="4528"/>
                </a:lnTo>
                <a:lnTo>
                  <a:pt x="28644" y="1243"/>
                </a:lnTo>
                <a:lnTo>
                  <a:pt x="20965" y="123"/>
                </a:lnTo>
                <a:lnTo>
                  <a:pt x="19430" y="0"/>
                </a:lnTo>
                <a:lnTo>
                  <a:pt x="7454" y="4157"/>
                </a:lnTo>
                <a:lnTo>
                  <a:pt x="175" y="15351"/>
                </a:lnTo>
                <a:lnTo>
                  <a:pt x="0" y="17662"/>
                </a:lnTo>
                <a:lnTo>
                  <a:pt x="4620" y="28688"/>
                </a:lnTo>
                <a:lnTo>
                  <a:pt x="15746" y="35887"/>
                </a:lnTo>
                <a:lnTo>
                  <a:pt x="18686" y="37079"/>
                </a:lnTo>
                <a:lnTo>
                  <a:pt x="31555" y="42118"/>
                </a:lnTo>
                <a:close/>
              </a:path>
            </a:pathLst>
          </a:custGeom>
          <a:solidFill>
            <a:srgbClr val="00688A"/>
          </a:solidFill>
        </p:spPr>
        <p:txBody>
          <a:bodyPr wrap="square" lIns="0" tIns="0" rIns="0" bIns="0" rtlCol="0">
            <a:noAutofit/>
          </a:bodyPr>
          <a:lstStyle/>
          <a:p>
            <a:endParaRPr/>
          </a:p>
        </p:txBody>
      </p:sp>
      <p:sp>
        <p:nvSpPr>
          <p:cNvPr id="37" name="object 37"/>
          <p:cNvSpPr/>
          <p:nvPr/>
        </p:nvSpPr>
        <p:spPr>
          <a:xfrm>
            <a:off x="2410452" y="2449071"/>
            <a:ext cx="20500" cy="15037"/>
          </a:xfrm>
          <a:custGeom>
            <a:avLst/>
            <a:gdLst/>
            <a:ahLst/>
            <a:cxnLst/>
            <a:rect l="l" t="t" r="r" b="b"/>
            <a:pathLst>
              <a:path w="20500" h="15037">
                <a:moveTo>
                  <a:pt x="19957" y="8935"/>
                </a:moveTo>
                <a:lnTo>
                  <a:pt x="20500" y="5215"/>
                </a:lnTo>
                <a:lnTo>
                  <a:pt x="16593" y="1564"/>
                </a:lnTo>
                <a:lnTo>
                  <a:pt x="11234" y="782"/>
                </a:lnTo>
                <a:lnTo>
                  <a:pt x="5873" y="0"/>
                </a:lnTo>
                <a:lnTo>
                  <a:pt x="1085" y="2382"/>
                </a:lnTo>
                <a:lnTo>
                  <a:pt x="542" y="6102"/>
                </a:lnTo>
                <a:lnTo>
                  <a:pt x="0" y="9822"/>
                </a:lnTo>
                <a:lnTo>
                  <a:pt x="3906" y="13472"/>
                </a:lnTo>
                <a:lnTo>
                  <a:pt x="9268" y="14254"/>
                </a:lnTo>
                <a:lnTo>
                  <a:pt x="14627" y="15037"/>
                </a:lnTo>
                <a:lnTo>
                  <a:pt x="19414" y="12655"/>
                </a:lnTo>
                <a:lnTo>
                  <a:pt x="19957" y="8935"/>
                </a:lnTo>
                <a:close/>
              </a:path>
            </a:pathLst>
          </a:custGeom>
          <a:solidFill>
            <a:srgbClr val="00688A"/>
          </a:solidFill>
        </p:spPr>
        <p:txBody>
          <a:bodyPr wrap="square" lIns="0" tIns="0" rIns="0" bIns="0" rtlCol="0">
            <a:noAutofit/>
          </a:bodyPr>
          <a:lstStyle/>
          <a:p>
            <a:endParaRPr/>
          </a:p>
        </p:txBody>
      </p:sp>
      <p:sp>
        <p:nvSpPr>
          <p:cNvPr id="38" name="object 38"/>
          <p:cNvSpPr/>
          <p:nvPr/>
        </p:nvSpPr>
        <p:spPr>
          <a:xfrm>
            <a:off x="2405078" y="2473444"/>
            <a:ext cx="9485" cy="9808"/>
          </a:xfrm>
          <a:custGeom>
            <a:avLst/>
            <a:gdLst/>
            <a:ahLst/>
            <a:cxnLst/>
            <a:rect l="l" t="t" r="r" b="b"/>
            <a:pathLst>
              <a:path w="9485" h="9808">
                <a:moveTo>
                  <a:pt x="677" y="1216"/>
                </a:moveTo>
                <a:lnTo>
                  <a:pt x="0" y="3494"/>
                </a:lnTo>
                <a:lnTo>
                  <a:pt x="896" y="8252"/>
                </a:lnTo>
                <a:lnTo>
                  <a:pt x="3514" y="9031"/>
                </a:lnTo>
                <a:lnTo>
                  <a:pt x="6134" y="9808"/>
                </a:lnTo>
                <a:lnTo>
                  <a:pt x="8807" y="8594"/>
                </a:lnTo>
                <a:lnTo>
                  <a:pt x="9485" y="6316"/>
                </a:lnTo>
                <a:lnTo>
                  <a:pt x="8589" y="1558"/>
                </a:lnTo>
                <a:lnTo>
                  <a:pt x="5968" y="779"/>
                </a:lnTo>
                <a:lnTo>
                  <a:pt x="3351" y="0"/>
                </a:lnTo>
                <a:lnTo>
                  <a:pt x="677" y="1216"/>
                </a:lnTo>
                <a:close/>
              </a:path>
            </a:pathLst>
          </a:custGeom>
          <a:solidFill>
            <a:srgbClr val="00688A"/>
          </a:solidFill>
        </p:spPr>
        <p:txBody>
          <a:bodyPr wrap="square" lIns="0" tIns="0" rIns="0" bIns="0" rtlCol="0">
            <a:noAutofit/>
          </a:bodyPr>
          <a:lstStyle/>
          <a:p>
            <a:endParaRPr/>
          </a:p>
        </p:txBody>
      </p:sp>
      <p:sp>
        <p:nvSpPr>
          <p:cNvPr id="39" name="object 39"/>
          <p:cNvSpPr/>
          <p:nvPr/>
        </p:nvSpPr>
        <p:spPr>
          <a:xfrm>
            <a:off x="2397743" y="2482344"/>
            <a:ext cx="8823" cy="8553"/>
          </a:xfrm>
          <a:custGeom>
            <a:avLst/>
            <a:gdLst/>
            <a:ahLst/>
            <a:cxnLst/>
            <a:rect l="l" t="t" r="r" b="b"/>
            <a:pathLst>
              <a:path w="8823" h="8553">
                <a:moveTo>
                  <a:pt x="0" y="3631"/>
                </a:moveTo>
                <a:lnTo>
                  <a:pt x="1402" y="7842"/>
                </a:lnTo>
                <a:lnTo>
                  <a:pt x="6275" y="8553"/>
                </a:lnTo>
                <a:lnTo>
                  <a:pt x="8823" y="4919"/>
                </a:lnTo>
                <a:lnTo>
                  <a:pt x="7419" y="711"/>
                </a:lnTo>
                <a:lnTo>
                  <a:pt x="2546" y="0"/>
                </a:lnTo>
                <a:lnTo>
                  <a:pt x="0" y="3631"/>
                </a:lnTo>
                <a:close/>
              </a:path>
            </a:pathLst>
          </a:custGeom>
          <a:solidFill>
            <a:srgbClr val="00688A"/>
          </a:solidFill>
        </p:spPr>
        <p:txBody>
          <a:bodyPr wrap="square" lIns="0" tIns="0" rIns="0" bIns="0" rtlCol="0">
            <a:noAutofit/>
          </a:bodyPr>
          <a:lstStyle/>
          <a:p>
            <a:endParaRPr/>
          </a:p>
        </p:txBody>
      </p:sp>
      <p:sp>
        <p:nvSpPr>
          <p:cNvPr id="40" name="object 40"/>
          <p:cNvSpPr/>
          <p:nvPr/>
        </p:nvSpPr>
        <p:spPr>
          <a:xfrm>
            <a:off x="2389715" y="2489034"/>
            <a:ext cx="7408" cy="7869"/>
          </a:xfrm>
          <a:custGeom>
            <a:avLst/>
            <a:gdLst/>
            <a:ahLst/>
            <a:cxnLst/>
            <a:rect l="l" t="t" r="r" b="b"/>
            <a:pathLst>
              <a:path w="7408" h="7869">
                <a:moveTo>
                  <a:pt x="0" y="3392"/>
                </a:moveTo>
                <a:lnTo>
                  <a:pt x="1127" y="7272"/>
                </a:lnTo>
                <a:lnTo>
                  <a:pt x="5219" y="7869"/>
                </a:lnTo>
                <a:lnTo>
                  <a:pt x="7408" y="4473"/>
                </a:lnTo>
                <a:lnTo>
                  <a:pt x="6280" y="597"/>
                </a:lnTo>
                <a:lnTo>
                  <a:pt x="2188" y="0"/>
                </a:lnTo>
                <a:lnTo>
                  <a:pt x="0" y="3392"/>
                </a:lnTo>
                <a:close/>
              </a:path>
            </a:pathLst>
          </a:custGeom>
          <a:solidFill>
            <a:srgbClr val="00688A"/>
          </a:solidFill>
        </p:spPr>
        <p:txBody>
          <a:bodyPr wrap="square" lIns="0" tIns="0" rIns="0" bIns="0" rtlCol="0">
            <a:noAutofit/>
          </a:bodyPr>
          <a:lstStyle/>
          <a:p>
            <a:endParaRPr/>
          </a:p>
        </p:txBody>
      </p:sp>
      <p:sp>
        <p:nvSpPr>
          <p:cNvPr id="41" name="object 41"/>
          <p:cNvSpPr/>
          <p:nvPr/>
        </p:nvSpPr>
        <p:spPr>
          <a:xfrm>
            <a:off x="2409723" y="2464426"/>
            <a:ext cx="12298" cy="10249"/>
          </a:xfrm>
          <a:custGeom>
            <a:avLst/>
            <a:gdLst/>
            <a:ahLst/>
            <a:cxnLst/>
            <a:rect l="l" t="t" r="r" b="b"/>
            <a:pathLst>
              <a:path w="12298" h="10249">
                <a:moveTo>
                  <a:pt x="2281" y="9319"/>
                </a:moveTo>
                <a:lnTo>
                  <a:pt x="5470" y="9784"/>
                </a:lnTo>
                <a:lnTo>
                  <a:pt x="8658" y="10249"/>
                </a:lnTo>
                <a:lnTo>
                  <a:pt x="11547" y="8540"/>
                </a:lnTo>
                <a:lnTo>
                  <a:pt x="11923" y="5966"/>
                </a:lnTo>
                <a:lnTo>
                  <a:pt x="12298" y="3393"/>
                </a:lnTo>
                <a:lnTo>
                  <a:pt x="10018" y="930"/>
                </a:lnTo>
                <a:lnTo>
                  <a:pt x="6830" y="465"/>
                </a:lnTo>
                <a:lnTo>
                  <a:pt x="3641" y="0"/>
                </a:lnTo>
                <a:lnTo>
                  <a:pt x="750" y="1708"/>
                </a:lnTo>
                <a:lnTo>
                  <a:pt x="375" y="4281"/>
                </a:lnTo>
                <a:lnTo>
                  <a:pt x="0" y="6855"/>
                </a:lnTo>
                <a:lnTo>
                  <a:pt x="2281" y="9319"/>
                </a:lnTo>
                <a:close/>
              </a:path>
            </a:pathLst>
          </a:custGeom>
          <a:solidFill>
            <a:srgbClr val="00688A"/>
          </a:solidFill>
        </p:spPr>
        <p:txBody>
          <a:bodyPr wrap="square" lIns="0" tIns="0" rIns="0" bIns="0" rtlCol="0">
            <a:noAutofit/>
          </a:bodyPr>
          <a:lstStyle/>
          <a:p>
            <a:endParaRPr/>
          </a:p>
        </p:txBody>
      </p:sp>
      <p:sp>
        <p:nvSpPr>
          <p:cNvPr id="30" name="object 30"/>
          <p:cNvSpPr/>
          <p:nvPr/>
        </p:nvSpPr>
        <p:spPr>
          <a:xfrm>
            <a:off x="2430499" y="2329809"/>
            <a:ext cx="106021" cy="52192"/>
          </a:xfrm>
          <a:custGeom>
            <a:avLst/>
            <a:gdLst/>
            <a:ahLst/>
            <a:cxnLst/>
            <a:rect l="l" t="t" r="r" b="b"/>
            <a:pathLst>
              <a:path w="106021" h="52192">
                <a:moveTo>
                  <a:pt x="0" y="34049"/>
                </a:moveTo>
                <a:lnTo>
                  <a:pt x="60" y="35707"/>
                </a:lnTo>
                <a:lnTo>
                  <a:pt x="6868" y="47483"/>
                </a:lnTo>
                <a:lnTo>
                  <a:pt x="18811" y="52192"/>
                </a:lnTo>
                <a:lnTo>
                  <a:pt x="19922" y="52150"/>
                </a:lnTo>
                <a:lnTo>
                  <a:pt x="27657" y="51486"/>
                </a:lnTo>
                <a:lnTo>
                  <a:pt x="30915" y="48387"/>
                </a:lnTo>
                <a:lnTo>
                  <a:pt x="32944" y="45118"/>
                </a:lnTo>
                <a:lnTo>
                  <a:pt x="34483" y="42637"/>
                </a:lnTo>
                <a:lnTo>
                  <a:pt x="35305" y="38178"/>
                </a:lnTo>
                <a:lnTo>
                  <a:pt x="38879" y="33792"/>
                </a:lnTo>
                <a:lnTo>
                  <a:pt x="42451" y="29406"/>
                </a:lnTo>
                <a:lnTo>
                  <a:pt x="46188" y="26108"/>
                </a:lnTo>
                <a:lnTo>
                  <a:pt x="54386" y="25405"/>
                </a:lnTo>
                <a:lnTo>
                  <a:pt x="65912" y="27635"/>
                </a:lnTo>
                <a:lnTo>
                  <a:pt x="76924" y="35338"/>
                </a:lnTo>
                <a:lnTo>
                  <a:pt x="79114" y="37701"/>
                </a:lnTo>
                <a:lnTo>
                  <a:pt x="90045" y="44780"/>
                </a:lnTo>
                <a:lnTo>
                  <a:pt x="100947" y="44029"/>
                </a:lnTo>
                <a:lnTo>
                  <a:pt x="103226" y="42311"/>
                </a:lnTo>
                <a:lnTo>
                  <a:pt x="106021" y="33409"/>
                </a:lnTo>
                <a:lnTo>
                  <a:pt x="102978" y="21182"/>
                </a:lnTo>
                <a:lnTo>
                  <a:pt x="96550" y="11191"/>
                </a:lnTo>
                <a:lnTo>
                  <a:pt x="85594" y="2335"/>
                </a:lnTo>
                <a:lnTo>
                  <a:pt x="74391" y="0"/>
                </a:lnTo>
                <a:lnTo>
                  <a:pt x="68637" y="721"/>
                </a:lnTo>
                <a:lnTo>
                  <a:pt x="59289" y="3034"/>
                </a:lnTo>
                <a:lnTo>
                  <a:pt x="46784" y="6605"/>
                </a:lnTo>
                <a:lnTo>
                  <a:pt x="33012" y="10827"/>
                </a:lnTo>
                <a:lnTo>
                  <a:pt x="19864" y="15095"/>
                </a:lnTo>
                <a:lnTo>
                  <a:pt x="5063" y="22868"/>
                </a:lnTo>
                <a:lnTo>
                  <a:pt x="0" y="34049"/>
                </a:lnTo>
                <a:close/>
              </a:path>
            </a:pathLst>
          </a:custGeom>
          <a:solidFill>
            <a:srgbClr val="00688A"/>
          </a:solidFill>
        </p:spPr>
        <p:txBody>
          <a:bodyPr wrap="square" lIns="0" tIns="0" rIns="0" bIns="0" rtlCol="0">
            <a:noAutofit/>
          </a:bodyPr>
          <a:lstStyle/>
          <a:p>
            <a:endParaRPr/>
          </a:p>
        </p:txBody>
      </p:sp>
      <p:sp>
        <p:nvSpPr>
          <p:cNvPr id="31" name="object 31"/>
          <p:cNvSpPr/>
          <p:nvPr/>
        </p:nvSpPr>
        <p:spPr>
          <a:xfrm>
            <a:off x="2539825" y="2359945"/>
            <a:ext cx="20201" cy="14498"/>
          </a:xfrm>
          <a:custGeom>
            <a:avLst/>
            <a:gdLst/>
            <a:ahLst/>
            <a:cxnLst/>
            <a:rect l="l" t="t" r="r" b="b"/>
            <a:pathLst>
              <a:path w="20201" h="14498">
                <a:moveTo>
                  <a:pt x="321" y="8087"/>
                </a:moveTo>
                <a:lnTo>
                  <a:pt x="642" y="11835"/>
                </a:lnTo>
                <a:lnTo>
                  <a:pt x="5282" y="14498"/>
                </a:lnTo>
                <a:lnTo>
                  <a:pt x="10683" y="14035"/>
                </a:lnTo>
                <a:lnTo>
                  <a:pt x="16082" y="13572"/>
                </a:lnTo>
                <a:lnTo>
                  <a:pt x="20201" y="10157"/>
                </a:lnTo>
                <a:lnTo>
                  <a:pt x="19880" y="6410"/>
                </a:lnTo>
                <a:lnTo>
                  <a:pt x="19558" y="2662"/>
                </a:lnTo>
                <a:lnTo>
                  <a:pt x="14918" y="0"/>
                </a:lnTo>
                <a:lnTo>
                  <a:pt x="9519" y="462"/>
                </a:lnTo>
                <a:lnTo>
                  <a:pt x="4118" y="926"/>
                </a:lnTo>
                <a:lnTo>
                  <a:pt x="0" y="4340"/>
                </a:lnTo>
                <a:lnTo>
                  <a:pt x="321" y="8087"/>
                </a:lnTo>
                <a:close/>
              </a:path>
            </a:pathLst>
          </a:custGeom>
          <a:solidFill>
            <a:srgbClr val="00688A"/>
          </a:solidFill>
        </p:spPr>
        <p:txBody>
          <a:bodyPr wrap="square" lIns="0" tIns="0" rIns="0" bIns="0" rtlCol="0">
            <a:noAutofit/>
          </a:bodyPr>
          <a:lstStyle/>
          <a:p>
            <a:endParaRPr/>
          </a:p>
        </p:txBody>
      </p:sp>
      <p:sp>
        <p:nvSpPr>
          <p:cNvPr id="32" name="object 32"/>
          <p:cNvSpPr/>
          <p:nvPr/>
        </p:nvSpPr>
        <p:spPr>
          <a:xfrm>
            <a:off x="2539831" y="2348993"/>
            <a:ext cx="12078" cy="9939"/>
          </a:xfrm>
          <a:custGeom>
            <a:avLst/>
            <a:gdLst/>
            <a:ahLst/>
            <a:cxnLst/>
            <a:rect l="l" t="t" r="r" b="b"/>
            <a:pathLst>
              <a:path w="12078" h="9939">
                <a:moveTo>
                  <a:pt x="222" y="5469"/>
                </a:moveTo>
                <a:lnTo>
                  <a:pt x="444" y="8061"/>
                </a:lnTo>
                <a:lnTo>
                  <a:pt x="3229" y="9939"/>
                </a:lnTo>
                <a:lnTo>
                  <a:pt x="6442" y="9664"/>
                </a:lnTo>
                <a:lnTo>
                  <a:pt x="9654" y="9388"/>
                </a:lnTo>
                <a:lnTo>
                  <a:pt x="12078" y="7063"/>
                </a:lnTo>
                <a:lnTo>
                  <a:pt x="11855" y="4471"/>
                </a:lnTo>
                <a:lnTo>
                  <a:pt x="11633" y="1878"/>
                </a:lnTo>
                <a:lnTo>
                  <a:pt x="8849" y="0"/>
                </a:lnTo>
                <a:lnTo>
                  <a:pt x="5637" y="275"/>
                </a:lnTo>
                <a:lnTo>
                  <a:pt x="2424" y="551"/>
                </a:lnTo>
                <a:lnTo>
                  <a:pt x="0" y="2876"/>
                </a:lnTo>
                <a:lnTo>
                  <a:pt x="222" y="5469"/>
                </a:lnTo>
                <a:close/>
              </a:path>
            </a:pathLst>
          </a:custGeom>
          <a:solidFill>
            <a:srgbClr val="00688A"/>
          </a:solidFill>
        </p:spPr>
        <p:txBody>
          <a:bodyPr wrap="square" lIns="0" tIns="0" rIns="0" bIns="0" rtlCol="0">
            <a:noAutofit/>
          </a:bodyPr>
          <a:lstStyle/>
          <a:p>
            <a:endParaRPr/>
          </a:p>
        </p:txBody>
      </p:sp>
      <p:sp>
        <p:nvSpPr>
          <p:cNvPr id="33" name="object 33"/>
          <p:cNvSpPr/>
          <p:nvPr/>
        </p:nvSpPr>
        <p:spPr>
          <a:xfrm>
            <a:off x="2535528" y="2340001"/>
            <a:ext cx="9641" cy="9631"/>
          </a:xfrm>
          <a:custGeom>
            <a:avLst/>
            <a:gdLst/>
            <a:ahLst/>
            <a:cxnLst/>
            <a:rect l="l" t="t" r="r" b="b"/>
            <a:pathLst>
              <a:path w="9641" h="9631">
                <a:moveTo>
                  <a:pt x="0" y="5943"/>
                </a:moveTo>
                <a:lnTo>
                  <a:pt x="541" y="8258"/>
                </a:lnTo>
                <a:lnTo>
                  <a:pt x="3139" y="9631"/>
                </a:lnTo>
                <a:lnTo>
                  <a:pt x="5800" y="9008"/>
                </a:lnTo>
                <a:lnTo>
                  <a:pt x="8464" y="8385"/>
                </a:lnTo>
                <a:lnTo>
                  <a:pt x="9641" y="3686"/>
                </a:lnTo>
                <a:lnTo>
                  <a:pt x="9099" y="1371"/>
                </a:lnTo>
                <a:lnTo>
                  <a:pt x="6501" y="0"/>
                </a:lnTo>
                <a:lnTo>
                  <a:pt x="3838" y="621"/>
                </a:lnTo>
                <a:lnTo>
                  <a:pt x="1177" y="1244"/>
                </a:lnTo>
                <a:lnTo>
                  <a:pt x="0" y="5943"/>
                </a:lnTo>
                <a:close/>
              </a:path>
            </a:pathLst>
          </a:custGeom>
          <a:solidFill>
            <a:srgbClr val="00688A"/>
          </a:solidFill>
        </p:spPr>
        <p:txBody>
          <a:bodyPr wrap="square" lIns="0" tIns="0" rIns="0" bIns="0" rtlCol="0">
            <a:noAutofit/>
          </a:bodyPr>
          <a:lstStyle/>
          <a:p>
            <a:endParaRPr/>
          </a:p>
        </p:txBody>
      </p:sp>
      <p:sp>
        <p:nvSpPr>
          <p:cNvPr id="34" name="object 34"/>
          <p:cNvSpPr/>
          <p:nvPr/>
        </p:nvSpPr>
        <p:spPr>
          <a:xfrm>
            <a:off x="2528738" y="2331939"/>
            <a:ext cx="8888" cy="8321"/>
          </a:xfrm>
          <a:custGeom>
            <a:avLst/>
            <a:gdLst/>
            <a:ahLst/>
            <a:cxnLst/>
            <a:rect l="l" t="t" r="r" b="b"/>
            <a:pathLst>
              <a:path w="8888" h="8321">
                <a:moveTo>
                  <a:pt x="6559" y="0"/>
                </a:moveTo>
                <a:lnTo>
                  <a:pt x="1650" y="421"/>
                </a:lnTo>
                <a:lnTo>
                  <a:pt x="0" y="4543"/>
                </a:lnTo>
                <a:lnTo>
                  <a:pt x="2328" y="8321"/>
                </a:lnTo>
                <a:lnTo>
                  <a:pt x="7237" y="7900"/>
                </a:lnTo>
                <a:lnTo>
                  <a:pt x="8888" y="3780"/>
                </a:lnTo>
                <a:lnTo>
                  <a:pt x="6559" y="0"/>
                </a:lnTo>
                <a:close/>
              </a:path>
            </a:pathLst>
          </a:custGeom>
          <a:solidFill>
            <a:srgbClr val="00688A"/>
          </a:solidFill>
        </p:spPr>
        <p:txBody>
          <a:bodyPr wrap="square" lIns="0" tIns="0" rIns="0" bIns="0" rtlCol="0">
            <a:noAutofit/>
          </a:bodyPr>
          <a:lstStyle/>
          <a:p>
            <a:endParaRPr/>
          </a:p>
        </p:txBody>
      </p:sp>
      <p:sp>
        <p:nvSpPr>
          <p:cNvPr id="35" name="object 35"/>
          <p:cNvSpPr/>
          <p:nvPr/>
        </p:nvSpPr>
        <p:spPr>
          <a:xfrm>
            <a:off x="2521103" y="2325402"/>
            <a:ext cx="7463" cy="7679"/>
          </a:xfrm>
          <a:custGeom>
            <a:avLst/>
            <a:gdLst/>
            <a:ahLst/>
            <a:cxnLst/>
            <a:rect l="l" t="t" r="r" b="b"/>
            <a:pathLst>
              <a:path w="7463" h="7679">
                <a:moveTo>
                  <a:pt x="5478" y="0"/>
                </a:moveTo>
                <a:lnTo>
                  <a:pt x="1356" y="353"/>
                </a:lnTo>
                <a:lnTo>
                  <a:pt x="0" y="4161"/>
                </a:lnTo>
                <a:lnTo>
                  <a:pt x="1985" y="7679"/>
                </a:lnTo>
                <a:lnTo>
                  <a:pt x="6106" y="7325"/>
                </a:lnTo>
                <a:lnTo>
                  <a:pt x="7463" y="3520"/>
                </a:lnTo>
                <a:lnTo>
                  <a:pt x="5478" y="0"/>
                </a:lnTo>
                <a:close/>
              </a:path>
            </a:pathLst>
          </a:custGeom>
          <a:solidFill>
            <a:srgbClr val="00688A"/>
          </a:solidFill>
        </p:spPr>
        <p:txBody>
          <a:bodyPr wrap="square" lIns="0" tIns="0" rIns="0" bIns="0" rtlCol="0">
            <a:noAutofit/>
          </a:bodyPr>
          <a:lstStyle/>
          <a:p>
            <a:endParaRPr/>
          </a:p>
        </p:txBody>
      </p:sp>
      <p:sp>
        <p:nvSpPr>
          <p:cNvPr id="24" name="object 24"/>
          <p:cNvSpPr/>
          <p:nvPr/>
        </p:nvSpPr>
        <p:spPr>
          <a:xfrm>
            <a:off x="2643594" y="2509717"/>
            <a:ext cx="12778" cy="11142"/>
          </a:xfrm>
          <a:custGeom>
            <a:avLst/>
            <a:gdLst/>
            <a:ahLst/>
            <a:cxnLst/>
            <a:rect l="l" t="t" r="r" b="b"/>
            <a:pathLst>
              <a:path w="12778" h="11142">
                <a:moveTo>
                  <a:pt x="0" y="5834"/>
                </a:moveTo>
                <a:lnTo>
                  <a:pt x="1652" y="8761"/>
                </a:lnTo>
                <a:lnTo>
                  <a:pt x="4650" y="9952"/>
                </a:lnTo>
                <a:lnTo>
                  <a:pt x="7648" y="11142"/>
                </a:lnTo>
                <a:lnTo>
                  <a:pt x="10856" y="10145"/>
                </a:lnTo>
                <a:lnTo>
                  <a:pt x="11817" y="7725"/>
                </a:lnTo>
                <a:lnTo>
                  <a:pt x="12778" y="5306"/>
                </a:lnTo>
                <a:lnTo>
                  <a:pt x="11126" y="2380"/>
                </a:lnTo>
                <a:lnTo>
                  <a:pt x="8129" y="1190"/>
                </a:lnTo>
                <a:lnTo>
                  <a:pt x="5130" y="0"/>
                </a:lnTo>
                <a:lnTo>
                  <a:pt x="1921" y="995"/>
                </a:lnTo>
                <a:lnTo>
                  <a:pt x="0" y="5834"/>
                </a:lnTo>
                <a:close/>
              </a:path>
            </a:pathLst>
          </a:custGeom>
          <a:solidFill>
            <a:srgbClr val="00688A"/>
          </a:solidFill>
        </p:spPr>
        <p:txBody>
          <a:bodyPr wrap="square" lIns="0" tIns="0" rIns="0" bIns="0" rtlCol="0">
            <a:noAutofit/>
          </a:bodyPr>
          <a:lstStyle/>
          <a:p>
            <a:endParaRPr/>
          </a:p>
        </p:txBody>
      </p:sp>
      <p:sp>
        <p:nvSpPr>
          <p:cNvPr id="25" name="object 25"/>
          <p:cNvSpPr/>
          <p:nvPr/>
        </p:nvSpPr>
        <p:spPr>
          <a:xfrm>
            <a:off x="2636577" y="2517359"/>
            <a:ext cx="10959" cy="10196"/>
          </a:xfrm>
          <a:custGeom>
            <a:avLst/>
            <a:gdLst/>
            <a:ahLst/>
            <a:cxnLst/>
            <a:rect l="l" t="t" r="r" b="b"/>
            <a:pathLst>
              <a:path w="10959" h="10196">
                <a:moveTo>
                  <a:pt x="9999" y="2728"/>
                </a:moveTo>
                <a:lnTo>
                  <a:pt x="5258" y="0"/>
                </a:lnTo>
                <a:lnTo>
                  <a:pt x="2373" y="566"/>
                </a:lnTo>
                <a:lnTo>
                  <a:pt x="0" y="4690"/>
                </a:lnTo>
                <a:lnTo>
                  <a:pt x="959" y="7469"/>
                </a:lnTo>
                <a:lnTo>
                  <a:pt x="5701" y="10196"/>
                </a:lnTo>
                <a:lnTo>
                  <a:pt x="8585" y="9631"/>
                </a:lnTo>
                <a:lnTo>
                  <a:pt x="9772" y="7569"/>
                </a:lnTo>
                <a:lnTo>
                  <a:pt x="10959" y="5507"/>
                </a:lnTo>
                <a:lnTo>
                  <a:pt x="9999" y="2728"/>
                </a:lnTo>
                <a:close/>
              </a:path>
            </a:pathLst>
          </a:custGeom>
          <a:solidFill>
            <a:srgbClr val="00688A"/>
          </a:solidFill>
        </p:spPr>
        <p:txBody>
          <a:bodyPr wrap="square" lIns="0" tIns="0" rIns="0" bIns="0" rtlCol="0">
            <a:noAutofit/>
          </a:bodyPr>
          <a:lstStyle/>
          <a:p>
            <a:endParaRPr/>
          </a:p>
        </p:txBody>
      </p:sp>
      <p:sp>
        <p:nvSpPr>
          <p:cNvPr id="26" name="object 26"/>
          <p:cNvSpPr/>
          <p:nvPr/>
        </p:nvSpPr>
        <p:spPr>
          <a:xfrm>
            <a:off x="2628530" y="2524146"/>
            <a:ext cx="8295" cy="9192"/>
          </a:xfrm>
          <a:custGeom>
            <a:avLst/>
            <a:gdLst/>
            <a:ahLst/>
            <a:cxnLst/>
            <a:rect l="l" t="t" r="r" b="b"/>
            <a:pathLst>
              <a:path w="8295" h="9192">
                <a:moveTo>
                  <a:pt x="0" y="2948"/>
                </a:moveTo>
                <a:lnTo>
                  <a:pt x="392" y="7373"/>
                </a:lnTo>
                <a:lnTo>
                  <a:pt x="4973" y="9192"/>
                </a:lnTo>
                <a:lnTo>
                  <a:pt x="8295" y="6242"/>
                </a:lnTo>
                <a:lnTo>
                  <a:pt x="7901" y="1818"/>
                </a:lnTo>
                <a:lnTo>
                  <a:pt x="3319" y="0"/>
                </a:lnTo>
                <a:lnTo>
                  <a:pt x="0" y="2948"/>
                </a:lnTo>
                <a:close/>
              </a:path>
            </a:pathLst>
          </a:custGeom>
          <a:solidFill>
            <a:srgbClr val="00688A"/>
          </a:solidFill>
        </p:spPr>
        <p:txBody>
          <a:bodyPr wrap="square" lIns="0" tIns="0" rIns="0" bIns="0" rtlCol="0">
            <a:noAutofit/>
          </a:bodyPr>
          <a:lstStyle/>
          <a:p>
            <a:endParaRPr/>
          </a:p>
        </p:txBody>
      </p:sp>
      <p:sp>
        <p:nvSpPr>
          <p:cNvPr id="27" name="object 27"/>
          <p:cNvSpPr/>
          <p:nvPr/>
        </p:nvSpPr>
        <p:spPr>
          <a:xfrm>
            <a:off x="2619221" y="2528723"/>
            <a:ext cx="6965" cy="8364"/>
          </a:xfrm>
          <a:custGeom>
            <a:avLst/>
            <a:gdLst/>
            <a:ahLst/>
            <a:cxnLst/>
            <a:rect l="l" t="t" r="r" b="b"/>
            <a:pathLst>
              <a:path w="6965" h="8364">
                <a:moveTo>
                  <a:pt x="0" y="2797"/>
                </a:moveTo>
                <a:lnTo>
                  <a:pt x="201" y="6836"/>
                </a:lnTo>
                <a:lnTo>
                  <a:pt x="4048" y="8364"/>
                </a:lnTo>
                <a:lnTo>
                  <a:pt x="6965" y="5563"/>
                </a:lnTo>
                <a:lnTo>
                  <a:pt x="6762" y="1527"/>
                </a:lnTo>
                <a:lnTo>
                  <a:pt x="2916" y="0"/>
                </a:lnTo>
                <a:lnTo>
                  <a:pt x="0" y="2797"/>
                </a:lnTo>
                <a:close/>
              </a:path>
            </a:pathLst>
          </a:custGeom>
          <a:solidFill>
            <a:srgbClr val="00688A"/>
          </a:solidFill>
        </p:spPr>
        <p:txBody>
          <a:bodyPr wrap="square" lIns="0" tIns="0" rIns="0" bIns="0" rtlCol="0">
            <a:noAutofit/>
          </a:bodyPr>
          <a:lstStyle/>
          <a:p>
            <a:endParaRPr/>
          </a:p>
        </p:txBody>
      </p:sp>
      <p:sp>
        <p:nvSpPr>
          <p:cNvPr id="28" name="object 28"/>
          <p:cNvSpPr/>
          <p:nvPr/>
        </p:nvSpPr>
        <p:spPr>
          <a:xfrm>
            <a:off x="2647169" y="2495447"/>
            <a:ext cx="21030" cy="16668"/>
          </a:xfrm>
          <a:custGeom>
            <a:avLst/>
            <a:gdLst/>
            <a:ahLst/>
            <a:cxnLst/>
            <a:rect l="l" t="t" r="r" b="b"/>
            <a:pathLst>
              <a:path w="21030" h="16668">
                <a:moveTo>
                  <a:pt x="2961" y="12666"/>
                </a:moveTo>
                <a:lnTo>
                  <a:pt x="8001" y="14667"/>
                </a:lnTo>
                <a:lnTo>
                  <a:pt x="13040" y="16668"/>
                </a:lnTo>
                <a:lnTo>
                  <a:pt x="18253" y="15455"/>
                </a:lnTo>
                <a:lnTo>
                  <a:pt x="19641" y="11957"/>
                </a:lnTo>
                <a:lnTo>
                  <a:pt x="21030" y="8460"/>
                </a:lnTo>
                <a:lnTo>
                  <a:pt x="18069" y="4001"/>
                </a:lnTo>
                <a:lnTo>
                  <a:pt x="13030" y="2001"/>
                </a:lnTo>
                <a:lnTo>
                  <a:pt x="7990" y="0"/>
                </a:lnTo>
                <a:lnTo>
                  <a:pt x="2776" y="1213"/>
                </a:lnTo>
                <a:lnTo>
                  <a:pt x="1388" y="4711"/>
                </a:lnTo>
                <a:lnTo>
                  <a:pt x="0" y="8208"/>
                </a:lnTo>
                <a:lnTo>
                  <a:pt x="2961" y="12666"/>
                </a:lnTo>
                <a:close/>
              </a:path>
            </a:pathLst>
          </a:custGeom>
          <a:solidFill>
            <a:srgbClr val="00688A"/>
          </a:solidFill>
        </p:spPr>
        <p:txBody>
          <a:bodyPr wrap="square" lIns="0" tIns="0" rIns="0" bIns="0" rtlCol="0">
            <a:noAutofit/>
          </a:bodyPr>
          <a:lstStyle/>
          <a:p>
            <a:endParaRPr/>
          </a:p>
        </p:txBody>
      </p:sp>
      <p:sp>
        <p:nvSpPr>
          <p:cNvPr id="29" name="object 29"/>
          <p:cNvSpPr/>
          <p:nvPr/>
        </p:nvSpPr>
        <p:spPr>
          <a:xfrm>
            <a:off x="2541840" y="2460236"/>
            <a:ext cx="101869" cy="67314"/>
          </a:xfrm>
          <a:custGeom>
            <a:avLst/>
            <a:gdLst/>
            <a:ahLst/>
            <a:cxnLst/>
            <a:rect l="l" t="t" r="r" b="b"/>
            <a:pathLst>
              <a:path w="101869" h="67314">
                <a:moveTo>
                  <a:pt x="35983" y="14021"/>
                </a:moveTo>
                <a:lnTo>
                  <a:pt x="34224" y="7483"/>
                </a:lnTo>
                <a:lnTo>
                  <a:pt x="31995" y="3574"/>
                </a:lnTo>
                <a:lnTo>
                  <a:pt x="24777" y="708"/>
                </a:lnTo>
                <a:lnTo>
                  <a:pt x="22226" y="0"/>
                </a:lnTo>
                <a:lnTo>
                  <a:pt x="10084" y="1778"/>
                </a:lnTo>
                <a:lnTo>
                  <a:pt x="1008" y="10734"/>
                </a:lnTo>
                <a:lnTo>
                  <a:pt x="0" y="14592"/>
                </a:lnTo>
                <a:lnTo>
                  <a:pt x="2682" y="25460"/>
                </a:lnTo>
                <a:lnTo>
                  <a:pt x="11427" y="34333"/>
                </a:lnTo>
                <a:lnTo>
                  <a:pt x="25418" y="44081"/>
                </a:lnTo>
                <a:lnTo>
                  <a:pt x="37388" y="52093"/>
                </a:lnTo>
                <a:lnTo>
                  <a:pt x="48332" y="59115"/>
                </a:lnTo>
                <a:lnTo>
                  <a:pt x="56616" y="64024"/>
                </a:lnTo>
                <a:lnTo>
                  <a:pt x="62502" y="66563"/>
                </a:lnTo>
                <a:lnTo>
                  <a:pt x="73644" y="67314"/>
                </a:lnTo>
                <a:lnTo>
                  <a:pt x="86375" y="62043"/>
                </a:lnTo>
                <a:lnTo>
                  <a:pt x="95491" y="54237"/>
                </a:lnTo>
                <a:lnTo>
                  <a:pt x="101869" y="43444"/>
                </a:lnTo>
                <a:lnTo>
                  <a:pt x="101745" y="34155"/>
                </a:lnTo>
                <a:lnTo>
                  <a:pt x="100421" y="32244"/>
                </a:lnTo>
                <a:lnTo>
                  <a:pt x="90146" y="27997"/>
                </a:lnTo>
                <a:lnTo>
                  <a:pt x="77316" y="31618"/>
                </a:lnTo>
                <a:lnTo>
                  <a:pt x="73682" y="33696"/>
                </a:lnTo>
                <a:lnTo>
                  <a:pt x="61336" y="37507"/>
                </a:lnTo>
                <a:lnTo>
                  <a:pt x="50082" y="36268"/>
                </a:lnTo>
                <a:lnTo>
                  <a:pt x="42431" y="33230"/>
                </a:lnTo>
                <a:lnTo>
                  <a:pt x="39802" y="28993"/>
                </a:lnTo>
                <a:lnTo>
                  <a:pt x="37644" y="23762"/>
                </a:lnTo>
                <a:lnTo>
                  <a:pt x="35485" y="18529"/>
                </a:lnTo>
                <a:lnTo>
                  <a:pt x="35983" y="14021"/>
                </a:lnTo>
                <a:close/>
              </a:path>
            </a:pathLst>
          </a:custGeom>
          <a:solidFill>
            <a:srgbClr val="00688A"/>
          </a:solidFill>
        </p:spPr>
        <p:txBody>
          <a:bodyPr wrap="square" lIns="0" tIns="0" rIns="0" bIns="0" rtlCol="0">
            <a:noAutofit/>
          </a:bodyPr>
          <a:lstStyle/>
          <a:p>
            <a:endParaRPr/>
          </a:p>
        </p:txBody>
      </p:sp>
      <p:sp>
        <p:nvSpPr>
          <p:cNvPr id="18" name="object 18"/>
          <p:cNvSpPr/>
          <p:nvPr/>
        </p:nvSpPr>
        <p:spPr>
          <a:xfrm>
            <a:off x="2793948" y="2436797"/>
            <a:ext cx="20503" cy="14984"/>
          </a:xfrm>
          <a:custGeom>
            <a:avLst/>
            <a:gdLst/>
            <a:ahLst/>
            <a:cxnLst/>
            <a:rect l="l" t="t" r="r" b="b"/>
            <a:pathLst>
              <a:path w="20503" h="14984">
                <a:moveTo>
                  <a:pt x="19997" y="8812"/>
                </a:moveTo>
                <a:lnTo>
                  <a:pt x="20503" y="5078"/>
                </a:lnTo>
                <a:lnTo>
                  <a:pt x="16549" y="1458"/>
                </a:lnTo>
                <a:lnTo>
                  <a:pt x="11169" y="729"/>
                </a:lnTo>
                <a:lnTo>
                  <a:pt x="5787" y="0"/>
                </a:lnTo>
                <a:lnTo>
                  <a:pt x="1012" y="2436"/>
                </a:lnTo>
                <a:lnTo>
                  <a:pt x="506" y="6170"/>
                </a:lnTo>
                <a:lnTo>
                  <a:pt x="0" y="9904"/>
                </a:lnTo>
                <a:lnTo>
                  <a:pt x="3954" y="13525"/>
                </a:lnTo>
                <a:lnTo>
                  <a:pt x="9335" y="14255"/>
                </a:lnTo>
                <a:lnTo>
                  <a:pt x="14716" y="14984"/>
                </a:lnTo>
                <a:lnTo>
                  <a:pt x="19490" y="12546"/>
                </a:lnTo>
                <a:lnTo>
                  <a:pt x="19997" y="8812"/>
                </a:lnTo>
                <a:close/>
              </a:path>
            </a:pathLst>
          </a:custGeom>
          <a:solidFill>
            <a:srgbClr val="00688A"/>
          </a:solidFill>
        </p:spPr>
        <p:txBody>
          <a:bodyPr wrap="square" lIns="0" tIns="0" rIns="0" bIns="0" rtlCol="0">
            <a:noAutofit/>
          </a:bodyPr>
          <a:lstStyle/>
          <a:p>
            <a:endParaRPr/>
          </a:p>
        </p:txBody>
      </p:sp>
      <p:sp>
        <p:nvSpPr>
          <p:cNvPr id="19" name="object 19"/>
          <p:cNvSpPr/>
          <p:nvPr/>
        </p:nvSpPr>
        <p:spPr>
          <a:xfrm>
            <a:off x="2794775" y="2415972"/>
            <a:ext cx="9920" cy="8681"/>
          </a:xfrm>
          <a:custGeom>
            <a:avLst/>
            <a:gdLst/>
            <a:ahLst/>
            <a:cxnLst/>
            <a:rect l="l" t="t" r="r" b="b"/>
            <a:pathLst>
              <a:path w="9920" h="8681">
                <a:moveTo>
                  <a:pt x="2180" y="50"/>
                </a:moveTo>
                <a:lnTo>
                  <a:pt x="0" y="4387"/>
                </a:lnTo>
                <a:lnTo>
                  <a:pt x="2262" y="8681"/>
                </a:lnTo>
                <a:lnTo>
                  <a:pt x="7741" y="8628"/>
                </a:lnTo>
                <a:lnTo>
                  <a:pt x="9920" y="4292"/>
                </a:lnTo>
                <a:lnTo>
                  <a:pt x="7658" y="0"/>
                </a:lnTo>
                <a:lnTo>
                  <a:pt x="2180" y="50"/>
                </a:lnTo>
                <a:close/>
              </a:path>
            </a:pathLst>
          </a:custGeom>
          <a:solidFill>
            <a:srgbClr val="00688A"/>
          </a:solidFill>
        </p:spPr>
        <p:txBody>
          <a:bodyPr wrap="square" lIns="0" tIns="0" rIns="0" bIns="0" rtlCol="0">
            <a:noAutofit/>
          </a:bodyPr>
          <a:lstStyle/>
          <a:p>
            <a:endParaRPr/>
          </a:p>
        </p:txBody>
      </p:sp>
      <p:sp>
        <p:nvSpPr>
          <p:cNvPr id="20" name="object 20"/>
          <p:cNvSpPr/>
          <p:nvPr/>
        </p:nvSpPr>
        <p:spPr>
          <a:xfrm>
            <a:off x="2790207" y="2405953"/>
            <a:ext cx="8858" cy="8536"/>
          </a:xfrm>
          <a:custGeom>
            <a:avLst/>
            <a:gdLst/>
            <a:ahLst/>
            <a:cxnLst/>
            <a:rect l="l" t="t" r="r" b="b"/>
            <a:pathLst>
              <a:path w="8858" h="8536">
                <a:moveTo>
                  <a:pt x="0" y="3668"/>
                </a:moveTo>
                <a:lnTo>
                  <a:pt x="1449" y="7872"/>
                </a:lnTo>
                <a:lnTo>
                  <a:pt x="6341" y="8536"/>
                </a:lnTo>
                <a:lnTo>
                  <a:pt x="8858" y="4869"/>
                </a:lnTo>
                <a:lnTo>
                  <a:pt x="7408" y="663"/>
                </a:lnTo>
                <a:lnTo>
                  <a:pt x="2516" y="0"/>
                </a:lnTo>
                <a:lnTo>
                  <a:pt x="0" y="3668"/>
                </a:lnTo>
                <a:close/>
              </a:path>
            </a:pathLst>
          </a:custGeom>
          <a:solidFill>
            <a:srgbClr val="00688A"/>
          </a:solidFill>
        </p:spPr>
        <p:txBody>
          <a:bodyPr wrap="square" lIns="0" tIns="0" rIns="0" bIns="0" rtlCol="0">
            <a:noAutofit/>
          </a:bodyPr>
          <a:lstStyle/>
          <a:p>
            <a:endParaRPr/>
          </a:p>
        </p:txBody>
      </p:sp>
      <p:sp>
        <p:nvSpPr>
          <p:cNvPr id="21" name="object 21"/>
          <p:cNvSpPr/>
          <p:nvPr/>
        </p:nvSpPr>
        <p:spPr>
          <a:xfrm>
            <a:off x="2784257" y="2397760"/>
            <a:ext cx="7437" cy="7856"/>
          </a:xfrm>
          <a:custGeom>
            <a:avLst/>
            <a:gdLst/>
            <a:ahLst/>
            <a:cxnLst/>
            <a:rect l="l" t="t" r="r" b="b"/>
            <a:pathLst>
              <a:path w="7437" h="7856">
                <a:moveTo>
                  <a:pt x="0" y="3425"/>
                </a:moveTo>
                <a:lnTo>
                  <a:pt x="1170" y="7300"/>
                </a:lnTo>
                <a:lnTo>
                  <a:pt x="5277" y="7856"/>
                </a:lnTo>
                <a:lnTo>
                  <a:pt x="7437" y="4433"/>
                </a:lnTo>
                <a:lnTo>
                  <a:pt x="6267" y="556"/>
                </a:lnTo>
                <a:lnTo>
                  <a:pt x="2160" y="0"/>
                </a:lnTo>
                <a:lnTo>
                  <a:pt x="0" y="3425"/>
                </a:lnTo>
                <a:close/>
              </a:path>
            </a:pathLst>
          </a:custGeom>
          <a:solidFill>
            <a:srgbClr val="00688A"/>
          </a:solidFill>
        </p:spPr>
        <p:txBody>
          <a:bodyPr wrap="square" lIns="0" tIns="0" rIns="0" bIns="0" rtlCol="0">
            <a:noAutofit/>
          </a:bodyPr>
          <a:lstStyle/>
          <a:p>
            <a:endParaRPr/>
          </a:p>
        </p:txBody>
      </p:sp>
      <p:sp>
        <p:nvSpPr>
          <p:cNvPr id="22" name="object 22"/>
          <p:cNvSpPr/>
          <p:nvPr/>
        </p:nvSpPr>
        <p:spPr>
          <a:xfrm>
            <a:off x="2796985" y="2425352"/>
            <a:ext cx="12293" cy="10223"/>
          </a:xfrm>
          <a:custGeom>
            <a:avLst/>
            <a:gdLst/>
            <a:ahLst/>
            <a:cxnLst/>
            <a:rect l="l" t="t" r="r" b="b"/>
            <a:pathLst>
              <a:path w="12293" h="10223">
                <a:moveTo>
                  <a:pt x="2311" y="9355"/>
                </a:moveTo>
                <a:lnTo>
                  <a:pt x="5513" y="9789"/>
                </a:lnTo>
                <a:lnTo>
                  <a:pt x="8714" y="10223"/>
                </a:lnTo>
                <a:lnTo>
                  <a:pt x="11592" y="8481"/>
                </a:lnTo>
                <a:lnTo>
                  <a:pt x="11942" y="5898"/>
                </a:lnTo>
                <a:lnTo>
                  <a:pt x="12293" y="3314"/>
                </a:lnTo>
                <a:lnTo>
                  <a:pt x="9982" y="868"/>
                </a:lnTo>
                <a:lnTo>
                  <a:pt x="6781" y="434"/>
                </a:lnTo>
                <a:lnTo>
                  <a:pt x="3579" y="0"/>
                </a:lnTo>
                <a:lnTo>
                  <a:pt x="700" y="1743"/>
                </a:lnTo>
                <a:lnTo>
                  <a:pt x="350" y="4327"/>
                </a:lnTo>
                <a:lnTo>
                  <a:pt x="0" y="6910"/>
                </a:lnTo>
                <a:lnTo>
                  <a:pt x="2311" y="9355"/>
                </a:lnTo>
                <a:close/>
              </a:path>
            </a:pathLst>
          </a:custGeom>
          <a:solidFill>
            <a:srgbClr val="00688A"/>
          </a:solidFill>
        </p:spPr>
        <p:txBody>
          <a:bodyPr wrap="square" lIns="0" tIns="0" rIns="0" bIns="0" rtlCol="0">
            <a:noAutofit/>
          </a:bodyPr>
          <a:lstStyle/>
          <a:p>
            <a:endParaRPr/>
          </a:p>
        </p:txBody>
      </p:sp>
      <p:sp>
        <p:nvSpPr>
          <p:cNvPr id="23" name="object 23"/>
          <p:cNvSpPr/>
          <p:nvPr/>
        </p:nvSpPr>
        <p:spPr>
          <a:xfrm>
            <a:off x="2687859" y="2397321"/>
            <a:ext cx="104177" cy="49460"/>
          </a:xfrm>
          <a:custGeom>
            <a:avLst/>
            <a:gdLst/>
            <a:ahLst/>
            <a:cxnLst/>
            <a:rect l="l" t="t" r="r" b="b"/>
            <a:pathLst>
              <a:path w="104177" h="49460">
                <a:moveTo>
                  <a:pt x="3793" y="31831"/>
                </a:moveTo>
                <a:lnTo>
                  <a:pt x="13978" y="39221"/>
                </a:lnTo>
                <a:lnTo>
                  <a:pt x="15819" y="39618"/>
                </a:lnTo>
                <a:lnTo>
                  <a:pt x="23527" y="40663"/>
                </a:lnTo>
                <a:lnTo>
                  <a:pt x="27392" y="38346"/>
                </a:lnTo>
                <a:lnTo>
                  <a:pt x="30090" y="35594"/>
                </a:lnTo>
                <a:lnTo>
                  <a:pt x="32139" y="33505"/>
                </a:lnTo>
                <a:lnTo>
                  <a:pt x="33919" y="29325"/>
                </a:lnTo>
                <a:lnTo>
                  <a:pt x="38373" y="25819"/>
                </a:lnTo>
                <a:lnTo>
                  <a:pt x="42826" y="22314"/>
                </a:lnTo>
                <a:lnTo>
                  <a:pt x="47202" y="19907"/>
                </a:lnTo>
                <a:lnTo>
                  <a:pt x="55371" y="21014"/>
                </a:lnTo>
                <a:lnTo>
                  <a:pt x="66374" y="25885"/>
                </a:lnTo>
                <a:lnTo>
                  <a:pt x="75559" y="36183"/>
                </a:lnTo>
                <a:lnTo>
                  <a:pt x="76857" y="38451"/>
                </a:lnTo>
                <a:lnTo>
                  <a:pt x="85912" y="47720"/>
                </a:lnTo>
                <a:lnTo>
                  <a:pt x="96666" y="49460"/>
                </a:lnTo>
                <a:lnTo>
                  <a:pt x="99423" y="48237"/>
                </a:lnTo>
                <a:lnTo>
                  <a:pt x="104177" y="39769"/>
                </a:lnTo>
                <a:lnTo>
                  <a:pt x="103602" y="26594"/>
                </a:lnTo>
                <a:lnTo>
                  <a:pt x="99708" y="16347"/>
                </a:lnTo>
                <a:lnTo>
                  <a:pt x="90400" y="4876"/>
                </a:lnTo>
                <a:lnTo>
                  <a:pt x="79202" y="339"/>
                </a:lnTo>
                <a:lnTo>
                  <a:pt x="74709" y="0"/>
                </a:lnTo>
                <a:lnTo>
                  <a:pt x="65090" y="214"/>
                </a:lnTo>
                <a:lnTo>
                  <a:pt x="52121" y="964"/>
                </a:lnTo>
                <a:lnTo>
                  <a:pt x="37767" y="2073"/>
                </a:lnTo>
                <a:lnTo>
                  <a:pt x="23996" y="3363"/>
                </a:lnTo>
                <a:lnTo>
                  <a:pt x="7245" y="8024"/>
                </a:lnTo>
                <a:lnTo>
                  <a:pt x="74" y="18696"/>
                </a:lnTo>
                <a:lnTo>
                  <a:pt x="0" y="19193"/>
                </a:lnTo>
                <a:lnTo>
                  <a:pt x="3793" y="31831"/>
                </a:lnTo>
                <a:close/>
              </a:path>
            </a:pathLst>
          </a:custGeom>
          <a:solidFill>
            <a:srgbClr val="00688A"/>
          </a:solidFill>
        </p:spPr>
        <p:txBody>
          <a:bodyPr wrap="square" lIns="0" tIns="0" rIns="0" bIns="0" rtlCol="0">
            <a:noAutofit/>
          </a:bodyPr>
          <a:lstStyle/>
          <a:p>
            <a:endParaRPr/>
          </a:p>
        </p:txBody>
      </p:sp>
      <p:sp>
        <p:nvSpPr>
          <p:cNvPr id="12" name="object 12"/>
          <p:cNvSpPr/>
          <p:nvPr/>
        </p:nvSpPr>
        <p:spPr>
          <a:xfrm>
            <a:off x="2773647" y="2536513"/>
            <a:ext cx="96086" cy="76969"/>
          </a:xfrm>
          <a:custGeom>
            <a:avLst/>
            <a:gdLst/>
            <a:ahLst/>
            <a:cxnLst/>
            <a:rect l="l" t="t" r="r" b="b"/>
            <a:pathLst>
              <a:path w="96086" h="76969">
                <a:moveTo>
                  <a:pt x="1896" y="6954"/>
                </a:moveTo>
                <a:lnTo>
                  <a:pt x="0" y="10963"/>
                </a:lnTo>
                <a:lnTo>
                  <a:pt x="682" y="21951"/>
                </a:lnTo>
                <a:lnTo>
                  <a:pt x="7414" y="32193"/>
                </a:lnTo>
                <a:lnTo>
                  <a:pt x="9671" y="34606"/>
                </a:lnTo>
                <a:lnTo>
                  <a:pt x="19244" y="44593"/>
                </a:lnTo>
                <a:lnTo>
                  <a:pt x="29379" y="54827"/>
                </a:lnTo>
                <a:lnTo>
                  <a:pt x="38702" y="63884"/>
                </a:lnTo>
                <a:lnTo>
                  <a:pt x="45840" y="70343"/>
                </a:lnTo>
                <a:lnTo>
                  <a:pt x="51264" y="74092"/>
                </a:lnTo>
                <a:lnTo>
                  <a:pt x="61988" y="76969"/>
                </a:lnTo>
                <a:lnTo>
                  <a:pt x="75440" y="74333"/>
                </a:lnTo>
                <a:lnTo>
                  <a:pt x="85268" y="68999"/>
                </a:lnTo>
                <a:lnTo>
                  <a:pt x="94187" y="59466"/>
                </a:lnTo>
                <a:lnTo>
                  <a:pt x="96086" y="50031"/>
                </a:lnTo>
                <a:lnTo>
                  <a:pt x="95275" y="48081"/>
                </a:lnTo>
                <a:lnTo>
                  <a:pt x="86056" y="41704"/>
                </a:lnTo>
                <a:lnTo>
                  <a:pt x="72618" y="42669"/>
                </a:lnTo>
                <a:lnTo>
                  <a:pt x="68922" y="43904"/>
                </a:lnTo>
                <a:lnTo>
                  <a:pt x="55893" y="45272"/>
                </a:lnTo>
                <a:lnTo>
                  <a:pt x="44963" y="41800"/>
                </a:lnTo>
                <a:lnTo>
                  <a:pt x="38060" y="37293"/>
                </a:lnTo>
                <a:lnTo>
                  <a:pt x="36325" y="32610"/>
                </a:lnTo>
                <a:lnTo>
                  <a:pt x="35251" y="27046"/>
                </a:lnTo>
                <a:lnTo>
                  <a:pt x="34176" y="21481"/>
                </a:lnTo>
                <a:lnTo>
                  <a:pt x="35564" y="17156"/>
                </a:lnTo>
                <a:lnTo>
                  <a:pt x="35382" y="14236"/>
                </a:lnTo>
                <a:lnTo>
                  <a:pt x="35141" y="10389"/>
                </a:lnTo>
                <a:lnTo>
                  <a:pt x="33734" y="6108"/>
                </a:lnTo>
                <a:lnTo>
                  <a:pt x="27221" y="1856"/>
                </a:lnTo>
                <a:lnTo>
                  <a:pt x="24691" y="586"/>
                </a:lnTo>
                <a:lnTo>
                  <a:pt x="12486" y="0"/>
                </a:lnTo>
                <a:lnTo>
                  <a:pt x="1896" y="6954"/>
                </a:lnTo>
                <a:close/>
              </a:path>
            </a:pathLst>
          </a:custGeom>
          <a:solidFill>
            <a:srgbClr val="00688A"/>
          </a:solidFill>
        </p:spPr>
        <p:txBody>
          <a:bodyPr wrap="square" lIns="0" tIns="0" rIns="0" bIns="0" rtlCol="0">
            <a:noAutofit/>
          </a:bodyPr>
          <a:lstStyle/>
          <a:p>
            <a:endParaRPr/>
          </a:p>
        </p:txBody>
      </p:sp>
      <p:sp>
        <p:nvSpPr>
          <p:cNvPr id="13" name="object 13"/>
          <p:cNvSpPr/>
          <p:nvPr/>
        </p:nvSpPr>
        <p:spPr>
          <a:xfrm>
            <a:off x="2871403" y="2589888"/>
            <a:ext cx="20588" cy="17365"/>
          </a:xfrm>
          <a:custGeom>
            <a:avLst/>
            <a:gdLst/>
            <a:ahLst/>
            <a:cxnLst/>
            <a:rect l="l" t="t" r="r" b="b"/>
            <a:pathLst>
              <a:path w="20588" h="17365">
                <a:moveTo>
                  <a:pt x="4119" y="151"/>
                </a:moveTo>
                <a:lnTo>
                  <a:pt x="2059" y="3306"/>
                </a:lnTo>
                <a:lnTo>
                  <a:pt x="0" y="6461"/>
                </a:lnTo>
                <a:lnTo>
                  <a:pt x="2016" y="11428"/>
                </a:lnTo>
                <a:lnTo>
                  <a:pt x="6564" y="14397"/>
                </a:lnTo>
                <a:lnTo>
                  <a:pt x="11109" y="17365"/>
                </a:lnTo>
                <a:lnTo>
                  <a:pt x="16468" y="17214"/>
                </a:lnTo>
                <a:lnTo>
                  <a:pt x="18528" y="14059"/>
                </a:lnTo>
                <a:lnTo>
                  <a:pt x="20588" y="10904"/>
                </a:lnTo>
                <a:lnTo>
                  <a:pt x="18571" y="5937"/>
                </a:lnTo>
                <a:lnTo>
                  <a:pt x="14025" y="2969"/>
                </a:lnTo>
                <a:lnTo>
                  <a:pt x="9478" y="0"/>
                </a:lnTo>
                <a:lnTo>
                  <a:pt x="4119" y="151"/>
                </a:lnTo>
                <a:close/>
              </a:path>
            </a:pathLst>
          </a:custGeom>
          <a:solidFill>
            <a:srgbClr val="00688A"/>
          </a:solidFill>
        </p:spPr>
        <p:txBody>
          <a:bodyPr wrap="square" lIns="0" tIns="0" rIns="0" bIns="0" rtlCol="0">
            <a:noAutofit/>
          </a:bodyPr>
          <a:lstStyle/>
          <a:p>
            <a:endParaRPr/>
          </a:p>
        </p:txBody>
      </p:sp>
      <p:sp>
        <p:nvSpPr>
          <p:cNvPr id="14" name="object 14"/>
          <p:cNvSpPr/>
          <p:nvPr/>
        </p:nvSpPr>
        <p:spPr>
          <a:xfrm>
            <a:off x="2865522" y="2602609"/>
            <a:ext cx="12645" cy="11437"/>
          </a:xfrm>
          <a:custGeom>
            <a:avLst/>
            <a:gdLst/>
            <a:ahLst/>
            <a:cxnLst/>
            <a:rect l="l" t="t" r="r" b="b"/>
            <a:pathLst>
              <a:path w="12645" h="11437">
                <a:moveTo>
                  <a:pt x="0" y="4703"/>
                </a:moveTo>
                <a:lnTo>
                  <a:pt x="1037" y="7904"/>
                </a:lnTo>
                <a:lnTo>
                  <a:pt x="3743" y="9671"/>
                </a:lnTo>
                <a:lnTo>
                  <a:pt x="6447" y="11437"/>
                </a:lnTo>
                <a:lnTo>
                  <a:pt x="9795" y="11098"/>
                </a:lnTo>
                <a:lnTo>
                  <a:pt x="11220" y="8915"/>
                </a:lnTo>
                <a:lnTo>
                  <a:pt x="12645" y="6732"/>
                </a:lnTo>
                <a:lnTo>
                  <a:pt x="11608" y="3532"/>
                </a:lnTo>
                <a:lnTo>
                  <a:pt x="8904" y="1766"/>
                </a:lnTo>
                <a:lnTo>
                  <a:pt x="6198" y="0"/>
                </a:lnTo>
                <a:lnTo>
                  <a:pt x="2850" y="337"/>
                </a:lnTo>
                <a:lnTo>
                  <a:pt x="0" y="4703"/>
                </a:lnTo>
                <a:close/>
              </a:path>
            </a:pathLst>
          </a:custGeom>
          <a:solidFill>
            <a:srgbClr val="00688A"/>
          </a:solidFill>
        </p:spPr>
        <p:txBody>
          <a:bodyPr wrap="square" lIns="0" tIns="0" rIns="0" bIns="0" rtlCol="0">
            <a:noAutofit/>
          </a:bodyPr>
          <a:lstStyle/>
          <a:p>
            <a:endParaRPr/>
          </a:p>
        </p:txBody>
      </p:sp>
      <p:sp>
        <p:nvSpPr>
          <p:cNvPr id="15" name="object 15"/>
          <p:cNvSpPr/>
          <p:nvPr/>
        </p:nvSpPr>
        <p:spPr>
          <a:xfrm>
            <a:off x="2857339" y="2608716"/>
            <a:ext cx="10592" cy="10135"/>
          </a:xfrm>
          <a:custGeom>
            <a:avLst/>
            <a:gdLst/>
            <a:ahLst/>
            <a:cxnLst/>
            <a:rect l="l" t="t" r="r" b="b"/>
            <a:pathLst>
              <a:path w="10592" h="10135">
                <a:moveTo>
                  <a:pt x="0" y="3573"/>
                </a:moveTo>
                <a:lnTo>
                  <a:pt x="387" y="6492"/>
                </a:lnTo>
                <a:lnTo>
                  <a:pt x="4497" y="10114"/>
                </a:lnTo>
                <a:lnTo>
                  <a:pt x="7440" y="10135"/>
                </a:lnTo>
                <a:lnTo>
                  <a:pt x="9016" y="8348"/>
                </a:lnTo>
                <a:lnTo>
                  <a:pt x="10592" y="6561"/>
                </a:lnTo>
                <a:lnTo>
                  <a:pt x="10204" y="3643"/>
                </a:lnTo>
                <a:lnTo>
                  <a:pt x="6095" y="19"/>
                </a:lnTo>
                <a:lnTo>
                  <a:pt x="3152" y="0"/>
                </a:lnTo>
                <a:lnTo>
                  <a:pt x="0" y="3573"/>
                </a:lnTo>
                <a:close/>
              </a:path>
            </a:pathLst>
          </a:custGeom>
          <a:solidFill>
            <a:srgbClr val="00688A"/>
          </a:solidFill>
        </p:spPr>
        <p:txBody>
          <a:bodyPr wrap="square" lIns="0" tIns="0" rIns="0" bIns="0" rtlCol="0">
            <a:noAutofit/>
          </a:bodyPr>
          <a:lstStyle/>
          <a:p>
            <a:endParaRPr/>
          </a:p>
        </p:txBody>
      </p:sp>
      <p:sp>
        <p:nvSpPr>
          <p:cNvPr id="16" name="object 16"/>
          <p:cNvSpPr/>
          <p:nvPr/>
        </p:nvSpPr>
        <p:spPr>
          <a:xfrm>
            <a:off x="2847236" y="2613404"/>
            <a:ext cx="9882" cy="9350"/>
          </a:xfrm>
          <a:custGeom>
            <a:avLst/>
            <a:gdLst/>
            <a:ahLst/>
            <a:cxnLst/>
            <a:rect l="l" t="t" r="r" b="b"/>
            <a:pathLst>
              <a:path w="9882" h="9350">
                <a:moveTo>
                  <a:pt x="0" y="4068"/>
                </a:moveTo>
                <a:lnTo>
                  <a:pt x="702" y="6652"/>
                </a:lnTo>
                <a:lnTo>
                  <a:pt x="4835" y="9350"/>
                </a:lnTo>
                <a:lnTo>
                  <a:pt x="7484" y="8955"/>
                </a:lnTo>
                <a:lnTo>
                  <a:pt x="8684" y="7118"/>
                </a:lnTo>
                <a:lnTo>
                  <a:pt x="9882" y="5282"/>
                </a:lnTo>
                <a:lnTo>
                  <a:pt x="9179" y="2698"/>
                </a:lnTo>
                <a:lnTo>
                  <a:pt x="5045" y="0"/>
                </a:lnTo>
                <a:lnTo>
                  <a:pt x="2398" y="395"/>
                </a:lnTo>
                <a:lnTo>
                  <a:pt x="0" y="4068"/>
                </a:lnTo>
                <a:close/>
              </a:path>
            </a:pathLst>
          </a:custGeom>
          <a:solidFill>
            <a:srgbClr val="00688A"/>
          </a:solidFill>
        </p:spPr>
        <p:txBody>
          <a:bodyPr wrap="square" lIns="0" tIns="0" rIns="0" bIns="0" rtlCol="0">
            <a:noAutofit/>
          </a:bodyPr>
          <a:lstStyle/>
          <a:p>
            <a:endParaRPr/>
          </a:p>
        </p:txBody>
      </p:sp>
      <p:sp>
        <p:nvSpPr>
          <p:cNvPr id="17" name="object 17"/>
          <p:cNvSpPr/>
          <p:nvPr/>
        </p:nvSpPr>
        <p:spPr>
          <a:xfrm>
            <a:off x="2837810" y="2615958"/>
            <a:ext cx="7497" cy="8434"/>
          </a:xfrm>
          <a:custGeom>
            <a:avLst/>
            <a:gdLst/>
            <a:ahLst/>
            <a:cxnLst/>
            <a:rect l="l" t="t" r="r" b="b"/>
            <a:pathLst>
              <a:path w="7497" h="8434">
                <a:moveTo>
                  <a:pt x="4027" y="0"/>
                </a:moveTo>
                <a:lnTo>
                  <a:pt x="607" y="2164"/>
                </a:lnTo>
                <a:lnTo>
                  <a:pt x="0" y="6168"/>
                </a:lnTo>
                <a:lnTo>
                  <a:pt x="3470" y="8434"/>
                </a:lnTo>
                <a:lnTo>
                  <a:pt x="6892" y="6267"/>
                </a:lnTo>
                <a:lnTo>
                  <a:pt x="7497" y="2265"/>
                </a:lnTo>
                <a:lnTo>
                  <a:pt x="4027" y="0"/>
                </a:lnTo>
                <a:close/>
              </a:path>
            </a:pathLst>
          </a:custGeom>
          <a:solidFill>
            <a:srgbClr val="00688A"/>
          </a:solidFill>
        </p:spPr>
        <p:txBody>
          <a:bodyPr wrap="square" lIns="0" tIns="0" rIns="0" bIns="0" rtlCol="0">
            <a:noAutofit/>
          </a:bodyPr>
          <a:lstStyle/>
          <a:p>
            <a:endParaRPr/>
          </a:p>
        </p:txBody>
      </p:sp>
      <p:sp>
        <p:nvSpPr>
          <p:cNvPr id="11" name="object 11"/>
          <p:cNvSpPr txBox="1"/>
          <p:nvPr/>
        </p:nvSpPr>
        <p:spPr>
          <a:xfrm>
            <a:off x="97193" y="20970"/>
            <a:ext cx="502467" cy="101315"/>
          </a:xfrm>
          <a:prstGeom prst="rect">
            <a:avLst/>
          </a:prstGeom>
        </p:spPr>
        <p:txBody>
          <a:bodyPr wrap="square" lIns="0" tIns="0" rIns="0" bIns="0" rtlCol="0">
            <a:noAutofit/>
          </a:bodyPr>
          <a:lstStyle/>
          <a:p>
            <a:pPr marL="12700">
              <a:lnSpc>
                <a:spcPct val="95825"/>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a:t>
            </a:r>
            <a:endParaRPr sz="450">
              <a:latin typeface="Times New Roman"/>
              <a:cs typeface="Times New Roman"/>
            </a:endParaRPr>
          </a:p>
        </p:txBody>
      </p:sp>
      <p:sp>
        <p:nvSpPr>
          <p:cNvPr id="10" name="object 10"/>
          <p:cNvSpPr txBox="1"/>
          <p:nvPr/>
        </p:nvSpPr>
        <p:spPr>
          <a:xfrm>
            <a:off x="644563" y="20970"/>
            <a:ext cx="630580"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9" name="object 9"/>
          <p:cNvSpPr txBox="1"/>
          <p:nvPr/>
        </p:nvSpPr>
        <p:spPr>
          <a:xfrm>
            <a:off x="1784023" y="20970"/>
            <a:ext cx="1790432"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8" name="object 8"/>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7" name="object 7"/>
          <p:cNvSpPr txBox="1"/>
          <p:nvPr/>
        </p:nvSpPr>
        <p:spPr>
          <a:xfrm>
            <a:off x="1259789" y="546028"/>
            <a:ext cx="2101245" cy="447634"/>
          </a:xfrm>
          <a:prstGeom prst="rect">
            <a:avLst/>
          </a:prstGeom>
        </p:spPr>
        <p:txBody>
          <a:bodyPr wrap="square" lIns="0" tIns="0" rIns="0" bIns="0" rtlCol="0">
            <a:noAutofit/>
          </a:bodyPr>
          <a:lstStyle/>
          <a:p>
            <a:pPr marL="381643" marR="394452" algn="ctr">
              <a:lnSpc>
                <a:spcPts val="1855"/>
              </a:lnSpc>
              <a:spcBef>
                <a:spcPts val="92"/>
              </a:spcBef>
            </a:pPr>
            <a:r>
              <a:rPr sz="2100" spc="-514" baseline="12423" dirty="0" smtClean="0">
                <a:latin typeface="Times New Roman"/>
                <a:cs typeface="Times New Roman"/>
              </a:rPr>
              <a:t>L</a:t>
            </a:r>
            <a:r>
              <a:rPr sz="1500" spc="-214" baseline="34785" dirty="0" smtClean="0">
                <a:latin typeface="Times New Roman"/>
                <a:cs typeface="Times New Roman"/>
              </a:rPr>
              <a:t>A</a:t>
            </a:r>
            <a:r>
              <a:rPr sz="2100" spc="-239" baseline="12423" dirty="0" smtClean="0">
                <a:latin typeface="Times New Roman"/>
                <a:cs typeface="Times New Roman"/>
              </a:rPr>
              <a:t>T</a:t>
            </a:r>
            <a:r>
              <a:rPr sz="2100" spc="-179" baseline="-2070" dirty="0" smtClean="0">
                <a:latin typeface="Times New Roman"/>
                <a:cs typeface="Times New Roman"/>
              </a:rPr>
              <a:t>E</a:t>
            </a:r>
            <a:r>
              <a:rPr sz="2100" spc="0" baseline="12423" dirty="0" smtClean="0">
                <a:latin typeface="Times New Roman"/>
                <a:cs typeface="Times New Roman"/>
              </a:rPr>
              <a:t>X</a:t>
            </a:r>
            <a:r>
              <a:rPr sz="2100" spc="51" baseline="12423" dirty="0" smtClean="0">
                <a:latin typeface="Times New Roman"/>
                <a:cs typeface="Times New Roman"/>
              </a:rPr>
              <a:t> </a:t>
            </a:r>
            <a:r>
              <a:rPr sz="2100" spc="0" baseline="12423" dirty="0" smtClean="0">
                <a:latin typeface="Times New Roman"/>
                <a:cs typeface="Times New Roman"/>
              </a:rPr>
              <a:t>f</a:t>
            </a:r>
            <a:r>
              <a:rPr sz="2100" spc="-25" baseline="12423" dirty="0" smtClean="0">
                <a:latin typeface="Times New Roman"/>
                <a:cs typeface="Times New Roman"/>
              </a:rPr>
              <a:t>r</a:t>
            </a:r>
            <a:r>
              <a:rPr sz="2100" spc="0" baseline="12423" dirty="0" smtClean="0">
                <a:latin typeface="Times New Roman"/>
                <a:cs typeface="Times New Roman"/>
              </a:rPr>
              <a:t>om </a:t>
            </a:r>
            <a:r>
              <a:rPr sz="2100" spc="22" baseline="12423" dirty="0" smtClean="0">
                <a:latin typeface="Times New Roman"/>
                <a:cs typeface="Times New Roman"/>
              </a:rPr>
              <a:t> </a:t>
            </a:r>
            <a:r>
              <a:rPr sz="2100" spc="0" baseline="12423" dirty="0" smtClean="0">
                <a:latin typeface="Times New Roman"/>
                <a:cs typeface="Times New Roman"/>
              </a:rPr>
              <a:t>Ze</a:t>
            </a:r>
            <a:r>
              <a:rPr sz="2100" spc="-25" baseline="12423" dirty="0" smtClean="0">
                <a:latin typeface="Times New Roman"/>
                <a:cs typeface="Times New Roman"/>
              </a:rPr>
              <a:t>r</a:t>
            </a:r>
            <a:r>
              <a:rPr sz="2100" spc="0" baseline="12423" dirty="0" smtClean="0">
                <a:latin typeface="Times New Roman"/>
                <a:cs typeface="Times New Roman"/>
              </a:rPr>
              <a:t>o</a:t>
            </a:r>
            <a:endParaRPr sz="1400">
              <a:latin typeface="Times New Roman"/>
              <a:cs typeface="Times New Roman"/>
            </a:endParaRPr>
          </a:p>
          <a:p>
            <a:pPr algn="ctr">
              <a:lnSpc>
                <a:spcPts val="1264"/>
              </a:lnSpc>
            </a:pPr>
            <a:r>
              <a:rPr sz="1100" spc="0" dirty="0" smtClean="0">
                <a:latin typeface="Times New Roman"/>
                <a:cs typeface="Times New Roman"/>
              </a:rPr>
              <a:t>Sebuah </a:t>
            </a:r>
            <a:r>
              <a:rPr sz="1100" spc="16" dirty="0" smtClean="0">
                <a:latin typeface="Times New Roman"/>
                <a:cs typeface="Times New Roman"/>
              </a:rPr>
              <a:t> </a:t>
            </a:r>
            <a:r>
              <a:rPr sz="1100" spc="-109" dirty="0" smtClean="0">
                <a:latin typeface="Times New Roman"/>
                <a:cs typeface="Times New Roman"/>
              </a:rPr>
              <a:t>T</a:t>
            </a:r>
            <a:r>
              <a:rPr sz="1100" spc="0" dirty="0" smtClean="0">
                <a:latin typeface="Times New Roman"/>
                <a:cs typeface="Times New Roman"/>
              </a:rPr>
              <a:t>utorial</a:t>
            </a:r>
            <a:r>
              <a:rPr sz="1100" spc="-33" dirty="0" smtClean="0">
                <a:latin typeface="Times New Roman"/>
                <a:cs typeface="Times New Roman"/>
              </a:rPr>
              <a:t> </a:t>
            </a:r>
            <a:r>
              <a:rPr sz="1100" spc="0" dirty="0" smtClean="0">
                <a:latin typeface="Times New Roman"/>
                <a:cs typeface="Times New Roman"/>
              </a:rPr>
              <a:t>Pengenalan</a:t>
            </a:r>
            <a:r>
              <a:rPr sz="1100" spc="23" dirty="0" smtClean="0">
                <a:latin typeface="Times New Roman"/>
                <a:cs typeface="Times New Roman"/>
              </a:rPr>
              <a:t> </a:t>
            </a: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a:t>
            </a:r>
            <a:endParaRPr sz="1100">
              <a:latin typeface="Times New Roman"/>
              <a:cs typeface="Times New Roman"/>
            </a:endParaRPr>
          </a:p>
        </p:txBody>
      </p:sp>
      <p:sp>
        <p:nvSpPr>
          <p:cNvPr id="6" name="object 6"/>
          <p:cNvSpPr txBox="1"/>
          <p:nvPr/>
        </p:nvSpPr>
        <p:spPr>
          <a:xfrm>
            <a:off x="565872" y="1290866"/>
            <a:ext cx="3871007" cy="336017"/>
          </a:xfrm>
          <a:prstGeom prst="rect">
            <a:avLst/>
          </a:prstGeom>
        </p:spPr>
        <p:txBody>
          <a:bodyPr wrap="square" lIns="0" tIns="0" rIns="0" bIns="0" rtlCol="0">
            <a:noAutofit/>
          </a:bodyPr>
          <a:lstStyle/>
          <a:p>
            <a:pPr algn="ctr">
              <a:spcBef>
                <a:spcPts val="58"/>
              </a:spcBef>
            </a:pPr>
            <a:r>
              <a:rPr sz="1100" spc="0" dirty="0" err="1" smtClean="0">
                <a:latin typeface="Times New Roman"/>
                <a:cs typeface="Times New Roman"/>
              </a:rPr>
              <a:t>Modifikasi</a:t>
            </a:r>
            <a:r>
              <a:rPr sz="1100" spc="0" dirty="0" smtClean="0">
                <a:latin typeface="Times New Roman"/>
                <a:cs typeface="Times New Roman"/>
              </a:rPr>
              <a:t> </a:t>
            </a:r>
            <a:r>
              <a:rPr sz="1100" dirty="0" err="1" smtClean="0">
                <a:latin typeface="Times New Roman"/>
                <a:cs typeface="Times New Roman"/>
              </a:rPr>
              <a:t>oleh</a:t>
            </a:r>
            <a:r>
              <a:rPr sz="1100" dirty="0" smtClean="0">
                <a:latin typeface="Times New Roman"/>
                <a:cs typeface="Times New Roman"/>
              </a:rPr>
              <a:t> : </a:t>
            </a:r>
            <a:r>
              <a:rPr sz="1100" dirty="0" err="1" smtClean="0">
                <a:latin typeface="Times New Roman"/>
                <a:cs typeface="Times New Roman"/>
              </a:rPr>
              <a:t>Aprinaldi</a:t>
            </a:r>
            <a:r>
              <a:rPr sz="1100" dirty="0" smtClean="0">
                <a:latin typeface="Times New Roman"/>
                <a:cs typeface="Times New Roman"/>
              </a:rPr>
              <a:t> </a:t>
            </a:r>
            <a:r>
              <a:rPr sz="1100" dirty="0" err="1" smtClean="0">
                <a:latin typeface="Times New Roman"/>
                <a:cs typeface="Times New Roman"/>
              </a:rPr>
              <a:t>dari</a:t>
            </a:r>
            <a:r>
              <a:rPr sz="1100" dirty="0" smtClean="0">
                <a:latin typeface="Times New Roman"/>
                <a:cs typeface="Times New Roman"/>
              </a:rPr>
              <a:t> </a:t>
            </a:r>
            <a:r>
              <a:rPr sz="1100" spc="0" dirty="0" err="1" smtClean="0">
                <a:latin typeface="Times New Roman"/>
                <a:cs typeface="Times New Roman"/>
              </a:rPr>
              <a:t>penambahan</a:t>
            </a:r>
            <a:r>
              <a:rPr sz="1100" spc="-35" dirty="0" smtClean="0">
                <a:latin typeface="Times New Roman"/>
                <a:cs typeface="Times New Roman"/>
              </a:rPr>
              <a:t> </a:t>
            </a:r>
            <a:r>
              <a:rPr sz="1100" spc="0" dirty="0" smtClean="0">
                <a:latin typeface="Times New Roman"/>
                <a:cs typeface="Times New Roman"/>
              </a:rPr>
              <a:t>oleh:</a:t>
            </a:r>
            <a:r>
              <a:rPr sz="1100" spc="196" dirty="0" smtClean="0">
                <a:latin typeface="Times New Roman"/>
                <a:cs typeface="Times New Roman"/>
              </a:rPr>
              <a:t> </a:t>
            </a:r>
            <a:r>
              <a:rPr sz="1100" spc="0" dirty="0" smtClean="0">
                <a:latin typeface="Times New Roman"/>
                <a:cs typeface="Times New Roman"/>
              </a:rPr>
              <a:t>Ary</a:t>
            </a:r>
            <a:r>
              <a:rPr sz="1100" spc="170" dirty="0" smtClean="0">
                <a:latin typeface="Times New Roman"/>
                <a:cs typeface="Times New Roman"/>
              </a:rPr>
              <a:t> </a:t>
            </a:r>
            <a:r>
              <a:rPr sz="1100" spc="0" dirty="0" smtClean="0">
                <a:latin typeface="Times New Roman"/>
                <a:cs typeface="Times New Roman"/>
              </a:rPr>
              <a:t>Noviyanto</a:t>
            </a:r>
            <a:r>
              <a:rPr sz="1100" spc="-30"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Iqbal</a:t>
            </a:r>
            <a:r>
              <a:rPr sz="1100" spc="180" dirty="0" smtClean="0">
                <a:latin typeface="Times New Roman"/>
                <a:cs typeface="Times New Roman"/>
              </a:rPr>
              <a:t> yang </a:t>
            </a:r>
            <a:r>
              <a:rPr sz="1100" spc="0" dirty="0" err="1" smtClean="0">
                <a:latin typeface="Times New Roman"/>
                <a:cs typeface="Times New Roman"/>
              </a:rPr>
              <a:t>dibuat</a:t>
            </a:r>
            <a:r>
              <a:rPr sz="1100" spc="203" dirty="0" smtClean="0">
                <a:latin typeface="Times New Roman"/>
                <a:cs typeface="Times New Roman"/>
              </a:rPr>
              <a:t> </a:t>
            </a:r>
            <a:r>
              <a:rPr sz="1100" spc="0" dirty="0" err="1" smtClean="0">
                <a:latin typeface="Times New Roman"/>
                <a:cs typeface="Times New Roman"/>
              </a:rPr>
              <a:t>oleh</a:t>
            </a:r>
            <a:r>
              <a:rPr sz="1100" spc="0" dirty="0" smtClean="0">
                <a:latin typeface="Times New Roman"/>
                <a:cs typeface="Times New Roman"/>
              </a:rPr>
              <a:t>: And</a:t>
            </a:r>
            <a:r>
              <a:rPr sz="1100" spc="-22" dirty="0" smtClean="0">
                <a:latin typeface="Times New Roman"/>
                <a:cs typeface="Times New Roman"/>
              </a:rPr>
              <a:t>r</a:t>
            </a:r>
            <a:r>
              <a:rPr sz="1100" spc="0" dirty="0" smtClean="0">
                <a:latin typeface="Times New Roman"/>
                <a:cs typeface="Times New Roman"/>
              </a:rPr>
              <a:t>eas</a:t>
            </a:r>
            <a:r>
              <a:rPr sz="1100" spc="-27" dirty="0" smtClean="0">
                <a:latin typeface="Times New Roman"/>
                <a:cs typeface="Times New Roman"/>
              </a:rPr>
              <a:t> </a:t>
            </a:r>
            <a:r>
              <a:rPr sz="1100" spc="0" dirty="0" smtClean="0">
                <a:latin typeface="Times New Roman"/>
                <a:cs typeface="Times New Roman"/>
              </a:rPr>
              <a:t>Febrian, </a:t>
            </a:r>
            <a:r>
              <a:rPr sz="1100" spc="15" dirty="0" smtClean="0">
                <a:latin typeface="Times New Roman"/>
                <a:cs typeface="Times New Roman"/>
              </a:rPr>
              <a:t> </a:t>
            </a:r>
            <a:r>
              <a:rPr sz="1100" spc="0" dirty="0" smtClean="0">
                <a:latin typeface="Times New Roman"/>
                <a:cs typeface="Times New Roman"/>
              </a:rPr>
              <a:t>Erik</a:t>
            </a:r>
            <a:r>
              <a:rPr sz="1100" spc="113" dirty="0" smtClean="0">
                <a:latin typeface="Times New Roman"/>
                <a:cs typeface="Times New Roman"/>
              </a:rPr>
              <a:t> </a:t>
            </a:r>
            <a:r>
              <a:rPr sz="1100" spc="0" dirty="0" smtClean="0">
                <a:latin typeface="Times New Roman"/>
                <a:cs typeface="Times New Roman"/>
              </a:rPr>
              <a:t>Dominikus</a:t>
            </a:r>
            <a:endParaRPr sz="1100" dirty="0">
              <a:latin typeface="Times New Roman"/>
              <a:cs typeface="Times New Roman"/>
            </a:endParaRPr>
          </a:p>
        </p:txBody>
      </p:sp>
      <p:sp>
        <p:nvSpPr>
          <p:cNvPr id="5" name="object 5"/>
          <p:cNvSpPr txBox="1"/>
          <p:nvPr/>
        </p:nvSpPr>
        <p:spPr>
          <a:xfrm>
            <a:off x="645858" y="1792244"/>
            <a:ext cx="3316261" cy="101315"/>
          </a:xfrm>
          <a:prstGeom prst="rect">
            <a:avLst/>
          </a:prstGeom>
        </p:spPr>
        <p:txBody>
          <a:bodyPr wrap="square" lIns="0" tIns="0" rIns="0" bIns="0" rtlCol="0">
            <a:noAutofit/>
          </a:bodyPr>
          <a:lstStyle/>
          <a:p>
            <a:pPr marL="12700">
              <a:lnSpc>
                <a:spcPts val="680"/>
              </a:lnSpc>
              <a:spcBef>
                <a:spcPts val="34"/>
              </a:spcBef>
            </a:pPr>
            <a:r>
              <a:rPr sz="600" spc="0" dirty="0" smtClean="0">
                <a:latin typeface="Times New Roman"/>
                <a:cs typeface="Times New Roman"/>
              </a:rPr>
              <a:t>didistribusikan</a:t>
            </a:r>
            <a:r>
              <a:rPr sz="600" spc="35" dirty="0" smtClean="0">
                <a:latin typeface="Times New Roman"/>
                <a:cs typeface="Times New Roman"/>
              </a:rPr>
              <a:t> </a:t>
            </a:r>
            <a:r>
              <a:rPr sz="600" spc="0" dirty="0" smtClean="0">
                <a:latin typeface="Times New Roman"/>
                <a:cs typeface="Times New Roman"/>
              </a:rPr>
              <a:t>dibawah:</a:t>
            </a:r>
            <a:r>
              <a:rPr sz="600" spc="-30" dirty="0" smtClean="0">
                <a:latin typeface="Times New Roman"/>
                <a:cs typeface="Times New Roman"/>
              </a:rPr>
              <a:t> </a:t>
            </a:r>
            <a:r>
              <a:rPr sz="600" spc="0" dirty="0" smtClean="0">
                <a:latin typeface="Times New Roman"/>
                <a:cs typeface="Times New Roman"/>
              </a:rPr>
              <a:t>C</a:t>
            </a:r>
            <a:r>
              <a:rPr sz="600" spc="-9" dirty="0" smtClean="0">
                <a:latin typeface="Times New Roman"/>
                <a:cs typeface="Times New Roman"/>
              </a:rPr>
              <a:t>r</a:t>
            </a:r>
            <a:r>
              <a:rPr sz="600" spc="0" dirty="0" smtClean="0">
                <a:latin typeface="Times New Roman"/>
                <a:cs typeface="Times New Roman"/>
              </a:rPr>
              <a:t>eative</a:t>
            </a:r>
            <a:r>
              <a:rPr sz="600" spc="-12" dirty="0" smtClean="0">
                <a:latin typeface="Times New Roman"/>
                <a:cs typeface="Times New Roman"/>
              </a:rPr>
              <a:t> </a:t>
            </a:r>
            <a:r>
              <a:rPr sz="600" spc="0" dirty="0" smtClean="0">
                <a:latin typeface="Times New Roman"/>
                <a:cs typeface="Times New Roman"/>
              </a:rPr>
              <a:t>Commons</a:t>
            </a:r>
            <a:r>
              <a:rPr sz="600" spc="-49" dirty="0" smtClean="0">
                <a:latin typeface="Times New Roman"/>
                <a:cs typeface="Times New Roman"/>
              </a:rPr>
              <a:t> </a:t>
            </a:r>
            <a:r>
              <a:rPr sz="600" spc="0" dirty="0" smtClean="0">
                <a:latin typeface="Times New Roman"/>
                <a:cs typeface="Times New Roman"/>
              </a:rPr>
              <a:t>Attribution-NonComme</a:t>
            </a:r>
            <a:r>
              <a:rPr sz="600" spc="-9" dirty="0" smtClean="0">
                <a:latin typeface="Times New Roman"/>
                <a:cs typeface="Times New Roman"/>
              </a:rPr>
              <a:t>r</a:t>
            </a:r>
            <a:r>
              <a:rPr sz="600" spc="0" dirty="0" smtClean="0">
                <a:latin typeface="Times New Roman"/>
                <a:cs typeface="Times New Roman"/>
              </a:rPr>
              <a:t>cial-Sha</a:t>
            </a:r>
            <a:r>
              <a:rPr sz="600" spc="-9" dirty="0" smtClean="0">
                <a:latin typeface="Times New Roman"/>
                <a:cs typeface="Times New Roman"/>
              </a:rPr>
              <a:t>r</a:t>
            </a:r>
            <a:r>
              <a:rPr sz="600" spc="0" dirty="0" smtClean="0">
                <a:latin typeface="Times New Roman"/>
                <a:cs typeface="Times New Roman"/>
              </a:rPr>
              <a:t>eAlike</a:t>
            </a:r>
            <a:r>
              <a:rPr sz="600" spc="10" dirty="0" smtClean="0">
                <a:latin typeface="Times New Roman"/>
                <a:cs typeface="Times New Roman"/>
              </a:rPr>
              <a:t> </a:t>
            </a:r>
            <a:r>
              <a:rPr sz="600" spc="0" dirty="0" smtClean="0">
                <a:latin typeface="Times New Roman"/>
                <a:cs typeface="Times New Roman"/>
              </a:rPr>
              <a:t>3.0</a:t>
            </a:r>
            <a:r>
              <a:rPr sz="600" spc="-7" dirty="0" smtClean="0">
                <a:latin typeface="Times New Roman"/>
                <a:cs typeface="Times New Roman"/>
              </a:rPr>
              <a:t> </a:t>
            </a:r>
            <a:r>
              <a:rPr sz="600" spc="0" dirty="0" smtClean="0">
                <a:latin typeface="Times New Roman"/>
                <a:cs typeface="Times New Roman"/>
              </a:rPr>
              <a:t>Unported</a:t>
            </a:r>
            <a:r>
              <a:rPr sz="600" spc="45" dirty="0" smtClean="0">
                <a:latin typeface="Times New Roman"/>
                <a:cs typeface="Times New Roman"/>
              </a:rPr>
              <a:t> </a:t>
            </a:r>
            <a:r>
              <a:rPr sz="600" spc="0" dirty="0" smtClean="0">
                <a:latin typeface="Times New Roman"/>
                <a:cs typeface="Times New Roman"/>
              </a:rPr>
              <a:t>License</a:t>
            </a:r>
            <a:endParaRPr sz="600">
              <a:latin typeface="Times New Roman"/>
              <a:cs typeface="Times New Roman"/>
            </a:endParaRPr>
          </a:p>
        </p:txBody>
      </p:sp>
      <p:sp>
        <p:nvSpPr>
          <p:cNvPr id="4" name="object 4"/>
          <p:cNvSpPr txBox="1"/>
          <p:nvPr/>
        </p:nvSpPr>
        <p:spPr>
          <a:xfrm>
            <a:off x="1834172" y="3037205"/>
            <a:ext cx="960444"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Ma</a:t>
            </a:r>
            <a:r>
              <a:rPr sz="1100" spc="-19" dirty="0" smtClean="0">
                <a:latin typeface="Times New Roman"/>
                <a:cs typeface="Times New Roman"/>
              </a:rPr>
              <a:t>r</a:t>
            </a:r>
            <a:r>
              <a:rPr sz="1100" spc="0" dirty="0" smtClean="0">
                <a:latin typeface="Times New Roman"/>
                <a:cs typeface="Times New Roman"/>
              </a:rPr>
              <a:t>ch</a:t>
            </a:r>
            <a:r>
              <a:rPr sz="1100" spc="237" dirty="0" smtClean="0">
                <a:latin typeface="Times New Roman"/>
                <a:cs typeface="Times New Roman"/>
              </a:rPr>
              <a:t> </a:t>
            </a:r>
            <a:r>
              <a:rPr sz="1100" spc="0" dirty="0" smtClean="0">
                <a:latin typeface="Times New Roman"/>
                <a:cs typeface="Times New Roman"/>
              </a:rPr>
              <a:t>28,</a:t>
            </a:r>
            <a:r>
              <a:rPr sz="1100" spc="-13" dirty="0" smtClean="0">
                <a:latin typeface="Times New Roman"/>
                <a:cs typeface="Times New Roman"/>
              </a:rPr>
              <a:t> </a:t>
            </a:r>
            <a:r>
              <a:rPr sz="1100" spc="0" dirty="0" smtClean="0">
                <a:latin typeface="Times New Roman"/>
                <a:cs typeface="Times New Roman"/>
              </a:rPr>
              <a:t>2015</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13632" y="163324"/>
            <a:ext cx="4065527" cy="259796"/>
          </a:xfrm>
        </p:spPr>
        <p:txBody>
          <a:bodyPr/>
          <a:lstStyle/>
          <a:p>
            <a:pPr lvl="0" algn="l"/>
            <a:r>
              <a:rPr lang="en-US" sz="1646">
                <a:solidFill>
                  <a:srgbClr val="00B8FF"/>
                </a:solidFill>
              </a:rPr>
              <a:t>Mengapa </a:t>
            </a:r>
            <a:r>
              <a:rPr lang="en-US" sz="1646">
                <a:solidFill>
                  <a:srgbClr val="FF0000"/>
                </a:solidFill>
              </a:rPr>
              <a:t>tidak</a:t>
            </a:r>
            <a:r>
              <a:rPr lang="en-US" sz="1646">
                <a:solidFill>
                  <a:srgbClr val="00B8FF"/>
                </a:solidFill>
              </a:rPr>
              <a:t> ber-LaTeX</a:t>
            </a:r>
          </a:p>
        </p:txBody>
      </p:sp>
      <p:sp>
        <p:nvSpPr>
          <p:cNvPr id="3" name="Subtitle 2"/>
          <p:cNvSpPr txBox="1">
            <a:spLocks noGrp="1"/>
          </p:cNvSpPr>
          <p:nvPr>
            <p:ph type="subTitle" idx="4294967295"/>
          </p:nvPr>
        </p:nvSpPr>
        <p:spPr>
          <a:xfrm>
            <a:off x="918670" y="1677648"/>
            <a:ext cx="2773297" cy="521732"/>
          </a:xfrm>
        </p:spPr>
        <p:txBody>
          <a:bodyPr anchor="ctr"/>
          <a:lstStyle/>
          <a:p>
            <a:pPr lvl="0" algn="l">
              <a:lnSpc>
                <a:spcPct val="150000"/>
              </a:lnSpc>
              <a:buSzPct val="45000"/>
              <a:buFont typeface="StarSymbol"/>
              <a:buChar char="●"/>
            </a:pPr>
            <a:r>
              <a:rPr lang="en-US" sz="915"/>
              <a:t> Ingin dokumen yang tidak terstruktur</a:t>
            </a:r>
          </a:p>
          <a:p>
            <a:pPr lvl="0" algn="l">
              <a:lnSpc>
                <a:spcPct val="150000"/>
              </a:lnSpc>
              <a:buSzPct val="45000"/>
              <a:buFont typeface="StarSymbol"/>
              <a:buChar char="●"/>
            </a:pPr>
            <a:r>
              <a:rPr lang="en-US" sz="915"/>
              <a:t> Ingin dokumen penuh hiasan</a:t>
            </a:r>
          </a:p>
          <a:p>
            <a:pPr lvl="0" algn="l">
              <a:lnSpc>
                <a:spcPct val="150000"/>
              </a:lnSpc>
              <a:buSzPct val="45000"/>
              <a:buFont typeface="StarSymbol"/>
              <a:buChar char="●"/>
            </a:pPr>
            <a:r>
              <a:rPr lang="en-US" sz="915"/>
              <a:t> Ingin slide yang penuh animasi dan interaktif</a:t>
            </a:r>
          </a:p>
        </p:txBody>
      </p:sp>
      <p:grpSp>
        <p:nvGrpSpPr>
          <p:cNvPr id="4" name="Group 3"/>
          <p:cNvGrpSpPr/>
          <p:nvPr/>
        </p:nvGrpSpPr>
        <p:grpSpPr>
          <a:xfrm>
            <a:off x="605038" y="874388"/>
            <a:ext cx="3331579" cy="329931"/>
            <a:chOff x="1323000" y="1901160"/>
            <a:chExt cx="7284960" cy="721439"/>
          </a:xfrm>
        </p:grpSpPr>
        <p:sp>
          <p:nvSpPr>
            <p:cNvPr id="5" name="Rectangle 4"/>
            <p:cNvSpPr/>
            <p:nvPr/>
          </p:nvSpPr>
          <p:spPr>
            <a:xfrm>
              <a:off x="1323000" y="2044800"/>
              <a:ext cx="1600200" cy="457200"/>
            </a:xfrm>
            <a:prstGeom prst="rect">
              <a:avLst/>
            </a:prstGeom>
            <a:noFill/>
            <a:ln w="18360">
              <a:solidFill>
                <a:srgbClr val="000000"/>
              </a:solidFill>
              <a:prstDash val="solid"/>
            </a:ln>
          </p:spPr>
          <p:txBody>
            <a:bodyPr vert="horz" wrap="none" lIns="45275" tIns="24695" rIns="45275" bIns="24695" anchor="ctr" anchorCtr="1" compatLnSpc="0"/>
            <a:lstStyle/>
            <a:p>
              <a:pPr algn="ctr" hangingPunct="0"/>
              <a:r>
                <a:rPr lang="en-US" sz="823">
                  <a:solidFill>
                    <a:prstClr val="black"/>
                  </a:solidFill>
                  <a:latin typeface="Arial" pitchFamily="18"/>
                  <a:ea typeface="Arial Unicode MS" pitchFamily="2"/>
                  <a:cs typeface="Tahoma" pitchFamily="2"/>
                </a:rPr>
                <a:t>Layout Baru</a:t>
              </a:r>
            </a:p>
          </p:txBody>
        </p:sp>
        <p:sp>
          <p:nvSpPr>
            <p:cNvPr id="6" name="TextBox 5"/>
            <p:cNvSpPr txBox="1"/>
            <p:nvPr/>
          </p:nvSpPr>
          <p:spPr>
            <a:xfrm>
              <a:off x="3115799" y="2044800"/>
              <a:ext cx="376506" cy="474349"/>
            </a:xfrm>
            <a:prstGeom prst="rect">
              <a:avLst/>
            </a:prstGeom>
            <a:noFill/>
            <a:ln>
              <a:noFill/>
            </a:ln>
          </p:spPr>
          <p:txBody>
            <a:bodyPr vert="horz" wrap="none" lIns="41159" tIns="20580" rIns="41159" bIns="20580" anchorCtr="0" compatLnSpc="0">
              <a:spAutoFit/>
            </a:bodyPr>
            <a:lstStyle/>
            <a:p>
              <a:pPr hangingPunct="0"/>
              <a:r>
                <a:rPr lang="en-US" sz="1189">
                  <a:solidFill>
                    <a:prstClr val="black"/>
                  </a:solidFill>
                  <a:latin typeface="Arial" pitchFamily="18"/>
                  <a:ea typeface="Arial Unicode MS" pitchFamily="2"/>
                  <a:cs typeface="Tahoma" pitchFamily="2"/>
                </a:rPr>
                <a:t>=</a:t>
              </a:r>
            </a:p>
          </p:txBody>
        </p:sp>
        <p:sp>
          <p:nvSpPr>
            <p:cNvPr id="7" name="Freeform 6"/>
            <p:cNvSpPr/>
            <p:nvPr/>
          </p:nvSpPr>
          <p:spPr>
            <a:xfrm>
              <a:off x="3706200" y="1936800"/>
              <a:ext cx="2057400" cy="685799"/>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45275" tIns="24695" rIns="45275" bIns="24695" anchor="ctr" anchorCtr="1" compatLnSpc="0"/>
            <a:lstStyle/>
            <a:p>
              <a:pPr algn="ctr" hangingPunct="0"/>
              <a:r>
                <a:rPr lang="en-US" sz="823">
                  <a:solidFill>
                    <a:prstClr val="black"/>
                  </a:solidFill>
                  <a:latin typeface="Arial" pitchFamily="18"/>
                  <a:ea typeface="Arial Unicode MS" pitchFamily="2"/>
                  <a:cs typeface="Tahoma" pitchFamily="2"/>
                </a:rPr>
                <a:t>sulit</a:t>
              </a:r>
            </a:p>
          </p:txBody>
        </p:sp>
        <p:sp>
          <p:nvSpPr>
            <p:cNvPr id="8" name="Freeform 7"/>
            <p:cNvSpPr/>
            <p:nvPr/>
          </p:nvSpPr>
          <p:spPr>
            <a:xfrm>
              <a:off x="6550560" y="1901160"/>
              <a:ext cx="2057400" cy="685799"/>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45275" tIns="24695" rIns="45275" bIns="24695" anchor="ctr" anchorCtr="1" compatLnSpc="0"/>
            <a:lstStyle/>
            <a:p>
              <a:pPr algn="ctr" hangingPunct="0"/>
              <a:r>
                <a:rPr lang="en-US" sz="823">
                  <a:solidFill>
                    <a:prstClr val="black"/>
                  </a:solidFill>
                  <a:latin typeface="Arial" pitchFamily="18"/>
                  <a:ea typeface="Arial Unicode MS" pitchFamily="2"/>
                  <a:cs typeface="Tahoma" pitchFamily="2"/>
                </a:rPr>
                <a:t>makan waktu</a:t>
              </a:r>
            </a:p>
          </p:txBody>
        </p:sp>
        <p:sp>
          <p:nvSpPr>
            <p:cNvPr id="9" name="TextBox 8"/>
            <p:cNvSpPr txBox="1"/>
            <p:nvPr/>
          </p:nvSpPr>
          <p:spPr>
            <a:xfrm>
              <a:off x="5972400" y="2044800"/>
              <a:ext cx="376506" cy="474349"/>
            </a:xfrm>
            <a:prstGeom prst="rect">
              <a:avLst/>
            </a:prstGeom>
            <a:noFill/>
            <a:ln>
              <a:noFill/>
            </a:ln>
          </p:spPr>
          <p:txBody>
            <a:bodyPr vert="horz" wrap="none" lIns="41159" tIns="20580" rIns="41159" bIns="20580" anchorCtr="0" compatLnSpc="0">
              <a:spAutoFit/>
            </a:bodyPr>
            <a:lstStyle/>
            <a:p>
              <a:pPr hangingPunct="0"/>
              <a:r>
                <a:rPr lang="en-US" sz="1189">
                  <a:solidFill>
                    <a:prstClr val="black"/>
                  </a:solidFill>
                  <a:latin typeface="Arial" pitchFamily="18"/>
                  <a:ea typeface="Arial Unicode MS" pitchFamily="2"/>
                  <a:cs typeface="Tahoma" pitchFamily="2"/>
                </a:rPr>
                <a:t>+</a:t>
              </a:r>
            </a:p>
          </p:txBody>
        </p:sp>
      </p:grpSp>
    </p:spTree>
    <p:extLst>
      <p:ext uri="{BB962C8B-B14F-4D97-AF65-F5344CB8AC3E}">
        <p14:creationId xmlns:p14="http://schemas.microsoft.com/office/powerpoint/2010/main" val="246563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13632" y="163324"/>
            <a:ext cx="4065527" cy="259796"/>
          </a:xfrm>
        </p:spPr>
        <p:txBody>
          <a:bodyPr/>
          <a:lstStyle/>
          <a:p>
            <a:pPr lvl="0" algn="l"/>
            <a:r>
              <a:rPr lang="en-US" sz="1646">
                <a:solidFill>
                  <a:srgbClr val="00B8FF"/>
                </a:solidFill>
              </a:rPr>
              <a:t>Pembersihan pikiran</a:t>
            </a:r>
          </a:p>
        </p:txBody>
      </p:sp>
      <p:sp>
        <p:nvSpPr>
          <p:cNvPr id="3" name="TextBox 2"/>
          <p:cNvSpPr txBox="1"/>
          <p:nvPr/>
        </p:nvSpPr>
        <p:spPr>
          <a:xfrm>
            <a:off x="104544" y="3183576"/>
            <a:ext cx="3427068" cy="169410"/>
          </a:xfrm>
          <a:prstGeom prst="rect">
            <a:avLst/>
          </a:prstGeom>
          <a:noFill/>
          <a:ln>
            <a:noFill/>
          </a:ln>
        </p:spPr>
        <p:txBody>
          <a:bodyPr vert="horz" wrap="none" lIns="41159" tIns="20580" rIns="41159" bIns="20580" compatLnSpc="0"/>
          <a:lstStyle/>
          <a:p>
            <a:pPr hangingPunct="0"/>
            <a:r>
              <a:rPr lang="en-US" sz="457">
                <a:solidFill>
                  <a:prstClr val="black"/>
                </a:solidFill>
                <a:latin typeface="Arial" pitchFamily="18"/>
                <a:ea typeface="Arial Unicode MS" pitchFamily="2"/>
                <a:cs typeface="Tahoma" pitchFamily="2"/>
              </a:rPr>
              <a:t>images:</a:t>
            </a:r>
          </a:p>
          <a:p>
            <a:pPr hangingPunct="0"/>
            <a:r>
              <a:rPr lang="en-US" sz="457">
                <a:solidFill>
                  <a:prstClr val="black"/>
                </a:solidFill>
                <a:latin typeface="Arial" pitchFamily="18"/>
                <a:ea typeface="Arial Unicode MS" pitchFamily="2"/>
                <a:cs typeface="Tahoma" pitchFamily="2"/>
              </a:rPr>
              <a:t>http://drkatharina.com/wp-content/themes/DrKatharina/images/headerart.jpg</a:t>
            </a:r>
          </a:p>
        </p:txBody>
      </p:sp>
      <p:pic>
        <p:nvPicPr>
          <p:cNvPr id="4" name="Picture 3"/>
          <p:cNvPicPr>
            <a:picLocks noChangeAspect="1"/>
          </p:cNvPicPr>
          <p:nvPr/>
        </p:nvPicPr>
        <p:blipFill>
          <a:blip r:embed="rId3">
            <a:lum bright="-50000"/>
            <a:alphaModFix/>
          </a:blip>
          <a:srcRect/>
          <a:stretch>
            <a:fillRect/>
          </a:stretch>
        </p:blipFill>
        <p:spPr>
          <a:xfrm>
            <a:off x="2822688" y="2304912"/>
            <a:ext cx="1672704" cy="1045440"/>
          </a:xfrm>
          <a:prstGeom prst="rect">
            <a:avLst/>
          </a:prstGeom>
          <a:noFill/>
          <a:ln>
            <a:noFill/>
          </a:ln>
        </p:spPr>
      </p:pic>
      <p:grpSp>
        <p:nvGrpSpPr>
          <p:cNvPr id="5" name="Group 4"/>
          <p:cNvGrpSpPr/>
          <p:nvPr/>
        </p:nvGrpSpPr>
        <p:grpSpPr>
          <a:xfrm>
            <a:off x="1221601" y="527664"/>
            <a:ext cx="2228351" cy="1578861"/>
            <a:chOff x="2671200" y="1143000"/>
            <a:chExt cx="4872600" cy="3452399"/>
          </a:xfrm>
        </p:grpSpPr>
        <p:sp>
          <p:nvSpPr>
            <p:cNvPr id="6" name="TextBox 5"/>
            <p:cNvSpPr txBox="1"/>
            <p:nvPr/>
          </p:nvSpPr>
          <p:spPr>
            <a:xfrm>
              <a:off x="4042799" y="1143000"/>
              <a:ext cx="914400" cy="433799"/>
            </a:xfrm>
            <a:prstGeom prst="rect">
              <a:avLst/>
            </a:prstGeom>
            <a:noFill/>
            <a:ln>
              <a:noFill/>
            </a:ln>
          </p:spPr>
          <p:txBody>
            <a:bodyPr lIns="0" tIns="0" rIns="0" bIns="0" anchor="ctr"/>
            <a:lstStyle/>
            <a:p>
              <a:pPr hangingPunct="0">
                <a:lnSpc>
                  <a:spcPct val="150000"/>
                </a:lnSpc>
              </a:pPr>
              <a:r>
                <a:rPr lang="en-US" sz="823" b="1">
                  <a:solidFill>
                    <a:prstClr val="black"/>
                  </a:solidFill>
                  <a:latin typeface="Arial" pitchFamily="18"/>
                  <a:ea typeface="Arial Unicode MS" pitchFamily="2"/>
                  <a:cs typeface="Tahoma" pitchFamily="2"/>
                </a:rPr>
                <a:t>Fokus</a:t>
              </a:r>
              <a:r>
                <a:rPr lang="en-US" sz="823">
                  <a:solidFill>
                    <a:prstClr val="black"/>
                  </a:solidFill>
                  <a:latin typeface="Arial" pitchFamily="18"/>
                  <a:ea typeface="Arial Unicode MS" pitchFamily="2"/>
                  <a:cs typeface="Tahoma" pitchFamily="2"/>
                </a:rPr>
                <a:t>!</a:t>
              </a:r>
            </a:p>
          </p:txBody>
        </p:sp>
        <p:sp>
          <p:nvSpPr>
            <p:cNvPr id="7" name="TextBox 6"/>
            <p:cNvSpPr txBox="1"/>
            <p:nvPr/>
          </p:nvSpPr>
          <p:spPr>
            <a:xfrm>
              <a:off x="5391000" y="1179000"/>
              <a:ext cx="1143000" cy="433799"/>
            </a:xfrm>
            <a:prstGeom prst="rect">
              <a:avLst/>
            </a:prstGeom>
            <a:noFill/>
            <a:ln>
              <a:noFill/>
            </a:ln>
          </p:spPr>
          <p:txBody>
            <a:bodyPr lIns="0" tIns="0" rIns="0" bIns="0" anchor="ctr"/>
            <a:lstStyle/>
            <a:p>
              <a:pPr hangingPunct="0">
                <a:lnSpc>
                  <a:spcPct val="150000"/>
                </a:lnSpc>
              </a:pPr>
              <a:r>
                <a:rPr lang="en-US" sz="823" b="1">
                  <a:solidFill>
                    <a:prstClr val="black"/>
                  </a:solidFill>
                  <a:latin typeface="Arial" pitchFamily="18"/>
                  <a:ea typeface="Arial Unicode MS" pitchFamily="2"/>
                  <a:cs typeface="Tahoma" pitchFamily="2"/>
                </a:rPr>
                <a:t>Lupakan</a:t>
              </a:r>
              <a:r>
                <a:rPr lang="en-US" sz="823">
                  <a:solidFill>
                    <a:prstClr val="black"/>
                  </a:solidFill>
                  <a:latin typeface="Arial" pitchFamily="18"/>
                  <a:ea typeface="Arial Unicode MS" pitchFamily="2"/>
                  <a:cs typeface="Tahoma" pitchFamily="2"/>
                </a:rPr>
                <a:t>!</a:t>
              </a:r>
            </a:p>
          </p:txBody>
        </p:sp>
        <p:sp>
          <p:nvSpPr>
            <p:cNvPr id="8" name="Rectangle 7"/>
            <p:cNvSpPr/>
            <p:nvPr/>
          </p:nvSpPr>
          <p:spPr>
            <a:xfrm>
              <a:off x="2707200" y="1744200"/>
              <a:ext cx="2286000" cy="457200"/>
            </a:xfrm>
            <a:prstGeom prst="rect">
              <a:avLst/>
            </a:prstGeom>
            <a:solidFill>
              <a:srgbClr val="00FF00"/>
            </a:solidFill>
            <a:ln>
              <a:no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Struktur Dokumen</a:t>
              </a:r>
            </a:p>
          </p:txBody>
        </p:sp>
        <p:sp>
          <p:nvSpPr>
            <p:cNvPr id="9" name="Rectangle 8"/>
            <p:cNvSpPr/>
            <p:nvPr/>
          </p:nvSpPr>
          <p:spPr>
            <a:xfrm>
              <a:off x="2707200" y="2514600"/>
              <a:ext cx="2286000" cy="457200"/>
            </a:xfrm>
            <a:prstGeom prst="rect">
              <a:avLst/>
            </a:prstGeom>
            <a:solidFill>
              <a:srgbClr val="00FF00"/>
            </a:solidFill>
            <a:ln>
              <a:no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Isi Dokumen</a:t>
              </a:r>
            </a:p>
          </p:txBody>
        </p:sp>
        <p:sp>
          <p:nvSpPr>
            <p:cNvPr id="10" name="Rectangle 9"/>
            <p:cNvSpPr/>
            <p:nvPr/>
          </p:nvSpPr>
          <p:spPr>
            <a:xfrm>
              <a:off x="2671200" y="3909600"/>
              <a:ext cx="2286000" cy="685799"/>
            </a:xfrm>
            <a:prstGeom prst="rect">
              <a:avLst/>
            </a:prstGeom>
            <a:solidFill>
              <a:srgbClr val="00FF00"/>
            </a:solidFill>
            <a:ln>
              <a:noFill/>
              <a:prstDash val="solid"/>
            </a:ln>
          </p:spPr>
          <p:txBody>
            <a:bodyPr vert="horz" wrap="none" lIns="41159" tIns="20580" rIns="41159" bIns="20580" anchor="ctr" anchorCtr="1" compatLnSpc="0"/>
            <a:lstStyle/>
            <a:p>
              <a:pPr hangingPunct="0"/>
              <a:r>
                <a:rPr lang="en-US" sz="823" dirty="0" err="1">
                  <a:solidFill>
                    <a:prstClr val="black"/>
                  </a:solidFill>
                  <a:latin typeface="Arial" pitchFamily="18"/>
                  <a:ea typeface="Arial Unicode MS" pitchFamily="2"/>
                  <a:cs typeface="Tahoma" pitchFamily="2"/>
                </a:rPr>
                <a:t>Karakter</a:t>
              </a:r>
              <a:r>
                <a:rPr lang="en-US" sz="823" dirty="0">
                  <a:solidFill>
                    <a:prstClr val="black"/>
                  </a:solidFill>
                  <a:latin typeface="Arial" pitchFamily="18"/>
                  <a:ea typeface="Arial Unicode MS" pitchFamily="2"/>
                  <a:cs typeface="Tahoma" pitchFamily="2"/>
                </a:rPr>
                <a:t> </a:t>
              </a:r>
              <a:r>
                <a:rPr lang="en-US" sz="823" dirty="0" err="1">
                  <a:solidFill>
                    <a:prstClr val="black"/>
                  </a:solidFill>
                  <a:latin typeface="Arial" pitchFamily="18"/>
                  <a:ea typeface="Arial Unicode MS" pitchFamily="2"/>
                  <a:cs typeface="Tahoma" pitchFamily="2"/>
                </a:rPr>
                <a:t>Khusus</a:t>
              </a:r>
              <a:r>
                <a:rPr lang="en-US" sz="823" dirty="0">
                  <a:solidFill>
                    <a:prstClr val="black"/>
                  </a:solidFill>
                  <a:latin typeface="Arial" pitchFamily="18"/>
                  <a:ea typeface="Arial Unicode MS" pitchFamily="2"/>
                  <a:cs typeface="Tahoma" pitchFamily="2"/>
                </a:rPr>
                <a:t>:     </a:t>
              </a:r>
            </a:p>
            <a:p>
              <a:pPr algn="ctr" hangingPunct="0"/>
              <a:r>
                <a:rPr lang="en-US" sz="915" dirty="0" smtClean="0">
                  <a:solidFill>
                    <a:prstClr val="black"/>
                  </a:solidFill>
                  <a:latin typeface="Arial" pitchFamily="18"/>
                  <a:ea typeface="Arial Unicode MS" pitchFamily="2"/>
                  <a:cs typeface="Tahoma" pitchFamily="2"/>
                </a:rPr>
                <a:t>\, </a:t>
              </a:r>
              <a:r>
                <a:rPr lang="en-US" sz="915" dirty="0">
                  <a:solidFill>
                    <a:prstClr val="black"/>
                  </a:solidFill>
                  <a:latin typeface="Arial" pitchFamily="18"/>
                  <a:ea typeface="Arial Unicode MS" pitchFamily="2"/>
                  <a:cs typeface="Tahoma" pitchFamily="2"/>
                </a:rPr>
                <a:t>&amp;, %, #, {, }</a:t>
              </a:r>
            </a:p>
          </p:txBody>
        </p:sp>
        <p:sp>
          <p:nvSpPr>
            <p:cNvPr id="11" name="Rectangle 10"/>
            <p:cNvSpPr/>
            <p:nvPr/>
          </p:nvSpPr>
          <p:spPr>
            <a:xfrm>
              <a:off x="2671200" y="3223800"/>
              <a:ext cx="2286000" cy="457200"/>
            </a:xfrm>
            <a:prstGeom prst="rect">
              <a:avLst/>
            </a:prstGeom>
            <a:solidFill>
              <a:srgbClr val="00FF00"/>
            </a:solidFill>
            <a:ln>
              <a:no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Internet</a:t>
              </a:r>
            </a:p>
          </p:txBody>
        </p:sp>
        <p:sp>
          <p:nvSpPr>
            <p:cNvPr id="12" name="Rectangle 11"/>
            <p:cNvSpPr/>
            <p:nvPr/>
          </p:nvSpPr>
          <p:spPr>
            <a:xfrm>
              <a:off x="5257800" y="1792800"/>
              <a:ext cx="2286000" cy="457200"/>
            </a:xfrm>
            <a:prstGeom prst="rect">
              <a:avLst/>
            </a:prstGeom>
            <a:solidFill>
              <a:srgbClr val="EB613D"/>
            </a:solidFill>
            <a:ln>
              <a:no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Layout Dokumen</a:t>
              </a:r>
            </a:p>
          </p:txBody>
        </p:sp>
        <p:sp>
          <p:nvSpPr>
            <p:cNvPr id="13" name="Rectangle 12"/>
            <p:cNvSpPr/>
            <p:nvPr/>
          </p:nvSpPr>
          <p:spPr>
            <a:xfrm>
              <a:off x="5257800" y="2512800"/>
              <a:ext cx="2286000" cy="457200"/>
            </a:xfrm>
            <a:prstGeom prst="rect">
              <a:avLst/>
            </a:prstGeom>
            <a:solidFill>
              <a:srgbClr val="EB613D"/>
            </a:solidFill>
            <a:ln>
              <a:no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Hiasan Dokumen</a:t>
              </a:r>
            </a:p>
          </p:txBody>
        </p:sp>
        <p:sp>
          <p:nvSpPr>
            <p:cNvPr id="14" name="Rectangle 13"/>
            <p:cNvSpPr/>
            <p:nvPr/>
          </p:nvSpPr>
          <p:spPr>
            <a:xfrm>
              <a:off x="5257800" y="3232800"/>
              <a:ext cx="2286000" cy="457200"/>
            </a:xfrm>
            <a:prstGeom prst="rect">
              <a:avLst/>
            </a:prstGeom>
            <a:solidFill>
              <a:srgbClr val="EB613D"/>
            </a:solidFill>
            <a:ln>
              <a:no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Buku</a:t>
              </a:r>
            </a:p>
          </p:txBody>
        </p:sp>
      </p:grpSp>
      <p:sp>
        <p:nvSpPr>
          <p:cNvPr id="15" name="Rectangle 14"/>
          <p:cNvSpPr/>
          <p:nvPr/>
        </p:nvSpPr>
        <p:spPr>
          <a:xfrm>
            <a:off x="731808" y="2723088"/>
            <a:ext cx="1359072" cy="209088"/>
          </a:xfrm>
          <a:prstGeom prst="rect">
            <a:avLst/>
          </a:prstGeom>
          <a:solidFill>
            <a:srgbClr val="99CC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tidak tahu → tidak bisa</a:t>
            </a:r>
          </a:p>
        </p:txBody>
      </p:sp>
      <p:sp>
        <p:nvSpPr>
          <p:cNvPr id="16" name="TextBox 15"/>
          <p:cNvSpPr txBox="1"/>
          <p:nvPr/>
        </p:nvSpPr>
        <p:spPr>
          <a:xfrm>
            <a:off x="484689" y="2514000"/>
            <a:ext cx="886803" cy="162942"/>
          </a:xfrm>
          <a:prstGeom prst="rect">
            <a:avLst/>
          </a:prstGeom>
          <a:noFill/>
          <a:ln>
            <a:noFill/>
          </a:ln>
        </p:spPr>
        <p:txBody>
          <a:bodyPr vert="horz" wrap="none" lIns="41159" tIns="20580" rIns="41159" bIns="20580" anchorCtr="0" compatLnSpc="0">
            <a:spAutoFit/>
          </a:bodyPr>
          <a:lstStyle/>
          <a:p>
            <a:pPr hangingPunct="0"/>
            <a:r>
              <a:rPr lang="en-US" sz="823">
                <a:solidFill>
                  <a:prstClr val="black"/>
                </a:solidFill>
                <a:latin typeface="Arial" pitchFamily="18"/>
                <a:ea typeface="Arial Unicode MS" pitchFamily="2"/>
                <a:cs typeface="Tahoma" pitchFamily="2"/>
              </a:rPr>
              <a:t>Penyederhanaan</a:t>
            </a:r>
          </a:p>
        </p:txBody>
      </p:sp>
      <p:sp>
        <p:nvSpPr>
          <p:cNvPr id="17" name="Straight Connector 16"/>
          <p:cNvSpPr/>
          <p:nvPr/>
        </p:nvSpPr>
        <p:spPr>
          <a:xfrm>
            <a:off x="2349359" y="527664"/>
            <a:ext cx="0" cy="1777248"/>
          </a:xfrm>
          <a:prstGeom prst="line">
            <a:avLst/>
          </a:prstGeom>
          <a:noFill/>
          <a:ln w="0">
            <a:solidFill>
              <a:srgbClr val="000000"/>
            </a:solidFill>
            <a:prstDash val="solid"/>
          </a:ln>
        </p:spPr>
        <p:txBody>
          <a:bodyPr vert="horz" wrap="none" lIns="41159" tIns="20580" rIns="41159" bIns="20580" anchor="ctr" anchorCtr="1" compatLnSpc="0"/>
          <a:lstStyle/>
          <a:p>
            <a:pPr hangingPunct="0"/>
            <a:endParaRPr lang="en-US" sz="823">
              <a:solidFill>
                <a:prstClr val="black"/>
              </a:solidFill>
              <a:latin typeface="Arial" pitchFamily="18"/>
              <a:ea typeface="Arial Unicode MS" pitchFamily="2"/>
              <a:cs typeface="Tahoma" pitchFamily="2"/>
            </a:endParaRPr>
          </a:p>
        </p:txBody>
      </p:sp>
    </p:spTree>
    <p:extLst>
      <p:ext uri="{BB962C8B-B14F-4D97-AF65-F5344CB8AC3E}">
        <p14:creationId xmlns:p14="http://schemas.microsoft.com/office/powerpoint/2010/main" val="3648880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13632" y="163324"/>
            <a:ext cx="4065527" cy="259796"/>
          </a:xfrm>
        </p:spPr>
        <p:txBody>
          <a:bodyPr/>
          <a:lstStyle/>
          <a:p>
            <a:pPr lvl="0" algn="l"/>
            <a:r>
              <a:rPr lang="en-US" sz="1646">
                <a:solidFill>
                  <a:srgbClr val="0099FF"/>
                </a:solidFill>
              </a:rPr>
              <a:t>coba yuk...!</a:t>
            </a:r>
          </a:p>
        </p:txBody>
      </p:sp>
      <p:sp>
        <p:nvSpPr>
          <p:cNvPr id="3" name="TextBox 2"/>
          <p:cNvSpPr txBox="1"/>
          <p:nvPr/>
        </p:nvSpPr>
        <p:spPr>
          <a:xfrm>
            <a:off x="369608" y="844259"/>
            <a:ext cx="2034904" cy="1565197"/>
          </a:xfrm>
          <a:prstGeom prst="rect">
            <a:avLst/>
          </a:prstGeom>
          <a:noFill/>
          <a:ln>
            <a:noFill/>
          </a:ln>
        </p:spPr>
        <p:txBody>
          <a:bodyPr vert="horz" wrap="none" lIns="41159" tIns="20580" rIns="41159" bIns="20580" compatLnSpc="0"/>
          <a:lstStyle/>
          <a:p>
            <a:pPr hangingPunct="0"/>
            <a:r>
              <a:rPr lang="en-US" sz="823" dirty="0" smtClean="0">
                <a:solidFill>
                  <a:prstClr val="black"/>
                </a:solidFill>
                <a:latin typeface="Arial" pitchFamily="18"/>
                <a:ea typeface="Arial Unicode MS" pitchFamily="2"/>
                <a:cs typeface="Tahoma" pitchFamily="2"/>
              </a:rPr>
              <a:t>\</a:t>
            </a:r>
            <a:r>
              <a:rPr lang="en-US" sz="823" dirty="0" err="1" smtClean="0">
                <a:solidFill>
                  <a:prstClr val="black"/>
                </a:solidFill>
                <a:latin typeface="Arial" pitchFamily="18"/>
                <a:ea typeface="Arial Unicode MS" pitchFamily="2"/>
                <a:cs typeface="Tahoma" pitchFamily="2"/>
              </a:rPr>
              <a:t>documentclass</a:t>
            </a:r>
            <a:r>
              <a:rPr lang="en-US" sz="823" dirty="0" smtClean="0">
                <a:solidFill>
                  <a:prstClr val="black"/>
                </a:solidFill>
                <a:latin typeface="Arial" pitchFamily="18"/>
                <a:ea typeface="Arial Unicode MS" pitchFamily="2"/>
                <a:cs typeface="Tahoma" pitchFamily="2"/>
              </a:rPr>
              <a:t>[a4paper,11pt,final</a:t>
            </a:r>
            <a:r>
              <a:rPr lang="en-US" sz="823" dirty="0">
                <a:solidFill>
                  <a:prstClr val="black"/>
                </a:solidFill>
                <a:latin typeface="Arial" pitchFamily="18"/>
                <a:ea typeface="Arial Unicode MS" pitchFamily="2"/>
                <a:cs typeface="Tahoma" pitchFamily="2"/>
              </a:rPr>
              <a:t>]{article}</a:t>
            </a:r>
          </a:p>
          <a:p>
            <a:pPr hangingPunct="0"/>
            <a:endParaRPr lang="en-US" sz="823" dirty="0">
              <a:solidFill>
                <a:prstClr val="black"/>
              </a:solidFill>
              <a:latin typeface="Arial" pitchFamily="18"/>
              <a:ea typeface="Arial Unicode MS" pitchFamily="2"/>
              <a:cs typeface="Tahoma" pitchFamily="2"/>
            </a:endParaRPr>
          </a:p>
          <a:p>
            <a:pPr hangingPunct="0"/>
            <a:r>
              <a:rPr lang="en-US" sz="823" dirty="0" smtClean="0">
                <a:solidFill>
                  <a:prstClr val="black"/>
                </a:solidFill>
                <a:latin typeface="Arial" pitchFamily="18"/>
                <a:ea typeface="Arial Unicode MS" pitchFamily="2"/>
                <a:cs typeface="Tahoma" pitchFamily="2"/>
              </a:rPr>
              <a:t>\title{</a:t>
            </a:r>
            <a:r>
              <a:rPr lang="en-US" sz="823" dirty="0" err="1" smtClean="0">
                <a:solidFill>
                  <a:prstClr val="black"/>
                </a:solidFill>
                <a:latin typeface="Arial" pitchFamily="18"/>
                <a:ea typeface="Arial Unicode MS" pitchFamily="2"/>
                <a:cs typeface="Tahoma" pitchFamily="2"/>
              </a:rPr>
              <a:t>dokumen</a:t>
            </a:r>
            <a:r>
              <a:rPr lang="en-US" sz="823" dirty="0" smtClean="0">
                <a:solidFill>
                  <a:prstClr val="black"/>
                </a:solidFill>
                <a:latin typeface="Arial" pitchFamily="18"/>
                <a:ea typeface="Arial Unicode MS" pitchFamily="2"/>
                <a:cs typeface="Tahoma" pitchFamily="2"/>
              </a:rPr>
              <a:t> </a:t>
            </a:r>
            <a:r>
              <a:rPr lang="en-US" sz="823" dirty="0" err="1">
                <a:solidFill>
                  <a:prstClr val="black"/>
                </a:solidFill>
                <a:latin typeface="Arial" pitchFamily="18"/>
                <a:ea typeface="Arial Unicode MS" pitchFamily="2"/>
                <a:cs typeface="Tahoma" pitchFamily="2"/>
              </a:rPr>
              <a:t>pertama</a:t>
            </a:r>
            <a:r>
              <a:rPr lang="en-US" sz="823" dirty="0">
                <a:solidFill>
                  <a:prstClr val="black"/>
                </a:solidFill>
                <a:latin typeface="Arial" pitchFamily="18"/>
                <a:ea typeface="Arial Unicode MS" pitchFamily="2"/>
                <a:cs typeface="Tahoma" pitchFamily="2"/>
              </a:rPr>
              <a:t>}</a:t>
            </a:r>
          </a:p>
          <a:p>
            <a:pPr hangingPunct="0"/>
            <a:endParaRPr lang="en-US" sz="823" dirty="0">
              <a:solidFill>
                <a:prstClr val="black"/>
              </a:solidFill>
              <a:latin typeface="Arial" pitchFamily="18"/>
              <a:ea typeface="Arial Unicode MS" pitchFamily="2"/>
              <a:cs typeface="Tahoma" pitchFamily="2"/>
            </a:endParaRPr>
          </a:p>
          <a:p>
            <a:pPr hangingPunct="0"/>
            <a:r>
              <a:rPr lang="en-US" sz="823" dirty="0" smtClean="0">
                <a:solidFill>
                  <a:prstClr val="black"/>
                </a:solidFill>
                <a:latin typeface="Arial" pitchFamily="18"/>
                <a:ea typeface="Arial Unicode MS" pitchFamily="2"/>
                <a:cs typeface="Tahoma" pitchFamily="2"/>
              </a:rPr>
              <a:t>\author{</a:t>
            </a:r>
            <a:r>
              <a:rPr lang="en-US" sz="823" dirty="0" err="1" smtClean="0">
                <a:solidFill>
                  <a:prstClr val="black"/>
                </a:solidFill>
                <a:latin typeface="Arial" pitchFamily="18"/>
                <a:ea typeface="Arial Unicode MS" pitchFamily="2"/>
                <a:cs typeface="Tahoma" pitchFamily="2"/>
              </a:rPr>
              <a:t>saya</a:t>
            </a:r>
            <a:r>
              <a:rPr lang="en-US" sz="823" dirty="0">
                <a:solidFill>
                  <a:prstClr val="black"/>
                </a:solidFill>
                <a:latin typeface="Arial" pitchFamily="18"/>
                <a:ea typeface="Arial Unicode MS" pitchFamily="2"/>
                <a:cs typeface="Tahoma" pitchFamily="2"/>
              </a:rPr>
              <a:t>}</a:t>
            </a:r>
          </a:p>
          <a:p>
            <a:pPr hangingPunct="0"/>
            <a:endParaRPr lang="en-US" sz="823" dirty="0">
              <a:solidFill>
                <a:prstClr val="black"/>
              </a:solidFill>
              <a:latin typeface="Arial" pitchFamily="18"/>
              <a:ea typeface="Arial Unicode MS" pitchFamily="2"/>
              <a:cs typeface="Tahoma" pitchFamily="2"/>
            </a:endParaRPr>
          </a:p>
          <a:p>
            <a:pPr hangingPunct="0"/>
            <a:r>
              <a:rPr lang="en-US" sz="823" dirty="0" smtClean="0">
                <a:solidFill>
                  <a:prstClr val="black"/>
                </a:solidFill>
                <a:latin typeface="Arial" pitchFamily="18"/>
                <a:ea typeface="Arial Unicode MS" pitchFamily="2"/>
                <a:cs typeface="Tahoma" pitchFamily="2"/>
              </a:rPr>
              <a:t>\begin{document</a:t>
            </a:r>
            <a:r>
              <a:rPr lang="en-US" sz="823" dirty="0">
                <a:solidFill>
                  <a:prstClr val="black"/>
                </a:solidFill>
                <a:latin typeface="Arial" pitchFamily="18"/>
                <a:ea typeface="Arial Unicode MS" pitchFamily="2"/>
                <a:cs typeface="Tahoma" pitchFamily="2"/>
              </a:rPr>
              <a:t>}</a:t>
            </a:r>
          </a:p>
          <a:p>
            <a:pPr hangingPunct="0"/>
            <a:endParaRPr lang="en-US" sz="823" dirty="0">
              <a:solidFill>
                <a:prstClr val="black"/>
              </a:solidFill>
              <a:latin typeface="Arial" pitchFamily="18"/>
              <a:ea typeface="Arial Unicode MS" pitchFamily="2"/>
              <a:cs typeface="Tahoma" pitchFamily="2"/>
            </a:endParaRPr>
          </a:p>
          <a:p>
            <a:pPr hangingPunct="0"/>
            <a:r>
              <a:rPr lang="en-US" sz="823" dirty="0">
                <a:solidFill>
                  <a:prstClr val="black"/>
                </a:solidFill>
                <a:latin typeface="Arial" pitchFamily="18"/>
                <a:ea typeface="Arial Unicode MS" pitchFamily="2"/>
                <a:cs typeface="Tahoma" pitchFamily="2"/>
              </a:rPr>
              <a:t>	</a:t>
            </a:r>
            <a:r>
              <a:rPr lang="en-US" sz="823" dirty="0" smtClean="0">
                <a:solidFill>
                  <a:prstClr val="black"/>
                </a:solidFill>
                <a:latin typeface="Arial" pitchFamily="18"/>
                <a:ea typeface="Arial Unicode MS" pitchFamily="2"/>
                <a:cs typeface="Tahoma" pitchFamily="2"/>
              </a:rPr>
              <a:t>\</a:t>
            </a:r>
            <a:r>
              <a:rPr lang="en-US" sz="823" dirty="0" err="1" smtClean="0">
                <a:solidFill>
                  <a:prstClr val="black"/>
                </a:solidFill>
                <a:latin typeface="Arial" pitchFamily="18"/>
                <a:ea typeface="Arial Unicode MS" pitchFamily="2"/>
                <a:cs typeface="Tahoma" pitchFamily="2"/>
              </a:rPr>
              <a:t>maketitle</a:t>
            </a:r>
            <a:endParaRPr lang="en-US" sz="823" dirty="0">
              <a:solidFill>
                <a:prstClr val="black"/>
              </a:solidFill>
              <a:latin typeface="Arial" pitchFamily="18"/>
              <a:ea typeface="Arial Unicode MS" pitchFamily="2"/>
              <a:cs typeface="Tahoma" pitchFamily="2"/>
            </a:endParaRPr>
          </a:p>
          <a:p>
            <a:pPr hangingPunct="0"/>
            <a:r>
              <a:rPr lang="en-US" sz="823" dirty="0">
                <a:solidFill>
                  <a:prstClr val="black"/>
                </a:solidFill>
                <a:latin typeface="Arial" pitchFamily="18"/>
                <a:ea typeface="Arial Unicode MS" pitchFamily="2"/>
                <a:cs typeface="Tahoma" pitchFamily="2"/>
              </a:rPr>
              <a:t>	</a:t>
            </a:r>
          </a:p>
          <a:p>
            <a:pPr hangingPunct="0"/>
            <a:r>
              <a:rPr lang="en-US" sz="823" dirty="0">
                <a:solidFill>
                  <a:prstClr val="black"/>
                </a:solidFill>
                <a:latin typeface="Arial" pitchFamily="18"/>
                <a:ea typeface="Arial Unicode MS" pitchFamily="2"/>
                <a:cs typeface="Tahoma" pitchFamily="2"/>
              </a:rPr>
              <a:t>	</a:t>
            </a:r>
            <a:r>
              <a:rPr lang="en-US" sz="823" dirty="0" err="1">
                <a:solidFill>
                  <a:prstClr val="black"/>
                </a:solidFill>
                <a:latin typeface="Arial" pitchFamily="18"/>
                <a:ea typeface="Arial Unicode MS" pitchFamily="2"/>
                <a:cs typeface="Tahoma" pitchFamily="2"/>
              </a:rPr>
              <a:t>berkas</a:t>
            </a:r>
            <a:r>
              <a:rPr lang="en-US" sz="823" dirty="0">
                <a:solidFill>
                  <a:prstClr val="black"/>
                </a:solidFill>
                <a:latin typeface="Arial" pitchFamily="18"/>
                <a:ea typeface="Arial Unicode MS" pitchFamily="2"/>
                <a:cs typeface="Tahoma" pitchFamily="2"/>
              </a:rPr>
              <a:t> latex </a:t>
            </a:r>
            <a:r>
              <a:rPr lang="en-US" sz="823" dirty="0" err="1">
                <a:solidFill>
                  <a:prstClr val="black"/>
                </a:solidFill>
                <a:latin typeface="Arial" pitchFamily="18"/>
                <a:ea typeface="Arial Unicode MS" pitchFamily="2"/>
                <a:cs typeface="Tahoma" pitchFamily="2"/>
              </a:rPr>
              <a:t>pertama</a:t>
            </a:r>
            <a:r>
              <a:rPr lang="en-US" sz="823" dirty="0">
                <a:solidFill>
                  <a:prstClr val="black"/>
                </a:solidFill>
                <a:latin typeface="Arial" pitchFamily="18"/>
                <a:ea typeface="Arial Unicode MS" pitchFamily="2"/>
                <a:cs typeface="Tahoma" pitchFamily="2"/>
              </a:rPr>
              <a:t> </a:t>
            </a:r>
            <a:r>
              <a:rPr lang="en-US" sz="823" dirty="0" err="1">
                <a:solidFill>
                  <a:prstClr val="black"/>
                </a:solidFill>
                <a:latin typeface="Arial" pitchFamily="18"/>
                <a:ea typeface="Arial Unicode MS" pitchFamily="2"/>
                <a:cs typeface="Tahoma" pitchFamily="2"/>
              </a:rPr>
              <a:t>uhui</a:t>
            </a:r>
            <a:r>
              <a:rPr lang="en-US" sz="823" dirty="0">
                <a:solidFill>
                  <a:prstClr val="black"/>
                </a:solidFill>
                <a:latin typeface="Arial" pitchFamily="18"/>
                <a:ea typeface="Arial Unicode MS" pitchFamily="2"/>
                <a:cs typeface="Tahoma" pitchFamily="2"/>
              </a:rPr>
              <a:t>!</a:t>
            </a:r>
          </a:p>
          <a:p>
            <a:pPr hangingPunct="0"/>
            <a:endParaRPr lang="en-US" sz="823" dirty="0">
              <a:solidFill>
                <a:prstClr val="black"/>
              </a:solidFill>
              <a:latin typeface="Arial" pitchFamily="18"/>
              <a:ea typeface="Arial Unicode MS" pitchFamily="2"/>
              <a:cs typeface="Tahoma" pitchFamily="2"/>
            </a:endParaRPr>
          </a:p>
          <a:p>
            <a:pPr hangingPunct="0"/>
            <a:r>
              <a:rPr lang="en-US" sz="823" dirty="0" smtClean="0">
                <a:solidFill>
                  <a:prstClr val="black"/>
                </a:solidFill>
                <a:latin typeface="Arial" pitchFamily="18"/>
                <a:ea typeface="Arial Unicode MS" pitchFamily="2"/>
                <a:cs typeface="Tahoma" pitchFamily="2"/>
              </a:rPr>
              <a:t>\end{document</a:t>
            </a:r>
            <a:r>
              <a:rPr lang="en-US" sz="823" dirty="0">
                <a:solidFill>
                  <a:prstClr val="black"/>
                </a:solidFill>
                <a:latin typeface="Arial" pitchFamily="18"/>
                <a:ea typeface="Arial Unicode MS" pitchFamily="2"/>
                <a:cs typeface="Tahoma" pitchFamily="2"/>
              </a:rPr>
              <a:t>}</a:t>
            </a:r>
          </a:p>
        </p:txBody>
      </p:sp>
      <p:sp>
        <p:nvSpPr>
          <p:cNvPr id="4" name="Rectangle 3"/>
          <p:cNvSpPr/>
          <p:nvPr/>
        </p:nvSpPr>
        <p:spPr>
          <a:xfrm>
            <a:off x="313632" y="1050384"/>
            <a:ext cx="2195424" cy="418176"/>
          </a:xfrm>
          <a:prstGeom prst="rect">
            <a:avLst/>
          </a:prstGeom>
          <a:solidFill>
            <a:srgbClr val="FFFFFF"/>
          </a:solidFill>
          <a:ln>
            <a:no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preamble</a:t>
            </a:r>
          </a:p>
        </p:txBody>
      </p:sp>
      <p:sp>
        <p:nvSpPr>
          <p:cNvPr id="5" name="Rectangle 4"/>
          <p:cNvSpPr/>
          <p:nvPr/>
        </p:nvSpPr>
        <p:spPr>
          <a:xfrm>
            <a:off x="313632" y="841296"/>
            <a:ext cx="2195424" cy="209088"/>
          </a:xfrm>
          <a:prstGeom prst="rect">
            <a:avLst/>
          </a:prstGeom>
          <a:noFill/>
          <a:ln w="54720">
            <a:solidFill>
              <a:srgbClr val="800000"/>
            </a:solidFill>
            <a:prstDash val="solid"/>
          </a:ln>
        </p:spPr>
        <p:txBody>
          <a:bodyPr vert="horz" wrap="none" lIns="53507" tIns="32927" rIns="53507" bIns="32927" anchor="ctr" anchorCtr="1" compatLnSpc="0"/>
          <a:lstStyle/>
          <a:p>
            <a:pPr hangingPunct="0"/>
            <a:endParaRPr lang="en-US" sz="823">
              <a:solidFill>
                <a:prstClr val="black"/>
              </a:solidFill>
              <a:latin typeface="Arial" pitchFamily="18"/>
              <a:ea typeface="Arial Unicode MS" pitchFamily="2"/>
              <a:cs typeface="Tahoma" pitchFamily="2"/>
            </a:endParaRPr>
          </a:p>
        </p:txBody>
      </p:sp>
      <p:pic>
        <p:nvPicPr>
          <p:cNvPr id="6" name="Picture 5"/>
          <p:cNvPicPr>
            <a:picLocks noChangeAspect="1"/>
          </p:cNvPicPr>
          <p:nvPr/>
        </p:nvPicPr>
        <p:blipFill>
          <a:blip r:embed="rId3">
            <a:lum bright="-50000"/>
            <a:alphaModFix/>
          </a:blip>
          <a:srcRect/>
          <a:stretch>
            <a:fillRect/>
          </a:stretch>
        </p:blipFill>
        <p:spPr>
          <a:xfrm>
            <a:off x="2613600" y="841296"/>
            <a:ext cx="1881792" cy="836352"/>
          </a:xfrm>
          <a:prstGeom prst="rect">
            <a:avLst/>
          </a:prstGeom>
          <a:noFill/>
          <a:ln>
            <a:noFill/>
          </a:ln>
        </p:spPr>
      </p:pic>
      <p:sp>
        <p:nvSpPr>
          <p:cNvPr id="7" name="Rectangle 6"/>
          <p:cNvSpPr/>
          <p:nvPr/>
        </p:nvSpPr>
        <p:spPr>
          <a:xfrm>
            <a:off x="313632" y="1468560"/>
            <a:ext cx="2195424" cy="313632"/>
          </a:xfrm>
          <a:prstGeom prst="rect">
            <a:avLst/>
          </a:prstGeom>
          <a:noFill/>
          <a:ln w="54720">
            <a:solidFill>
              <a:srgbClr val="800000"/>
            </a:solidFill>
            <a:prstDash val="solid"/>
          </a:ln>
        </p:spPr>
        <p:txBody>
          <a:bodyPr vert="horz" wrap="none" lIns="53507" tIns="32927" rIns="53507" bIns="32927"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8" name="Rectangle 7"/>
          <p:cNvSpPr/>
          <p:nvPr/>
        </p:nvSpPr>
        <p:spPr>
          <a:xfrm>
            <a:off x="313632" y="2200368"/>
            <a:ext cx="2195424" cy="313632"/>
          </a:xfrm>
          <a:prstGeom prst="rect">
            <a:avLst/>
          </a:prstGeom>
          <a:noFill/>
          <a:ln w="54720">
            <a:solidFill>
              <a:srgbClr val="800000"/>
            </a:solidFill>
            <a:prstDash val="solid"/>
          </a:ln>
        </p:spPr>
        <p:txBody>
          <a:bodyPr vert="horz" wrap="none" lIns="53507" tIns="32927" rIns="53507" bIns="32927"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9" name="Rectangle 8"/>
          <p:cNvSpPr/>
          <p:nvPr/>
        </p:nvSpPr>
        <p:spPr>
          <a:xfrm>
            <a:off x="313632" y="1050384"/>
            <a:ext cx="2195424" cy="418176"/>
          </a:xfrm>
          <a:prstGeom prst="rect">
            <a:avLst/>
          </a:prstGeom>
          <a:noFill/>
          <a:ln w="54720">
            <a:solidFill>
              <a:srgbClr val="0000FF"/>
            </a:solidFill>
            <a:prstDash val="solid"/>
          </a:ln>
        </p:spPr>
        <p:txBody>
          <a:bodyPr vert="horz" wrap="none" lIns="53507" tIns="32927" rIns="53507" bIns="32927"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10" name="Rectangle 9"/>
          <p:cNvSpPr/>
          <p:nvPr/>
        </p:nvSpPr>
        <p:spPr>
          <a:xfrm>
            <a:off x="313632" y="1782192"/>
            <a:ext cx="2195424" cy="209088"/>
          </a:xfrm>
          <a:prstGeom prst="rect">
            <a:avLst/>
          </a:prstGeom>
          <a:noFill/>
          <a:ln w="54720">
            <a:solidFill>
              <a:srgbClr val="0000FF"/>
            </a:solidFill>
            <a:prstDash val="solid"/>
          </a:ln>
        </p:spPr>
        <p:txBody>
          <a:bodyPr vert="horz" wrap="none" lIns="53507" tIns="32927" rIns="53507" bIns="32927"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11" name="Rectangle 10"/>
          <p:cNvSpPr/>
          <p:nvPr/>
        </p:nvSpPr>
        <p:spPr>
          <a:xfrm>
            <a:off x="313632" y="1991280"/>
            <a:ext cx="2195424" cy="209088"/>
          </a:xfrm>
          <a:prstGeom prst="rect">
            <a:avLst/>
          </a:prstGeom>
          <a:noFill/>
          <a:ln w="54720">
            <a:solidFill>
              <a:srgbClr val="808000"/>
            </a:solidFill>
            <a:prstDash val="solid"/>
          </a:ln>
        </p:spPr>
        <p:txBody>
          <a:bodyPr vert="horz" wrap="none" lIns="53507" tIns="32927" rIns="53507" bIns="32927"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12" name="Rectangle 11"/>
          <p:cNvSpPr/>
          <p:nvPr/>
        </p:nvSpPr>
        <p:spPr>
          <a:xfrm>
            <a:off x="3136320" y="945840"/>
            <a:ext cx="836352" cy="418176"/>
          </a:xfrm>
          <a:prstGeom prst="rect">
            <a:avLst/>
          </a:prstGeom>
          <a:noFill/>
          <a:ln w="54720">
            <a:solidFill>
              <a:srgbClr val="0000FF"/>
            </a:solidFill>
            <a:prstDash val="solid"/>
          </a:ln>
        </p:spPr>
        <p:txBody>
          <a:bodyPr vert="horz" wrap="none" lIns="53507" tIns="32927" rIns="53507" bIns="32927"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13" name="Rectangle 12"/>
          <p:cNvSpPr/>
          <p:nvPr/>
        </p:nvSpPr>
        <p:spPr>
          <a:xfrm>
            <a:off x="2613600" y="1364016"/>
            <a:ext cx="1881792" cy="209088"/>
          </a:xfrm>
          <a:prstGeom prst="rect">
            <a:avLst/>
          </a:prstGeom>
          <a:noFill/>
          <a:ln w="54720">
            <a:solidFill>
              <a:srgbClr val="808000"/>
            </a:solidFill>
            <a:prstDash val="solid"/>
          </a:ln>
        </p:spPr>
        <p:txBody>
          <a:bodyPr vert="horz" wrap="none" lIns="53507" tIns="32927" rIns="53507" bIns="32927"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14" name="Rectangle 13"/>
          <p:cNvSpPr/>
          <p:nvPr/>
        </p:nvSpPr>
        <p:spPr>
          <a:xfrm>
            <a:off x="1463616" y="560591"/>
            <a:ext cx="1045440" cy="209088"/>
          </a:xfrm>
          <a:prstGeom prst="rect">
            <a:avLst/>
          </a:prstGeom>
          <a:solidFill>
            <a:srgbClr val="800000"/>
          </a:solidFill>
          <a:ln w="54720">
            <a:solidFill>
              <a:srgbClr val="800000"/>
            </a:solidFill>
            <a:prstDash val="solid"/>
          </a:ln>
        </p:spPr>
        <p:txBody>
          <a:bodyPr vert="horz" wrap="none" lIns="53507" tIns="32927" rIns="53507" bIns="32927" anchor="ctr" anchorCtr="1" compatLnSpc="0"/>
          <a:lstStyle/>
          <a:p>
            <a:pPr algn="ctr" hangingPunct="0"/>
            <a:r>
              <a:rPr lang="en-US" sz="823">
                <a:solidFill>
                  <a:srgbClr val="FFFFFF"/>
                </a:solidFill>
                <a:latin typeface="Arial" pitchFamily="18"/>
                <a:ea typeface="Arial Unicode MS" pitchFamily="2"/>
                <a:cs typeface="Tahoma" pitchFamily="2"/>
              </a:rPr>
              <a:t>minimal</a:t>
            </a:r>
          </a:p>
        </p:txBody>
      </p:sp>
      <p:sp>
        <p:nvSpPr>
          <p:cNvPr id="15" name="Rectangle 14"/>
          <p:cNvSpPr/>
          <p:nvPr/>
        </p:nvSpPr>
        <p:spPr>
          <a:xfrm>
            <a:off x="313632" y="1050384"/>
            <a:ext cx="1045440" cy="209088"/>
          </a:xfrm>
          <a:prstGeom prst="rect">
            <a:avLst/>
          </a:prstGeom>
          <a:solidFill>
            <a:srgbClr val="800000"/>
          </a:solidFill>
          <a:ln w="54720">
            <a:solidFill>
              <a:srgbClr val="800000"/>
            </a:solidFill>
            <a:prstDash val="solid"/>
          </a:ln>
        </p:spPr>
        <p:txBody>
          <a:bodyPr vert="horz" wrap="none" lIns="53507" tIns="32927" rIns="53507" bIns="32927" anchor="ctr" anchorCtr="1" compatLnSpc="0"/>
          <a:lstStyle/>
          <a:p>
            <a:pPr algn="ctr" hangingPunct="0"/>
            <a:r>
              <a:rPr lang="en-US" sz="823">
                <a:solidFill>
                  <a:srgbClr val="FFFFFF"/>
                </a:solidFill>
                <a:latin typeface="Arial" pitchFamily="18"/>
                <a:ea typeface="Arial Unicode MS" pitchFamily="2"/>
                <a:cs typeface="Tahoma" pitchFamily="2"/>
              </a:rPr>
              <a:t>ini apa yah?</a:t>
            </a:r>
          </a:p>
        </p:txBody>
      </p:sp>
      <p:sp>
        <p:nvSpPr>
          <p:cNvPr id="16" name="Rectangle 15"/>
          <p:cNvSpPr/>
          <p:nvPr/>
        </p:nvSpPr>
        <p:spPr>
          <a:xfrm>
            <a:off x="2927232" y="1991280"/>
            <a:ext cx="1149984" cy="313632"/>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dirty="0" err="1">
                <a:solidFill>
                  <a:prstClr val="black"/>
                </a:solidFill>
                <a:latin typeface="Arial" pitchFamily="18"/>
                <a:ea typeface="Arial Unicode MS" pitchFamily="2"/>
                <a:cs typeface="Tahoma" pitchFamily="2"/>
              </a:rPr>
              <a:t>perintah</a:t>
            </a:r>
            <a:r>
              <a:rPr lang="en-US" sz="823" dirty="0">
                <a:solidFill>
                  <a:prstClr val="black"/>
                </a:solidFill>
                <a:latin typeface="Arial" pitchFamily="18"/>
                <a:ea typeface="Arial Unicode MS" pitchFamily="2"/>
                <a:cs typeface="Tahoma" pitchFamily="2"/>
              </a:rPr>
              <a:t> </a:t>
            </a:r>
            <a:r>
              <a:rPr lang="en-US" sz="823" dirty="0" err="1">
                <a:solidFill>
                  <a:prstClr val="black"/>
                </a:solidFill>
                <a:latin typeface="Arial" pitchFamily="18"/>
                <a:ea typeface="Arial Unicode MS" pitchFamily="2"/>
                <a:cs typeface="Tahoma" pitchFamily="2"/>
              </a:rPr>
              <a:t>diawali</a:t>
            </a:r>
            <a:r>
              <a:rPr lang="en-US" sz="823" dirty="0">
                <a:solidFill>
                  <a:prstClr val="black"/>
                </a:solidFill>
                <a:latin typeface="Arial" pitchFamily="18"/>
                <a:ea typeface="Arial Unicode MS" pitchFamily="2"/>
                <a:cs typeface="Tahoma" pitchFamily="2"/>
              </a:rPr>
              <a:t> </a:t>
            </a:r>
            <a:r>
              <a:rPr lang="en-US" sz="823" dirty="0" smtClean="0">
                <a:solidFill>
                  <a:prstClr val="black"/>
                </a:solidFill>
                <a:latin typeface="Arial" pitchFamily="18"/>
                <a:ea typeface="Arial Unicode MS" pitchFamily="2"/>
                <a:cs typeface="Tahoma" pitchFamily="2"/>
              </a:rPr>
              <a:t>'\'</a:t>
            </a:r>
            <a:endParaRPr lang="en-US" sz="823" dirty="0">
              <a:solidFill>
                <a:prstClr val="black"/>
              </a:solidFill>
              <a:latin typeface="Arial" pitchFamily="18"/>
              <a:ea typeface="Arial Unicode MS" pitchFamily="2"/>
              <a:cs typeface="Tahoma" pitchFamily="2"/>
            </a:endParaRPr>
          </a:p>
        </p:txBody>
      </p:sp>
    </p:spTree>
    <p:extLst>
      <p:ext uri="{BB962C8B-B14F-4D97-AF65-F5344CB8AC3E}">
        <p14:creationId xmlns:p14="http://schemas.microsoft.com/office/powerpoint/2010/main" val="250176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Class="entr"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Class="entr"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par>
                                <p:cTn id="14" presetClass="entr"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Class="exit"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Class="exit"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Class="exit"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Class="exit"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Class="entr"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Class="entr"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Class="entr"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xit" fill="hold"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Class="exit" fill="hold"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Class="exit"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Class="entr"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Class="entr"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xit" fill="hold"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Class="exit" fill="hold"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Class="entr"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ox(in)">
                                      <p:cBhvr>
                                        <p:cTn id="53" dur="500"/>
                                        <p:tgtEl>
                                          <p:spTgt spid="5"/>
                                        </p:tgtEl>
                                      </p:cBhvr>
                                    </p:animEffect>
                                  </p:childTnLst>
                                </p:cTn>
                              </p:par>
                              <p:par>
                                <p:cTn id="54" presetClass="entr"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ox(in)">
                                      <p:cBhvr>
                                        <p:cTn id="56" dur="500"/>
                                        <p:tgtEl>
                                          <p:spTgt spid="7"/>
                                        </p:tgtEl>
                                      </p:cBhvr>
                                    </p:animEffect>
                                  </p:childTnLst>
                                </p:cTn>
                              </p:par>
                              <p:par>
                                <p:cTn id="57" presetClass="entr"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xit" fill="hold" nodeType="clickEffect">
                                  <p:stCondLst>
                                    <p:cond delay="0"/>
                                  </p:stCondLst>
                                  <p:childTnLst>
                                    <p:set>
                                      <p:cBhvr>
                                        <p:cTn id="62" dur="1" fill="hold">
                                          <p:stCondLst>
                                            <p:cond delay="0"/>
                                          </p:stCondLst>
                                        </p:cTn>
                                        <p:tgtEl>
                                          <p:spTgt spid="5"/>
                                        </p:tgtEl>
                                        <p:attrNameLst>
                                          <p:attrName>style.visibility</p:attrName>
                                        </p:attrNameLst>
                                      </p:cBhvr>
                                      <p:to>
                                        <p:strVal val="hidden"/>
                                      </p:to>
                                    </p:set>
                                  </p:childTnLst>
                                </p:cTn>
                              </p:par>
                              <p:par>
                                <p:cTn id="63" presetClass="exit" fill="hold"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Class="entr" fill="hold"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par>
                                <p:cTn id="67" presetClass="entr"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Class="exit" fill="hold" nodeType="withEffect">
                                  <p:stCondLst>
                                    <p:cond delay="0"/>
                                  </p:stCondLst>
                                  <p:childTnLst>
                                    <p:set>
                                      <p:cBhvr>
                                        <p:cTn id="7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13632" y="163324"/>
            <a:ext cx="4065527" cy="259796"/>
          </a:xfrm>
        </p:spPr>
        <p:txBody>
          <a:bodyPr/>
          <a:lstStyle/>
          <a:p>
            <a:pPr lvl="0" algn="l"/>
            <a:r>
              <a:rPr lang="en-US" sz="1646">
                <a:solidFill>
                  <a:srgbClr val="00B8FF"/>
                </a:solidFill>
              </a:rPr>
              <a:t>Document class</a:t>
            </a:r>
          </a:p>
        </p:txBody>
      </p:sp>
      <p:sp>
        <p:nvSpPr>
          <p:cNvPr id="3" name="Subtitle 2"/>
          <p:cNvSpPr txBox="1">
            <a:spLocks noGrp="1"/>
          </p:cNvSpPr>
          <p:nvPr>
            <p:ph type="subTitle" idx="4294967295"/>
          </p:nvPr>
        </p:nvSpPr>
        <p:spPr>
          <a:xfrm>
            <a:off x="363023" y="681599"/>
            <a:ext cx="3031776" cy="320382"/>
          </a:xfrm>
        </p:spPr>
        <p:txBody>
          <a:bodyPr anchor="ctr"/>
          <a:lstStyle/>
          <a:p>
            <a:pPr lvl="0" algn="l">
              <a:lnSpc>
                <a:spcPct val="150000"/>
              </a:lnSpc>
            </a:pPr>
            <a:r>
              <a:rPr lang="en-US" sz="915"/>
              <a:t>Ada banyak jenis dan terus berkembang, diantaranya:</a:t>
            </a:r>
          </a:p>
        </p:txBody>
      </p:sp>
      <p:sp>
        <p:nvSpPr>
          <p:cNvPr id="4" name="TextBox 3"/>
          <p:cNvSpPr txBox="1"/>
          <p:nvPr/>
        </p:nvSpPr>
        <p:spPr>
          <a:xfrm>
            <a:off x="781199" y="1001981"/>
            <a:ext cx="1463616" cy="1108496"/>
          </a:xfrm>
          <a:prstGeom prst="rect">
            <a:avLst/>
          </a:prstGeom>
          <a:noFill/>
          <a:ln>
            <a:noFill/>
          </a:ln>
        </p:spPr>
        <p:txBody>
          <a:bodyPr lIns="0" tIns="0" rIns="0" bIns="0" anchor="ctr"/>
          <a:lstStyle/>
          <a:p>
            <a:pPr hangingPunct="0">
              <a:lnSpc>
                <a:spcPct val="150000"/>
              </a:lnSpc>
              <a:buSzPct val="45000"/>
              <a:buFont typeface="StarSymbol"/>
              <a:buChar char="●"/>
            </a:pPr>
            <a:r>
              <a:rPr lang="en-US" sz="915">
                <a:latin typeface="Arial" pitchFamily="18"/>
                <a:ea typeface="Arial Unicode MS" pitchFamily="2"/>
                <a:cs typeface="Tahoma" pitchFamily="2"/>
              </a:rPr>
              <a:t> article</a:t>
            </a:r>
          </a:p>
          <a:p>
            <a:pPr hangingPunct="0">
              <a:lnSpc>
                <a:spcPct val="150000"/>
              </a:lnSpc>
              <a:buSzPct val="45000"/>
              <a:buFont typeface="StarSymbol"/>
              <a:buChar char="●"/>
            </a:pPr>
            <a:r>
              <a:rPr lang="en-US" sz="915">
                <a:latin typeface="Arial" pitchFamily="18"/>
                <a:ea typeface="Arial Unicode MS" pitchFamily="2"/>
                <a:cs typeface="Tahoma" pitchFamily="2"/>
              </a:rPr>
              <a:t> book</a:t>
            </a:r>
          </a:p>
          <a:p>
            <a:pPr hangingPunct="0">
              <a:lnSpc>
                <a:spcPct val="150000"/>
              </a:lnSpc>
              <a:buSzPct val="45000"/>
              <a:buFont typeface="StarSymbol"/>
              <a:buChar char="●"/>
            </a:pPr>
            <a:r>
              <a:rPr lang="en-US" sz="915">
                <a:latin typeface="Arial" pitchFamily="18"/>
                <a:ea typeface="Arial Unicode MS" pitchFamily="2"/>
                <a:cs typeface="Tahoma" pitchFamily="2"/>
              </a:rPr>
              <a:t> report</a:t>
            </a:r>
          </a:p>
          <a:p>
            <a:pPr hangingPunct="0">
              <a:lnSpc>
                <a:spcPct val="150000"/>
              </a:lnSpc>
              <a:buSzPct val="45000"/>
              <a:buFont typeface="StarSymbol"/>
              <a:buChar char="●"/>
            </a:pPr>
            <a:r>
              <a:rPr lang="en-US" sz="915">
                <a:latin typeface="Arial" pitchFamily="18"/>
                <a:ea typeface="Arial Unicode MS" pitchFamily="2"/>
                <a:cs typeface="Tahoma" pitchFamily="2"/>
              </a:rPr>
              <a:t> letter</a:t>
            </a:r>
          </a:p>
          <a:p>
            <a:pPr hangingPunct="0">
              <a:lnSpc>
                <a:spcPct val="150000"/>
              </a:lnSpc>
              <a:buSzPct val="45000"/>
              <a:buFont typeface="StarSymbol"/>
              <a:buChar char="●"/>
            </a:pPr>
            <a:r>
              <a:rPr lang="en-US" sz="915">
                <a:latin typeface="Arial" pitchFamily="18"/>
                <a:ea typeface="Arial Unicode MS" pitchFamily="2"/>
                <a:cs typeface="Tahoma" pitchFamily="2"/>
              </a:rPr>
              <a:t> IEEEtrans</a:t>
            </a:r>
          </a:p>
          <a:p>
            <a:pPr hangingPunct="0">
              <a:lnSpc>
                <a:spcPct val="150000"/>
              </a:lnSpc>
              <a:buSzPct val="45000"/>
              <a:buFont typeface="StarSymbol"/>
              <a:buChar char="●"/>
            </a:pPr>
            <a:r>
              <a:rPr lang="en-US" sz="915">
                <a:latin typeface="Arial" pitchFamily="18"/>
                <a:ea typeface="Arial Unicode MS" pitchFamily="2"/>
                <a:cs typeface="Tahoma" pitchFamily="2"/>
              </a:rPr>
              <a:t> beamer →  untuk slide</a:t>
            </a:r>
          </a:p>
        </p:txBody>
      </p:sp>
      <p:sp>
        <p:nvSpPr>
          <p:cNvPr id="5" name="TextBox 4"/>
          <p:cNvSpPr txBox="1"/>
          <p:nvPr/>
        </p:nvSpPr>
        <p:spPr>
          <a:xfrm>
            <a:off x="2151795" y="879985"/>
            <a:ext cx="416098" cy="1187966"/>
          </a:xfrm>
          <a:prstGeom prst="rect">
            <a:avLst/>
          </a:prstGeom>
          <a:noFill/>
          <a:ln>
            <a:noFill/>
          </a:ln>
        </p:spPr>
        <p:txBody>
          <a:bodyPr vert="horz" wrap="none" lIns="41159" tIns="20580" rIns="41159" bIns="20580" compatLnSpc="0">
            <a:spAutoFit/>
          </a:bodyPr>
          <a:lstStyle/>
          <a:p>
            <a:pPr hangingPunct="0"/>
            <a:r>
              <a:rPr lang="en-US" sz="7774">
                <a:latin typeface="Arial" pitchFamily="18"/>
                <a:ea typeface="Arial Unicode MS" pitchFamily="2"/>
                <a:cs typeface="Tahoma" pitchFamily="2"/>
              </a:rPr>
              <a:t>}</a:t>
            </a:r>
          </a:p>
        </p:txBody>
      </p:sp>
      <p:sp>
        <p:nvSpPr>
          <p:cNvPr id="6" name="TextBox 5"/>
          <p:cNvSpPr txBox="1"/>
          <p:nvPr/>
        </p:nvSpPr>
        <p:spPr>
          <a:xfrm>
            <a:off x="2718144" y="1364016"/>
            <a:ext cx="1149984" cy="320382"/>
          </a:xfrm>
          <a:prstGeom prst="rect">
            <a:avLst/>
          </a:prstGeom>
          <a:noFill/>
          <a:ln>
            <a:noFill/>
          </a:ln>
        </p:spPr>
        <p:txBody>
          <a:bodyPr lIns="0" tIns="0" rIns="0" bIns="0" anchor="ctr"/>
          <a:lstStyle/>
          <a:p>
            <a:pPr hangingPunct="0">
              <a:lnSpc>
                <a:spcPct val="150000"/>
              </a:lnSpc>
            </a:pPr>
            <a:r>
              <a:rPr lang="en-US" sz="915">
                <a:latin typeface="Arial" pitchFamily="18"/>
                <a:ea typeface="Arial Unicode MS" pitchFamily="2"/>
                <a:cs typeface="Tahoma" pitchFamily="2"/>
              </a:rPr>
              <a:t>layout berbeda</a:t>
            </a:r>
          </a:p>
        </p:txBody>
      </p:sp>
      <p:sp>
        <p:nvSpPr>
          <p:cNvPr id="7" name="TextBox 6"/>
          <p:cNvSpPr txBox="1"/>
          <p:nvPr/>
        </p:nvSpPr>
        <p:spPr>
          <a:xfrm>
            <a:off x="2822688" y="2050714"/>
            <a:ext cx="1254528" cy="320382"/>
          </a:xfrm>
          <a:prstGeom prst="rect">
            <a:avLst/>
          </a:prstGeom>
          <a:noFill/>
          <a:ln>
            <a:noFill/>
          </a:ln>
        </p:spPr>
        <p:txBody>
          <a:bodyPr lIns="0" tIns="0" rIns="0" bIns="0" anchor="ctr"/>
          <a:lstStyle/>
          <a:p>
            <a:pPr hangingPunct="0">
              <a:lnSpc>
                <a:spcPct val="150000"/>
              </a:lnSpc>
            </a:pPr>
            <a:r>
              <a:rPr lang="en-US" sz="1829">
                <a:solidFill>
                  <a:srgbClr val="33A3A3"/>
                </a:solidFill>
                <a:latin typeface="Arial" pitchFamily="18"/>
                <a:ea typeface="Arial Unicode MS" pitchFamily="2"/>
                <a:cs typeface="Tahoma" pitchFamily="2"/>
              </a:rPr>
              <a:t>penasaran?</a:t>
            </a:r>
          </a:p>
        </p:txBody>
      </p:sp>
    </p:spTree>
    <p:extLst>
      <p:ext uri="{BB962C8B-B14F-4D97-AF65-F5344CB8AC3E}">
        <p14:creationId xmlns:p14="http://schemas.microsoft.com/office/powerpoint/2010/main" val="921463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4" name="object 54"/>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3" name="object 13"/>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 name="object 9"/>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0" name="object 10"/>
          <p:cNvSpPr/>
          <p:nvPr/>
        </p:nvSpPr>
        <p:spPr>
          <a:xfrm>
            <a:off x="372656"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8" name="object 8"/>
          <p:cNvSpPr/>
          <p:nvPr/>
        </p:nvSpPr>
        <p:spPr>
          <a:xfrm>
            <a:off x="2632100" y="1328798"/>
            <a:ext cx="1555130" cy="154784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latin typeface="Times New Roman"/>
                <a:cs typeface="Times New Roman"/>
              </a:rPr>
              <a:t>W</a:t>
            </a:r>
            <a:r>
              <a:rPr sz="450" spc="0" dirty="0" smtClean="0">
                <a:latin typeface="Times New Roman"/>
                <a:cs typeface="Times New Roman"/>
              </a:rPr>
              <a:t>A</a:t>
            </a:r>
            <a:r>
              <a:rPr sz="450" spc="-11" dirty="0" smtClean="0">
                <a:latin typeface="Times New Roman"/>
                <a:cs typeface="Times New Roman"/>
              </a:rPr>
              <a:t> </a:t>
            </a:r>
            <a:r>
              <a:rPr sz="450" spc="0" dirty="0" smtClean="0">
                <a:latin typeface="Times New Roman"/>
                <a:cs typeface="Times New Roman"/>
              </a:rPr>
              <a:t>R</a:t>
            </a:r>
            <a:r>
              <a:rPr sz="450" spc="-84" dirty="0" smtClean="0">
                <a:latin typeface="Times New Roman"/>
                <a:cs typeface="Times New Roman"/>
              </a:rPr>
              <a:t> </a:t>
            </a:r>
            <a:r>
              <a:rPr sz="450" spc="0" dirty="0" smtClean="0">
                <a:latin typeface="Times New Roman"/>
                <a:cs typeface="Times New Roman"/>
              </a:rPr>
              <a:t>M</a:t>
            </a:r>
            <a:r>
              <a:rPr sz="450" spc="-32" dirty="0" smtClean="0">
                <a:latin typeface="Times New Roman"/>
                <a:cs typeface="Times New Roman"/>
              </a:rPr>
              <a:t> </a:t>
            </a:r>
            <a:r>
              <a:rPr sz="450" spc="0" dirty="0" smtClean="0">
                <a:latin typeface="Times New Roman"/>
                <a:cs typeface="Times New Roman"/>
              </a:rPr>
              <a:t>I</a:t>
            </a:r>
            <a:r>
              <a:rPr sz="450" spc="-84" dirty="0" smtClean="0">
                <a:latin typeface="Times New Roman"/>
                <a:cs typeface="Times New Roman"/>
              </a:rPr>
              <a:t> </a:t>
            </a:r>
            <a:r>
              <a:rPr sz="450" spc="0" dirty="0" smtClean="0">
                <a:latin typeface="Times New Roman"/>
                <a:cs typeface="Times New Roman"/>
              </a:rPr>
              <a:t>N</a:t>
            </a:r>
            <a:r>
              <a:rPr sz="450" spc="-13" dirty="0" smtClean="0">
                <a:latin typeface="Times New Roman"/>
                <a:cs typeface="Times New Roman"/>
              </a:rPr>
              <a:t> </a:t>
            </a:r>
            <a:r>
              <a:rPr sz="450" spc="0" dirty="0" smtClean="0">
                <a:latin typeface="Times New Roman"/>
                <a:cs typeface="Times New Roman"/>
              </a:rPr>
              <a:t>G</a:t>
            </a:r>
            <a:r>
              <a:rPr sz="450" spc="106" dirty="0" smtClean="0">
                <a:latin typeface="Times New Roman"/>
                <a:cs typeface="Times New Roman"/>
              </a:rPr>
              <a:t> </a:t>
            </a:r>
            <a:r>
              <a:rPr sz="600" spc="29" dirty="0" smtClean="0">
                <a:latin typeface="Times New Roman"/>
                <a:cs typeface="Times New Roman"/>
              </a:rPr>
              <a:t>U</a:t>
            </a:r>
            <a:r>
              <a:rPr sz="450" spc="0" dirty="0" smtClean="0">
                <a:latin typeface="Times New Roman"/>
                <a:cs typeface="Times New Roman"/>
              </a:rPr>
              <a:t>P    </a:t>
            </a:r>
            <a:r>
              <a:rPr sz="450" spc="57" dirty="0" smtClean="0">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6" name="object 6"/>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5" name="object 5"/>
          <p:cNvSpPr txBox="1"/>
          <p:nvPr/>
        </p:nvSpPr>
        <p:spPr>
          <a:xfrm>
            <a:off x="99860" y="344631"/>
            <a:ext cx="969905"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P</a:t>
            </a:r>
            <a:r>
              <a:rPr sz="1150" spc="69" dirty="0" smtClean="0">
                <a:latin typeface="Times New Roman"/>
                <a:cs typeface="Times New Roman"/>
              </a:rPr>
              <a:t>ER</a:t>
            </a:r>
            <a:r>
              <a:rPr sz="1150" spc="0" dirty="0" smtClean="0">
                <a:latin typeface="Times New Roman"/>
                <a:cs typeface="Times New Roman"/>
              </a:rPr>
              <a:t>S</a:t>
            </a:r>
            <a:r>
              <a:rPr sz="1150" spc="-214" dirty="0" smtClean="0">
                <a:latin typeface="Times New Roman"/>
                <a:cs typeface="Times New Roman"/>
              </a:rPr>
              <a:t> </a:t>
            </a:r>
            <a:r>
              <a:rPr sz="1150" spc="69" dirty="0" smtClean="0">
                <a:latin typeface="Times New Roman"/>
                <a:cs typeface="Times New Roman"/>
              </a:rPr>
              <a:t>IA</a:t>
            </a:r>
            <a:r>
              <a:rPr sz="1150" spc="-34" dirty="0" smtClean="0">
                <a:latin typeface="Times New Roman"/>
                <a:cs typeface="Times New Roman"/>
              </a:rPr>
              <a:t>P</a:t>
            </a:r>
            <a:r>
              <a:rPr sz="1150" spc="69" dirty="0" smtClean="0">
                <a:latin typeface="Times New Roman"/>
                <a:cs typeface="Times New Roman"/>
              </a:rPr>
              <a:t>A</a:t>
            </a:r>
            <a:r>
              <a:rPr sz="1150" spc="0" dirty="0" smtClean="0">
                <a:latin typeface="Times New Roman"/>
                <a:cs typeface="Times New Roman"/>
              </a:rPr>
              <a:t>N</a:t>
            </a:r>
            <a:endParaRPr sz="1150">
              <a:latin typeface="Times New Roman"/>
              <a:cs typeface="Times New Roman"/>
            </a:endParaRPr>
          </a:p>
        </p:txBody>
      </p:sp>
      <p:sp>
        <p:nvSpPr>
          <p:cNvPr id="4" name="object 4"/>
          <p:cNvSpPr txBox="1"/>
          <p:nvPr/>
        </p:nvSpPr>
        <p:spPr>
          <a:xfrm>
            <a:off x="347294" y="879806"/>
            <a:ext cx="3550906" cy="400916"/>
          </a:xfrm>
          <a:prstGeom prst="rect">
            <a:avLst/>
          </a:prstGeom>
        </p:spPr>
        <p:txBody>
          <a:bodyPr wrap="square" lIns="0" tIns="0" rIns="0" bIns="0" rtlCol="0">
            <a:noAutofit/>
          </a:bodyPr>
          <a:lstStyle/>
          <a:p>
            <a:pPr marL="12700" marR="27329">
              <a:lnSpc>
                <a:spcPts val="1175"/>
              </a:lnSpc>
              <a:spcBef>
                <a:spcPts val="58"/>
              </a:spcBef>
            </a:pPr>
            <a:r>
              <a:rPr sz="1100" spc="0" dirty="0" smtClean="0">
                <a:latin typeface="Times New Roman"/>
                <a:cs typeface="Times New Roman"/>
              </a:rPr>
              <a:t>Materi</a:t>
            </a:r>
            <a:r>
              <a:rPr sz="1100" spc="263" dirty="0" smtClean="0">
                <a:latin typeface="Times New Roman"/>
                <a:cs typeface="Times New Roman"/>
              </a:rPr>
              <a:t> </a:t>
            </a:r>
            <a:r>
              <a:rPr sz="1100" spc="0" dirty="0" smtClean="0">
                <a:latin typeface="Times New Roman"/>
                <a:cs typeface="Times New Roman"/>
              </a:rPr>
              <a:t>untuk</a:t>
            </a:r>
            <a:r>
              <a:rPr sz="1100" spc="11" dirty="0" smtClean="0">
                <a:latin typeface="Times New Roman"/>
                <a:cs typeface="Times New Roman"/>
              </a:rPr>
              <a:t> </a:t>
            </a:r>
            <a:r>
              <a:rPr sz="1100" spc="0" dirty="0" smtClean="0">
                <a:latin typeface="Times New Roman"/>
                <a:cs typeface="Times New Roman"/>
              </a:rPr>
              <a:t>pelatihan</a:t>
            </a:r>
            <a:r>
              <a:rPr sz="1100" spc="-118" dirty="0" smtClean="0">
                <a:latin typeface="Times New Roman"/>
                <a:cs typeface="Times New Roman"/>
              </a:rPr>
              <a:t> </a:t>
            </a:r>
            <a:r>
              <a:rPr sz="1100" spc="0" dirty="0" smtClean="0">
                <a:latin typeface="Times New Roman"/>
                <a:cs typeface="Times New Roman"/>
              </a:rPr>
              <a:t>ini</a:t>
            </a:r>
            <a:r>
              <a:rPr sz="1100" spc="104" dirty="0" smtClean="0">
                <a:latin typeface="Times New Roman"/>
                <a:cs typeface="Times New Roman"/>
              </a:rPr>
              <a:t> </a:t>
            </a:r>
            <a:r>
              <a:rPr sz="1100" spc="0" dirty="0" smtClean="0">
                <a:latin typeface="Times New Roman"/>
                <a:cs typeface="Times New Roman"/>
              </a:rPr>
              <a:t>dapat</a:t>
            </a:r>
            <a:r>
              <a:rPr sz="1100" spc="35" dirty="0" smtClean="0">
                <a:latin typeface="Times New Roman"/>
                <a:cs typeface="Times New Roman"/>
              </a:rPr>
              <a:t> </a:t>
            </a:r>
            <a:r>
              <a:rPr sz="1100" spc="0" dirty="0" smtClean="0">
                <a:latin typeface="Times New Roman"/>
                <a:cs typeface="Times New Roman"/>
              </a:rPr>
              <a:t>diunduh</a:t>
            </a:r>
            <a:r>
              <a:rPr sz="1100" spc="108" dirty="0" smtClean="0">
                <a:latin typeface="Times New Roman"/>
                <a:cs typeface="Times New Roman"/>
              </a:rPr>
              <a:t> </a:t>
            </a:r>
            <a:r>
              <a:rPr sz="1100" spc="0" dirty="0" smtClean="0">
                <a:latin typeface="Times New Roman"/>
                <a:cs typeface="Times New Roman"/>
              </a:rPr>
              <a:t>di:</a:t>
            </a:r>
            <a:endParaRPr sz="1100" dirty="0">
              <a:latin typeface="Times New Roman"/>
              <a:cs typeface="Times New Roman"/>
            </a:endParaRPr>
          </a:p>
          <a:p>
            <a:pPr marL="12700">
              <a:lnSpc>
                <a:spcPct val="95825"/>
              </a:lnSpc>
              <a:spcBef>
                <a:spcPts val="186"/>
              </a:spcBef>
            </a:pPr>
            <a:r>
              <a:rPr sz="1400" spc="0" dirty="0" smtClean="0">
                <a:solidFill>
                  <a:srgbClr val="104D8A"/>
                </a:solidFill>
                <a:latin typeface="Times New Roman"/>
                <a:cs typeface="Times New Roman"/>
                <a:hlinkClick r:id="rId3"/>
              </a:rPr>
              <a:t>http://</a:t>
            </a:r>
            <a:r>
              <a:rPr sz="1400" spc="0" dirty="0" smtClean="0">
                <a:solidFill>
                  <a:srgbClr val="104D8A"/>
                </a:solidFill>
                <a:latin typeface="Times New Roman"/>
                <a:cs typeface="Times New Roman"/>
                <a:hlinkClick r:id="rId3"/>
              </a:rPr>
              <a:t>bit.ly/materipelatihanlatex201</a:t>
            </a:r>
            <a:r>
              <a:rPr lang="en-US" sz="1400" spc="0" dirty="0" smtClean="0">
                <a:solidFill>
                  <a:srgbClr val="104D8A"/>
                </a:solidFill>
                <a:latin typeface="Times New Roman"/>
                <a:cs typeface="Times New Roman"/>
              </a:rPr>
              <a:t>6</a:t>
            </a:r>
            <a:endParaRPr sz="14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64"/>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3" name="object 63"/>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2" name="object 62"/>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1" name="object 61"/>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4" name="object 44"/>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5" name="object 45"/>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6" name="object 46"/>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7" name="object 47"/>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4" name="object 54"/>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3" name="object 23"/>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2" name="object 22"/>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9" name="object 19"/>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6" name="object 16"/>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7" name="object 17"/>
          <p:cNvSpPr/>
          <p:nvPr/>
        </p:nvSpPr>
        <p:spPr>
          <a:xfrm>
            <a:off x="423049"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5" name="object 15"/>
          <p:cNvSpPr/>
          <p:nvPr/>
        </p:nvSpPr>
        <p:spPr>
          <a:xfrm>
            <a:off x="1332001" y="1917887"/>
            <a:ext cx="1944107" cy="978893"/>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359994" y="3268599"/>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noAutofit/>
          </a:bodyPr>
          <a:lstStyle/>
          <a:p>
            <a:endParaRPr/>
          </a:p>
        </p:txBody>
      </p:sp>
      <p:sp>
        <p:nvSpPr>
          <p:cNvPr id="14" name="object 14"/>
          <p:cNvSpPr/>
          <p:nvPr/>
        </p:nvSpPr>
        <p:spPr>
          <a:xfrm>
            <a:off x="359994" y="3268599"/>
            <a:ext cx="1828800" cy="0"/>
          </a:xfrm>
          <a:custGeom>
            <a:avLst/>
            <a:gdLst/>
            <a:ahLst/>
            <a:cxnLst/>
            <a:rect l="l" t="t" r="r" b="b"/>
            <a:pathLst>
              <a:path w="1828800">
                <a:moveTo>
                  <a:pt x="1828800" y="0"/>
                </a:moveTo>
                <a:lnTo>
                  <a:pt x="0" y="0"/>
                </a:lnTo>
              </a:path>
            </a:pathLst>
          </a:custGeom>
          <a:ln w="5054">
            <a:solidFill>
              <a:srgbClr val="000000"/>
            </a:solidFill>
          </a:ln>
        </p:spPr>
        <p:txBody>
          <a:bodyPr wrap="square" lIns="0" tIns="0" rIns="0" bIns="0" rtlCol="0">
            <a:noAutofit/>
          </a:bodyPr>
          <a:lstStyle/>
          <a:p>
            <a:endParaRPr/>
          </a:p>
        </p:txBody>
      </p:sp>
      <p:sp>
        <p:nvSpPr>
          <p:cNvPr id="12" name="object 12"/>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latin typeface="Times New Roman"/>
                <a:cs typeface="Times New Roman"/>
              </a:rPr>
              <a:t>W</a:t>
            </a:r>
            <a:r>
              <a:rPr sz="450" spc="0" dirty="0" smtClean="0">
                <a:latin typeface="Times New Roman"/>
                <a:cs typeface="Times New Roman"/>
              </a:rPr>
              <a:t>A</a:t>
            </a:r>
            <a:r>
              <a:rPr sz="450" spc="-11" dirty="0" smtClean="0">
                <a:latin typeface="Times New Roman"/>
                <a:cs typeface="Times New Roman"/>
              </a:rPr>
              <a:t> </a:t>
            </a:r>
            <a:r>
              <a:rPr sz="450" spc="0" dirty="0" smtClean="0">
                <a:latin typeface="Times New Roman"/>
                <a:cs typeface="Times New Roman"/>
              </a:rPr>
              <a:t>R</a:t>
            </a:r>
            <a:r>
              <a:rPr sz="450" spc="-84" dirty="0" smtClean="0">
                <a:latin typeface="Times New Roman"/>
                <a:cs typeface="Times New Roman"/>
              </a:rPr>
              <a:t> </a:t>
            </a:r>
            <a:r>
              <a:rPr sz="450" spc="0" dirty="0" smtClean="0">
                <a:latin typeface="Times New Roman"/>
                <a:cs typeface="Times New Roman"/>
              </a:rPr>
              <a:t>M</a:t>
            </a:r>
            <a:r>
              <a:rPr sz="450" spc="-32" dirty="0" smtClean="0">
                <a:latin typeface="Times New Roman"/>
                <a:cs typeface="Times New Roman"/>
              </a:rPr>
              <a:t> </a:t>
            </a:r>
            <a:r>
              <a:rPr sz="450" spc="0" dirty="0" smtClean="0">
                <a:latin typeface="Times New Roman"/>
                <a:cs typeface="Times New Roman"/>
              </a:rPr>
              <a:t>I</a:t>
            </a:r>
            <a:r>
              <a:rPr sz="450" spc="-84" dirty="0" smtClean="0">
                <a:latin typeface="Times New Roman"/>
                <a:cs typeface="Times New Roman"/>
              </a:rPr>
              <a:t> </a:t>
            </a:r>
            <a:r>
              <a:rPr sz="450" spc="0" dirty="0" smtClean="0">
                <a:latin typeface="Times New Roman"/>
                <a:cs typeface="Times New Roman"/>
              </a:rPr>
              <a:t>N</a:t>
            </a:r>
            <a:r>
              <a:rPr sz="450" spc="-13" dirty="0" smtClean="0">
                <a:latin typeface="Times New Roman"/>
                <a:cs typeface="Times New Roman"/>
              </a:rPr>
              <a:t> </a:t>
            </a:r>
            <a:r>
              <a:rPr sz="450" spc="0" dirty="0" smtClean="0">
                <a:latin typeface="Times New Roman"/>
                <a:cs typeface="Times New Roman"/>
              </a:rPr>
              <a:t>G</a:t>
            </a:r>
            <a:r>
              <a:rPr sz="450" spc="106" dirty="0" smtClean="0">
                <a:latin typeface="Times New Roman"/>
                <a:cs typeface="Times New Roman"/>
              </a:rPr>
              <a:t> </a:t>
            </a:r>
            <a:r>
              <a:rPr sz="600" spc="29" dirty="0" smtClean="0">
                <a:latin typeface="Times New Roman"/>
                <a:cs typeface="Times New Roman"/>
              </a:rPr>
              <a:t>U</a:t>
            </a:r>
            <a:r>
              <a:rPr sz="450" spc="0" dirty="0" smtClean="0">
                <a:latin typeface="Times New Roman"/>
                <a:cs typeface="Times New Roman"/>
              </a:rPr>
              <a:t>P    </a:t>
            </a:r>
            <a:r>
              <a:rPr sz="450" spc="57" dirty="0" smtClean="0">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1" name="object 11"/>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10" name="object 10"/>
          <p:cNvSpPr txBox="1"/>
          <p:nvPr/>
        </p:nvSpPr>
        <p:spPr>
          <a:xfrm>
            <a:off x="99860" y="344631"/>
            <a:ext cx="591013" cy="250319"/>
          </a:xfrm>
          <a:prstGeom prst="rect">
            <a:avLst/>
          </a:prstGeom>
        </p:spPr>
        <p:txBody>
          <a:bodyPr wrap="square" lIns="0" tIns="0" rIns="0" bIns="0" rtlCol="0">
            <a:noAutofit/>
          </a:bodyPr>
          <a:lstStyle/>
          <a:p>
            <a:pPr marL="12700">
              <a:lnSpc>
                <a:spcPts val="1855"/>
              </a:lnSpc>
              <a:spcBef>
                <a:spcPts val="92"/>
              </a:spcBef>
            </a:pPr>
            <a:r>
              <a:rPr sz="2100" spc="-454" baseline="12423" dirty="0" smtClean="0">
                <a:latin typeface="Times New Roman"/>
                <a:cs typeface="Times New Roman"/>
              </a:rPr>
              <a:t>L</a:t>
            </a:r>
            <a:r>
              <a:rPr sz="1500" spc="-154" baseline="31886" dirty="0" smtClean="0">
                <a:latin typeface="Times New Roman"/>
                <a:cs typeface="Times New Roman"/>
              </a:rPr>
              <a:t>A</a:t>
            </a:r>
            <a:r>
              <a:rPr sz="2100" spc="-164" baseline="12423" dirty="0" smtClean="0">
                <a:latin typeface="Times New Roman"/>
                <a:cs typeface="Times New Roman"/>
              </a:rPr>
              <a:t>T</a:t>
            </a:r>
            <a:r>
              <a:rPr sz="2100" spc="-109" baseline="-2070" dirty="0" smtClean="0">
                <a:latin typeface="Times New Roman"/>
                <a:cs typeface="Times New Roman"/>
              </a:rPr>
              <a:t>E</a:t>
            </a:r>
            <a:r>
              <a:rPr sz="2100" spc="69" baseline="12423" dirty="0" smtClean="0">
                <a:latin typeface="Times New Roman"/>
                <a:cs typeface="Times New Roman"/>
              </a:rPr>
              <a:t>X</a:t>
            </a:r>
            <a:r>
              <a:rPr sz="2100" spc="0" baseline="12423" dirty="0" smtClean="0">
                <a:latin typeface="Times New Roman"/>
                <a:cs typeface="Times New Roman"/>
              </a:rPr>
              <a:t>?</a:t>
            </a:r>
            <a:endParaRPr sz="1400">
              <a:latin typeface="Times New Roman"/>
              <a:cs typeface="Times New Roman"/>
            </a:endParaRPr>
          </a:p>
        </p:txBody>
      </p:sp>
      <p:sp>
        <p:nvSpPr>
          <p:cNvPr id="9" name="object 9"/>
          <p:cNvSpPr txBox="1"/>
          <p:nvPr/>
        </p:nvSpPr>
        <p:spPr>
          <a:xfrm>
            <a:off x="451205" y="600799"/>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1.</a:t>
            </a:r>
            <a:endParaRPr sz="1100">
              <a:latin typeface="Times New Roman"/>
              <a:cs typeface="Times New Roman"/>
            </a:endParaRPr>
          </a:p>
        </p:txBody>
      </p:sp>
      <p:sp>
        <p:nvSpPr>
          <p:cNvPr id="8" name="object 8"/>
          <p:cNvSpPr txBox="1"/>
          <p:nvPr/>
        </p:nvSpPr>
        <p:spPr>
          <a:xfrm>
            <a:off x="624387" y="600799"/>
            <a:ext cx="2983337" cy="1231253"/>
          </a:xfrm>
          <a:prstGeom prst="rect">
            <a:avLst/>
          </a:prstGeom>
        </p:spPr>
        <p:txBody>
          <a:bodyPr wrap="square" lIns="0" tIns="0" rIns="0" bIns="0" rtlCol="0">
            <a:noAutofit/>
          </a:bodyPr>
          <a:lstStyle/>
          <a:p>
            <a:pPr marL="12707" marR="13680">
              <a:lnSpc>
                <a:spcPts val="1425"/>
              </a:lnSpc>
              <a:spcBef>
                <a:spcPts val="71"/>
              </a:spcBef>
            </a:pPr>
            <a:r>
              <a:rPr sz="1650" spc="0" baseline="10541" dirty="0" smtClean="0">
                <a:latin typeface="Times New Roman"/>
                <a:cs typeface="Times New Roman"/>
              </a:rPr>
              <a:t>Mac</a:t>
            </a:r>
            <a:r>
              <a:rPr sz="1650" spc="-19" baseline="10541" dirty="0" smtClean="0">
                <a:latin typeface="Times New Roman"/>
                <a:cs typeface="Times New Roman"/>
              </a:rPr>
              <a:t>r</a:t>
            </a:r>
            <a:r>
              <a:rPr sz="1650" spc="0" baseline="10541" dirty="0" smtClean="0">
                <a:latin typeface="Times New Roman"/>
                <a:cs typeface="Times New Roman"/>
              </a:rPr>
              <a:t>o</a:t>
            </a:r>
            <a:r>
              <a:rPr sz="1650" spc="-19" baseline="10541" dirty="0" smtClean="0">
                <a:latin typeface="Times New Roman"/>
                <a:cs typeface="Times New Roman"/>
              </a:rPr>
              <a:t> </a:t>
            </a:r>
            <a:r>
              <a:rPr sz="1650" spc="0" baseline="10541" dirty="0" smtClean="0">
                <a:latin typeface="Times New Roman"/>
                <a:cs typeface="Times New Roman"/>
              </a:rPr>
              <a:t>package</a:t>
            </a:r>
            <a:r>
              <a:rPr sz="1650" spc="16" baseline="10541" dirty="0" smtClean="0">
                <a:latin typeface="Times New Roman"/>
                <a:cs typeface="Times New Roman"/>
              </a:rPr>
              <a:t> </a:t>
            </a:r>
            <a:r>
              <a:rPr sz="1650" spc="0" baseline="10541" dirty="0" smtClean="0">
                <a:latin typeface="Times New Roman"/>
                <a:cs typeface="Times New Roman"/>
              </a:rPr>
              <a:t>dari</a:t>
            </a:r>
            <a:r>
              <a:rPr sz="1650" spc="239" baseline="10541" dirty="0" smtClean="0">
                <a:latin typeface="Times New Roman"/>
                <a:cs typeface="Times New Roman"/>
              </a:rPr>
              <a:t> </a:t>
            </a:r>
            <a:r>
              <a:rPr sz="1650" spc="-179" baseline="10541" dirty="0" smtClean="0">
                <a:latin typeface="Times New Roman"/>
                <a:cs typeface="Times New Roman"/>
              </a:rPr>
              <a:t>T</a:t>
            </a:r>
            <a:r>
              <a:rPr sz="1650" spc="-134" baseline="-2635" dirty="0" smtClean="0">
                <a:latin typeface="Times New Roman"/>
                <a:cs typeface="Times New Roman"/>
              </a:rPr>
              <a:t>E</a:t>
            </a:r>
            <a:r>
              <a:rPr sz="1650" spc="0" baseline="10541" dirty="0" smtClean="0">
                <a:latin typeface="Times New Roman"/>
                <a:cs typeface="Times New Roman"/>
              </a:rPr>
              <a:t>X.</a:t>
            </a:r>
            <a:endParaRPr sz="1100">
              <a:latin typeface="Times New Roman"/>
              <a:cs typeface="Times New Roman"/>
            </a:endParaRPr>
          </a:p>
          <a:p>
            <a:pPr marL="12707" indent="0">
              <a:lnSpc>
                <a:spcPts val="1264"/>
              </a:lnSpc>
            </a:pPr>
            <a:r>
              <a:rPr sz="1100" spc="0" dirty="0" smtClean="0">
                <a:solidFill>
                  <a:srgbClr val="52858A"/>
                </a:solidFill>
                <a:latin typeface="Times New Roman"/>
                <a:cs typeface="Times New Roman"/>
              </a:rPr>
              <a:t>memudahkan</a:t>
            </a:r>
            <a:r>
              <a:rPr sz="1100" spc="26" dirty="0" smtClean="0">
                <a:solidFill>
                  <a:srgbClr val="52858A"/>
                </a:solidFill>
                <a:latin typeface="Times New Roman"/>
                <a:cs typeface="Times New Roman"/>
              </a:rPr>
              <a:t> </a:t>
            </a:r>
            <a:r>
              <a:rPr sz="1100" spc="0" dirty="0" smtClean="0">
                <a:solidFill>
                  <a:srgbClr val="52858A"/>
                </a:solidFill>
                <a:latin typeface="Times New Roman"/>
                <a:cs typeface="Times New Roman"/>
              </a:rPr>
              <a:t>dalam</a:t>
            </a:r>
            <a:r>
              <a:rPr sz="1100" spc="-6" dirty="0" smtClean="0">
                <a:solidFill>
                  <a:srgbClr val="52858A"/>
                </a:solidFill>
                <a:latin typeface="Times New Roman"/>
                <a:cs typeface="Times New Roman"/>
              </a:rPr>
              <a:t> </a:t>
            </a:r>
            <a:r>
              <a:rPr sz="1100" spc="0" dirty="0" smtClean="0">
                <a:solidFill>
                  <a:srgbClr val="52858A"/>
                </a:solidFill>
                <a:latin typeface="Times New Roman"/>
                <a:cs typeface="Times New Roman"/>
              </a:rPr>
              <a:t>menggunakan</a:t>
            </a:r>
            <a:r>
              <a:rPr sz="1100" spc="-32" dirty="0" smtClean="0">
                <a:solidFill>
                  <a:srgbClr val="52858A"/>
                </a:solidFill>
                <a:latin typeface="Times New Roman"/>
                <a:cs typeface="Times New Roman"/>
              </a:rPr>
              <a:t> </a:t>
            </a:r>
            <a:r>
              <a:rPr sz="1100" spc="0" dirty="0" smtClean="0">
                <a:solidFill>
                  <a:srgbClr val="52858A"/>
                </a:solidFill>
                <a:latin typeface="Times New Roman"/>
                <a:cs typeface="Times New Roman"/>
              </a:rPr>
              <a:t>bahasa </a:t>
            </a:r>
            <a:r>
              <a:rPr sz="1100" spc="53" dirty="0" smtClean="0">
                <a:solidFill>
                  <a:srgbClr val="52858A"/>
                </a:solidFill>
                <a:latin typeface="Times New Roman"/>
                <a:cs typeface="Times New Roman"/>
              </a:rPr>
              <a:t> </a:t>
            </a:r>
            <a:r>
              <a:rPr sz="1100" spc="-179" dirty="0" smtClean="0">
                <a:solidFill>
                  <a:srgbClr val="52858A"/>
                </a:solidFill>
                <a:latin typeface="Times New Roman"/>
                <a:cs typeface="Times New Roman"/>
              </a:rPr>
              <a:t>T</a:t>
            </a:r>
            <a:r>
              <a:rPr sz="1650" spc="-134" baseline="-13176" dirty="0" smtClean="0">
                <a:solidFill>
                  <a:srgbClr val="52858A"/>
                </a:solidFill>
                <a:latin typeface="Times New Roman"/>
                <a:cs typeface="Times New Roman"/>
              </a:rPr>
              <a:t>E</a:t>
            </a:r>
            <a:r>
              <a:rPr sz="1100" spc="0" dirty="0" smtClean="0">
                <a:solidFill>
                  <a:srgbClr val="52858A"/>
                </a:solidFill>
                <a:latin typeface="Times New Roman"/>
                <a:cs typeface="Times New Roman"/>
              </a:rPr>
              <a:t>X. </a:t>
            </a:r>
            <a:endParaRPr sz="1100">
              <a:latin typeface="Times New Roman"/>
              <a:cs typeface="Times New Roman"/>
            </a:endParaRPr>
          </a:p>
          <a:p>
            <a:pPr marL="12707">
              <a:lnSpc>
                <a:spcPts val="1398"/>
              </a:lnSpc>
            </a:pPr>
            <a:r>
              <a:rPr sz="1100" spc="0" dirty="0" smtClean="0">
                <a:solidFill>
                  <a:srgbClr val="52858A"/>
                </a:solidFill>
                <a:latin typeface="Times New Roman"/>
                <a:cs typeface="Times New Roman"/>
              </a:rPr>
              <a:t>Diciptakan</a:t>
            </a:r>
            <a:r>
              <a:rPr sz="1100" spc="-27" dirty="0" smtClean="0">
                <a:solidFill>
                  <a:srgbClr val="52858A"/>
                </a:solidFill>
                <a:latin typeface="Times New Roman"/>
                <a:cs typeface="Times New Roman"/>
              </a:rPr>
              <a:t> </a:t>
            </a:r>
            <a:r>
              <a:rPr sz="1100" spc="0" dirty="0" smtClean="0">
                <a:solidFill>
                  <a:srgbClr val="52858A"/>
                </a:solidFill>
                <a:latin typeface="Times New Roman"/>
                <a:cs typeface="Times New Roman"/>
              </a:rPr>
              <a:t>oleh</a:t>
            </a:r>
            <a:r>
              <a:rPr sz="1100" spc="170" dirty="0" smtClean="0">
                <a:solidFill>
                  <a:srgbClr val="52858A"/>
                </a:solidFill>
                <a:latin typeface="Times New Roman"/>
                <a:cs typeface="Times New Roman"/>
              </a:rPr>
              <a:t> </a:t>
            </a:r>
            <a:r>
              <a:rPr sz="1100" spc="0" dirty="0" smtClean="0">
                <a:solidFill>
                  <a:srgbClr val="52858A"/>
                </a:solidFill>
                <a:latin typeface="Times New Roman"/>
                <a:cs typeface="Times New Roman"/>
              </a:rPr>
              <a:t>Leslie</a:t>
            </a:r>
            <a:r>
              <a:rPr sz="1100" spc="107" dirty="0" smtClean="0">
                <a:solidFill>
                  <a:srgbClr val="52858A"/>
                </a:solidFill>
                <a:latin typeface="Times New Roman"/>
                <a:cs typeface="Times New Roman"/>
              </a:rPr>
              <a:t> </a:t>
            </a:r>
            <a:r>
              <a:rPr sz="1100" spc="0" dirty="0" smtClean="0">
                <a:solidFill>
                  <a:srgbClr val="52858A"/>
                </a:solidFill>
                <a:latin typeface="Times New Roman"/>
                <a:cs typeface="Times New Roman"/>
              </a:rPr>
              <a:t>Lamport,</a:t>
            </a:r>
            <a:r>
              <a:rPr sz="1100" spc="-27" dirty="0" smtClean="0">
                <a:solidFill>
                  <a:srgbClr val="52858A"/>
                </a:solidFill>
                <a:latin typeface="Times New Roman"/>
                <a:cs typeface="Times New Roman"/>
              </a:rPr>
              <a:t> </a:t>
            </a:r>
            <a:r>
              <a:rPr sz="1100" spc="0" dirty="0" smtClean="0">
                <a:solidFill>
                  <a:srgbClr val="52858A"/>
                </a:solidFill>
                <a:latin typeface="Times New Roman"/>
                <a:cs typeface="Times New Roman"/>
              </a:rPr>
              <a:t>1984</a:t>
            </a:r>
            <a:r>
              <a:rPr sz="1100" spc="-21" dirty="0" smtClean="0">
                <a:solidFill>
                  <a:srgbClr val="52858A"/>
                </a:solidFill>
                <a:latin typeface="Times New Roman"/>
                <a:cs typeface="Times New Roman"/>
              </a:rPr>
              <a:t> </a:t>
            </a:r>
            <a:r>
              <a:rPr sz="1200" spc="50" baseline="28987" dirty="0" smtClean="0">
                <a:latin typeface="Times New Roman"/>
                <a:cs typeface="Times New Roman"/>
              </a:rPr>
              <a:t>1</a:t>
            </a:r>
            <a:r>
              <a:rPr sz="1100" spc="0" dirty="0" smtClean="0">
                <a:solidFill>
                  <a:srgbClr val="52858A"/>
                </a:solidFill>
                <a:latin typeface="Times New Roman"/>
                <a:cs typeface="Times New Roman"/>
              </a:rPr>
              <a:t>.</a:t>
            </a:r>
            <a:endParaRPr sz="1100">
              <a:latin typeface="Times New Roman"/>
              <a:cs typeface="Times New Roman"/>
            </a:endParaRPr>
          </a:p>
          <a:p>
            <a:pPr marL="12707" marR="1073865" indent="-7">
              <a:lnSpc>
                <a:spcPts val="1350"/>
              </a:lnSpc>
            </a:pP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Xadalah </a:t>
            </a:r>
            <a:r>
              <a:rPr sz="1100" spc="4" dirty="0" smtClean="0">
                <a:latin typeface="Times New Roman"/>
                <a:cs typeface="Times New Roman"/>
              </a:rPr>
              <a:t> </a:t>
            </a:r>
            <a:r>
              <a:rPr sz="1100" spc="0" dirty="0" smtClean="0">
                <a:latin typeface="Times New Roman"/>
                <a:cs typeface="Times New Roman"/>
              </a:rPr>
              <a:t>typesetting</a:t>
            </a:r>
            <a:r>
              <a:rPr sz="1100" spc="48" dirty="0" smtClean="0">
                <a:latin typeface="Times New Roman"/>
                <a:cs typeface="Times New Roman"/>
              </a:rPr>
              <a:t> </a:t>
            </a:r>
            <a:r>
              <a:rPr sz="1100" spc="0" dirty="0" smtClean="0">
                <a:latin typeface="Times New Roman"/>
                <a:cs typeface="Times New Roman"/>
              </a:rPr>
              <a:t>language. </a:t>
            </a:r>
            <a:r>
              <a:rPr sz="1100" spc="0" dirty="0" smtClean="0">
                <a:solidFill>
                  <a:srgbClr val="52858A"/>
                </a:solidFill>
                <a:latin typeface="Times New Roman"/>
                <a:cs typeface="Times New Roman"/>
              </a:rPr>
              <a:t>oleh</a:t>
            </a:r>
            <a:r>
              <a:rPr sz="1100" spc="170" dirty="0" smtClean="0">
                <a:solidFill>
                  <a:srgbClr val="52858A"/>
                </a:solidFill>
                <a:latin typeface="Times New Roman"/>
                <a:cs typeface="Times New Roman"/>
              </a:rPr>
              <a:t> </a:t>
            </a:r>
            <a:r>
              <a:rPr sz="1100" spc="0" dirty="0" smtClean="0">
                <a:solidFill>
                  <a:srgbClr val="52858A"/>
                </a:solidFill>
                <a:latin typeface="Times New Roman"/>
                <a:cs typeface="Times New Roman"/>
              </a:rPr>
              <a:t>Donald</a:t>
            </a:r>
            <a:r>
              <a:rPr sz="1100" spc="-30" dirty="0" smtClean="0">
                <a:solidFill>
                  <a:srgbClr val="52858A"/>
                </a:solidFill>
                <a:latin typeface="Times New Roman"/>
                <a:cs typeface="Times New Roman"/>
              </a:rPr>
              <a:t> </a:t>
            </a:r>
            <a:r>
              <a:rPr sz="1100" spc="0" dirty="0" smtClean="0">
                <a:solidFill>
                  <a:srgbClr val="52858A"/>
                </a:solidFill>
                <a:latin typeface="Times New Roman"/>
                <a:cs typeface="Times New Roman"/>
              </a:rPr>
              <a:t>Knuth, </a:t>
            </a:r>
            <a:r>
              <a:rPr sz="1100" spc="27" dirty="0" smtClean="0">
                <a:solidFill>
                  <a:srgbClr val="52858A"/>
                </a:solidFill>
                <a:latin typeface="Times New Roman"/>
                <a:cs typeface="Times New Roman"/>
              </a:rPr>
              <a:t> </a:t>
            </a:r>
            <a:r>
              <a:rPr sz="1100" spc="0" dirty="0" smtClean="0">
                <a:solidFill>
                  <a:srgbClr val="52858A"/>
                </a:solidFill>
                <a:latin typeface="Times New Roman"/>
                <a:cs typeface="Times New Roman"/>
              </a:rPr>
              <a:t>1978</a:t>
            </a:r>
            <a:r>
              <a:rPr sz="1100" spc="-21" dirty="0" smtClean="0">
                <a:solidFill>
                  <a:srgbClr val="52858A"/>
                </a:solidFill>
                <a:latin typeface="Times New Roman"/>
                <a:cs typeface="Times New Roman"/>
              </a:rPr>
              <a:t> </a:t>
            </a:r>
            <a:r>
              <a:rPr sz="1200" spc="50" baseline="28987" dirty="0" smtClean="0">
                <a:latin typeface="Times New Roman"/>
                <a:cs typeface="Times New Roman"/>
              </a:rPr>
              <a:t>1</a:t>
            </a:r>
            <a:r>
              <a:rPr sz="1100" spc="0" dirty="0" smtClean="0">
                <a:solidFill>
                  <a:srgbClr val="52858A"/>
                </a:solidFill>
                <a:latin typeface="Times New Roman"/>
                <a:cs typeface="Times New Roman"/>
              </a:rPr>
              <a:t>.</a:t>
            </a:r>
            <a:endParaRPr sz="1100">
              <a:latin typeface="Times New Roman"/>
              <a:cs typeface="Times New Roman"/>
            </a:endParaRPr>
          </a:p>
          <a:p>
            <a:pPr marL="12700" marR="13680">
              <a:lnSpc>
                <a:spcPct val="95825"/>
              </a:lnSpc>
            </a:pPr>
            <a:r>
              <a:rPr sz="1100" spc="0" dirty="0" smtClean="0">
                <a:latin typeface="Times New Roman"/>
                <a:cs typeface="Times New Roman"/>
              </a:rPr>
              <a:t>Punya </a:t>
            </a:r>
            <a:r>
              <a:rPr sz="1100" spc="54" dirty="0" smtClean="0">
                <a:latin typeface="Times New Roman"/>
                <a:cs typeface="Times New Roman"/>
              </a:rPr>
              <a:t> </a:t>
            </a:r>
            <a:r>
              <a:rPr sz="1100" spc="0" dirty="0" smtClean="0">
                <a:latin typeface="Times New Roman"/>
                <a:cs typeface="Times New Roman"/>
              </a:rPr>
              <a:t>banyak</a:t>
            </a:r>
            <a:r>
              <a:rPr sz="1100" spc="142" dirty="0" smtClean="0">
                <a:latin typeface="Times New Roman"/>
                <a:cs typeface="Times New Roman"/>
              </a:rPr>
              <a:t> </a:t>
            </a:r>
            <a:r>
              <a:rPr sz="1100" spc="0" dirty="0" smtClean="0">
                <a:latin typeface="Times New Roman"/>
                <a:cs typeface="Times New Roman"/>
              </a:rPr>
              <a:t>IDE.</a:t>
            </a:r>
            <a:endParaRPr sz="1100">
              <a:latin typeface="Times New Roman"/>
              <a:cs typeface="Times New Roman"/>
            </a:endParaRPr>
          </a:p>
          <a:p>
            <a:pPr marL="12707" marR="13680">
              <a:lnSpc>
                <a:spcPts val="1264"/>
              </a:lnSpc>
              <a:spcBef>
                <a:spcPts val="90"/>
              </a:spcBef>
            </a:pPr>
            <a:r>
              <a:rPr sz="1100" spc="-59" dirty="0" smtClean="0">
                <a:solidFill>
                  <a:srgbClr val="52858A"/>
                </a:solidFill>
                <a:latin typeface="Times New Roman"/>
                <a:cs typeface="Times New Roman"/>
              </a:rPr>
              <a:t>L</a:t>
            </a:r>
            <a:r>
              <a:rPr sz="1100" spc="0" dirty="0" smtClean="0">
                <a:solidFill>
                  <a:srgbClr val="52858A"/>
                </a:solidFill>
                <a:latin typeface="Times New Roman"/>
                <a:cs typeface="Times New Roman"/>
              </a:rPr>
              <a:t>yX,</a:t>
            </a:r>
            <a:r>
              <a:rPr sz="1100" spc="-22" dirty="0" smtClean="0">
                <a:solidFill>
                  <a:srgbClr val="52858A"/>
                </a:solidFill>
                <a:latin typeface="Times New Roman"/>
                <a:cs typeface="Times New Roman"/>
              </a:rPr>
              <a:t> </a:t>
            </a:r>
            <a:r>
              <a:rPr sz="1100" spc="-179" dirty="0" smtClean="0">
                <a:solidFill>
                  <a:srgbClr val="52858A"/>
                </a:solidFill>
                <a:latin typeface="Times New Roman"/>
                <a:cs typeface="Times New Roman"/>
              </a:rPr>
              <a:t>T</a:t>
            </a:r>
            <a:r>
              <a:rPr sz="1650" spc="-134" baseline="-13176" dirty="0" smtClean="0">
                <a:solidFill>
                  <a:srgbClr val="52858A"/>
                </a:solidFill>
                <a:latin typeface="Times New Roman"/>
                <a:cs typeface="Times New Roman"/>
              </a:rPr>
              <a:t>E</a:t>
            </a:r>
            <a:r>
              <a:rPr sz="1100" spc="0" dirty="0" smtClean="0">
                <a:solidFill>
                  <a:srgbClr val="52858A"/>
                </a:solidFill>
                <a:latin typeface="Times New Roman"/>
                <a:cs typeface="Times New Roman"/>
              </a:rPr>
              <a:t>Xstudio,</a:t>
            </a:r>
            <a:r>
              <a:rPr sz="1100" spc="249" dirty="0" smtClean="0">
                <a:solidFill>
                  <a:srgbClr val="52858A"/>
                </a:solidFill>
                <a:latin typeface="Times New Roman"/>
                <a:cs typeface="Times New Roman"/>
              </a:rPr>
              <a:t> </a:t>
            </a:r>
            <a:r>
              <a:rPr sz="1100" spc="-100" dirty="0" smtClean="0">
                <a:solidFill>
                  <a:srgbClr val="52858A"/>
                </a:solidFill>
                <a:latin typeface="Times New Roman"/>
                <a:cs typeface="Times New Roman"/>
              </a:rPr>
              <a:t>T</a:t>
            </a:r>
            <a:r>
              <a:rPr sz="1100" spc="0" dirty="0" smtClean="0">
                <a:solidFill>
                  <a:srgbClr val="52858A"/>
                </a:solidFill>
                <a:latin typeface="Times New Roman"/>
                <a:cs typeface="Times New Roman"/>
              </a:rPr>
              <a:t>eXnicCente</a:t>
            </a:r>
            <a:r>
              <a:rPr sz="1100" spc="-79" dirty="0" smtClean="0">
                <a:solidFill>
                  <a:srgbClr val="52858A"/>
                </a:solidFill>
                <a:latin typeface="Times New Roman"/>
                <a:cs typeface="Times New Roman"/>
              </a:rPr>
              <a:t>r</a:t>
            </a:r>
            <a:r>
              <a:rPr sz="1100" spc="0" dirty="0" smtClean="0">
                <a:solidFill>
                  <a:srgbClr val="52858A"/>
                </a:solidFill>
                <a:latin typeface="Times New Roman"/>
                <a:cs typeface="Times New Roman"/>
              </a:rPr>
              <a:t>, </a:t>
            </a:r>
            <a:r>
              <a:rPr sz="1100" spc="48" dirty="0" smtClean="0">
                <a:solidFill>
                  <a:srgbClr val="52858A"/>
                </a:solidFill>
                <a:latin typeface="Times New Roman"/>
                <a:cs typeface="Times New Roman"/>
              </a:rPr>
              <a:t> </a:t>
            </a:r>
            <a:r>
              <a:rPr sz="1100" spc="0" dirty="0" smtClean="0">
                <a:solidFill>
                  <a:srgbClr val="52858A"/>
                </a:solidFill>
                <a:latin typeface="Times New Roman"/>
                <a:cs typeface="Times New Roman"/>
              </a:rPr>
              <a:t>dst.</a:t>
            </a:r>
            <a:endParaRPr sz="1100">
              <a:latin typeface="Times New Roman"/>
              <a:cs typeface="Times New Roman"/>
            </a:endParaRPr>
          </a:p>
        </p:txBody>
      </p:sp>
      <p:sp>
        <p:nvSpPr>
          <p:cNvPr id="7" name="object 7"/>
          <p:cNvSpPr txBox="1"/>
          <p:nvPr/>
        </p:nvSpPr>
        <p:spPr>
          <a:xfrm>
            <a:off x="451205" y="1118210"/>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2.</a:t>
            </a:r>
            <a:endParaRPr sz="1100">
              <a:latin typeface="Times New Roman"/>
              <a:cs typeface="Times New Roman"/>
            </a:endParaRPr>
          </a:p>
        </p:txBody>
      </p:sp>
      <p:sp>
        <p:nvSpPr>
          <p:cNvPr id="6" name="object 6"/>
          <p:cNvSpPr txBox="1"/>
          <p:nvPr/>
        </p:nvSpPr>
        <p:spPr>
          <a:xfrm>
            <a:off x="451205" y="1463536"/>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3.</a:t>
            </a:r>
            <a:endParaRPr sz="1100">
              <a:latin typeface="Times New Roman"/>
              <a:cs typeface="Times New Roman"/>
            </a:endParaRPr>
          </a:p>
        </p:txBody>
      </p:sp>
      <p:sp>
        <p:nvSpPr>
          <p:cNvPr id="5" name="object 5"/>
          <p:cNvSpPr txBox="1"/>
          <p:nvPr/>
        </p:nvSpPr>
        <p:spPr>
          <a:xfrm>
            <a:off x="2012924" y="2981618"/>
            <a:ext cx="605575" cy="181592"/>
          </a:xfrm>
          <a:prstGeom prst="rect">
            <a:avLst/>
          </a:prstGeom>
        </p:spPr>
        <p:txBody>
          <a:bodyPr wrap="square" lIns="0" tIns="0" rIns="0" bIns="0" rtlCol="0">
            <a:noAutofit/>
          </a:bodyPr>
          <a:lstStyle/>
          <a:p>
            <a:pPr marL="12700">
              <a:lnSpc>
                <a:spcPts val="1335"/>
              </a:lnSpc>
              <a:spcBef>
                <a:spcPts val="66"/>
              </a:spcBef>
            </a:pPr>
            <a:r>
              <a:rPr sz="1500" spc="-164" baseline="11595" dirty="0" smtClean="0">
                <a:latin typeface="Times New Roman"/>
                <a:cs typeface="Times New Roman"/>
              </a:rPr>
              <a:t>T</a:t>
            </a:r>
            <a:r>
              <a:rPr sz="1500" spc="-125" baseline="-2898" dirty="0" smtClean="0">
                <a:latin typeface="Times New Roman"/>
                <a:cs typeface="Times New Roman"/>
              </a:rPr>
              <a:t>E</a:t>
            </a:r>
            <a:r>
              <a:rPr sz="1500" spc="0" baseline="11595" dirty="0" smtClean="0">
                <a:latin typeface="Times New Roman"/>
                <a:cs typeface="Times New Roman"/>
              </a:rPr>
              <a:t>Xstudio</a:t>
            </a:r>
            <a:endParaRPr sz="1000">
              <a:latin typeface="Times New Roman"/>
              <a:cs typeface="Times New Roman"/>
            </a:endParaRPr>
          </a:p>
        </p:txBody>
      </p:sp>
      <p:sp>
        <p:nvSpPr>
          <p:cNvPr id="4" name="object 4"/>
          <p:cNvSpPr txBox="1"/>
          <p:nvPr/>
        </p:nvSpPr>
        <p:spPr>
          <a:xfrm>
            <a:off x="507987" y="3285924"/>
            <a:ext cx="2183543" cy="149334"/>
          </a:xfrm>
          <a:prstGeom prst="rect">
            <a:avLst/>
          </a:prstGeom>
        </p:spPr>
        <p:txBody>
          <a:bodyPr wrap="square" lIns="0" tIns="0" rIns="0" bIns="0" rtlCol="0">
            <a:noAutofit/>
          </a:bodyPr>
          <a:lstStyle/>
          <a:p>
            <a:pPr marL="12700">
              <a:lnSpc>
                <a:spcPts val="1070"/>
              </a:lnSpc>
              <a:spcBef>
                <a:spcPts val="53"/>
              </a:spcBef>
            </a:pPr>
            <a:r>
              <a:rPr sz="900" baseline="28987" dirty="0" smtClean="0">
                <a:latin typeface="Times New Roman"/>
                <a:cs typeface="Times New Roman"/>
              </a:rPr>
              <a:t>1</a:t>
            </a:r>
            <a:r>
              <a:rPr sz="900" spc="-100" baseline="28987" dirty="0" smtClean="0">
                <a:latin typeface="Times New Roman"/>
                <a:cs typeface="Times New Roman"/>
              </a:rPr>
              <a:t> </a:t>
            </a:r>
            <a:r>
              <a:rPr sz="900" spc="0" baseline="-9662" dirty="0" smtClean="0">
                <a:latin typeface="Times New Roman"/>
                <a:cs typeface="Times New Roman"/>
                <a:hlinkClick r:id="rId3"/>
              </a:rPr>
              <a:t>http://www.zinktypografie.nl/latex.php?lang=en</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13632" y="163324"/>
            <a:ext cx="4065527" cy="259796"/>
          </a:xfrm>
        </p:spPr>
        <p:txBody>
          <a:bodyPr/>
          <a:lstStyle/>
          <a:p>
            <a:pPr lvl="0" algn="l"/>
            <a:r>
              <a:rPr lang="en-US" sz="1646">
                <a:solidFill>
                  <a:srgbClr val="00B8FF"/>
                </a:solidFill>
              </a:rPr>
              <a:t>Ada editornya tidak?</a:t>
            </a:r>
          </a:p>
        </p:txBody>
      </p:sp>
      <p:sp>
        <p:nvSpPr>
          <p:cNvPr id="3" name="TextBox 2"/>
          <p:cNvSpPr txBox="1"/>
          <p:nvPr/>
        </p:nvSpPr>
        <p:spPr>
          <a:xfrm>
            <a:off x="313632" y="736752"/>
            <a:ext cx="1777248" cy="215838"/>
          </a:xfrm>
          <a:prstGeom prst="rect">
            <a:avLst/>
          </a:prstGeom>
          <a:noFill/>
          <a:ln>
            <a:noFill/>
          </a:ln>
        </p:spPr>
        <p:txBody>
          <a:bodyPr lIns="0" tIns="0" rIns="0" bIns="0" anchor="ctr"/>
          <a:lstStyle/>
          <a:p>
            <a:pPr hangingPunct="0"/>
            <a:r>
              <a:rPr lang="en-US" sz="823">
                <a:solidFill>
                  <a:prstClr val="black"/>
                </a:solidFill>
                <a:latin typeface="Arial" pitchFamily="18"/>
                <a:ea typeface="Arial Unicode MS" pitchFamily="2"/>
                <a:cs typeface="Tahoma" pitchFamily="2"/>
              </a:rPr>
              <a:t>Semua teks editor dan LaTeX IDE</a:t>
            </a:r>
          </a:p>
        </p:txBody>
      </p:sp>
      <p:pic>
        <p:nvPicPr>
          <p:cNvPr id="4" name="Picture 3"/>
          <p:cNvPicPr>
            <a:picLocks noChangeAspect="1"/>
          </p:cNvPicPr>
          <p:nvPr/>
        </p:nvPicPr>
        <p:blipFill>
          <a:blip r:embed="rId3">
            <a:lum bright="-50000"/>
            <a:alphaModFix/>
          </a:blip>
          <a:srcRect/>
          <a:stretch>
            <a:fillRect/>
          </a:stretch>
        </p:blipFill>
        <p:spPr>
          <a:xfrm>
            <a:off x="2613600" y="214032"/>
            <a:ext cx="1881792" cy="1463616"/>
          </a:xfrm>
          <a:prstGeom prst="rect">
            <a:avLst/>
          </a:prstGeom>
          <a:noFill/>
          <a:ln>
            <a:noFill/>
          </a:ln>
        </p:spPr>
      </p:pic>
      <p:pic>
        <p:nvPicPr>
          <p:cNvPr id="5" name="Picture 4"/>
          <p:cNvPicPr>
            <a:picLocks noChangeAspect="1"/>
          </p:cNvPicPr>
          <p:nvPr/>
        </p:nvPicPr>
        <p:blipFill>
          <a:blip r:embed="rId4">
            <a:lum bright="-50000"/>
            <a:alphaModFix/>
          </a:blip>
          <a:srcRect/>
          <a:stretch>
            <a:fillRect/>
          </a:stretch>
        </p:blipFill>
        <p:spPr>
          <a:xfrm>
            <a:off x="104544" y="1422792"/>
            <a:ext cx="2090880" cy="1509384"/>
          </a:xfrm>
          <a:prstGeom prst="rect">
            <a:avLst/>
          </a:prstGeom>
          <a:noFill/>
          <a:ln>
            <a:noFill/>
          </a:ln>
        </p:spPr>
      </p:pic>
      <p:pic>
        <p:nvPicPr>
          <p:cNvPr id="6" name="Picture 5"/>
          <p:cNvPicPr>
            <a:picLocks noChangeAspect="1"/>
          </p:cNvPicPr>
          <p:nvPr/>
        </p:nvPicPr>
        <p:blipFill>
          <a:blip r:embed="rId5">
            <a:lum bright="-50000"/>
            <a:alphaModFix/>
          </a:blip>
          <a:srcRect/>
          <a:stretch>
            <a:fillRect/>
          </a:stretch>
        </p:blipFill>
        <p:spPr>
          <a:xfrm>
            <a:off x="2299968" y="1782192"/>
            <a:ext cx="2195424" cy="1568160"/>
          </a:xfrm>
          <a:prstGeom prst="rect">
            <a:avLst/>
          </a:prstGeom>
          <a:noFill/>
          <a:ln>
            <a:noFill/>
          </a:ln>
        </p:spPr>
      </p:pic>
    </p:spTree>
    <p:extLst>
      <p:ext uri="{BB962C8B-B14F-4D97-AF65-F5344CB8AC3E}">
        <p14:creationId xmlns:p14="http://schemas.microsoft.com/office/powerpoint/2010/main" val="105225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object 142"/>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41" name="object 141"/>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140" name="object 140"/>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133" name="object 133"/>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34" name="object 134"/>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35" name="object 135"/>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36" name="object 136"/>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37" name="object 137"/>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38" name="object 138"/>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139" name="object 139"/>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22" name="object 122"/>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23" name="object 123"/>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24" name="object 124"/>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25" name="object 125"/>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26" name="object 126"/>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27" name="object 127"/>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28" name="object 128"/>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29" name="object 129"/>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30" name="object 130"/>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1" name="object 131"/>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32" name="object 132"/>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11" name="object 111"/>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2" name="object 112"/>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3" name="object 113"/>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4" name="object 114"/>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5" name="object 115"/>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6" name="object 116"/>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7" name="object 117"/>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18" name="object 118"/>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19" name="object 119"/>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20" name="object 120"/>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21" name="object 121"/>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01" name="object 101"/>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02" name="object 102"/>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03" name="object 103"/>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04" name="object 104"/>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05" name="object 105"/>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06" name="object 106"/>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07" name="object 107"/>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08" name="object 108"/>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09" name="object 109"/>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0" name="object 110"/>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99" name="object 99"/>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00" name="object 100"/>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98" name="object 98"/>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7" name="object 97"/>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4" name="object 94"/>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95" name="object 95"/>
          <p:cNvSpPr/>
          <p:nvPr/>
        </p:nvSpPr>
        <p:spPr>
          <a:xfrm>
            <a:off x="669925"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96" name="object 96"/>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40" name="object 40"/>
          <p:cNvSpPr/>
          <p:nvPr/>
        </p:nvSpPr>
        <p:spPr>
          <a:xfrm>
            <a:off x="359994" y="806754"/>
            <a:ext cx="4138549" cy="0"/>
          </a:xfrm>
          <a:custGeom>
            <a:avLst/>
            <a:gdLst/>
            <a:ahLst/>
            <a:cxnLst/>
            <a:rect l="l" t="t" r="r" b="b"/>
            <a:pathLst>
              <a:path w="4138549">
                <a:moveTo>
                  <a:pt x="0" y="0"/>
                </a:moveTo>
                <a:lnTo>
                  <a:pt x="4138549" y="0"/>
                </a:lnTo>
              </a:path>
            </a:pathLst>
          </a:custGeom>
          <a:ln w="5054">
            <a:solidFill>
              <a:srgbClr val="000000"/>
            </a:solidFill>
          </a:ln>
        </p:spPr>
        <p:txBody>
          <a:bodyPr wrap="square" lIns="0" tIns="0" rIns="0" bIns="0" rtlCol="0">
            <a:noAutofit/>
          </a:bodyPr>
          <a:lstStyle/>
          <a:p>
            <a:endParaRPr/>
          </a:p>
        </p:txBody>
      </p:sp>
      <p:sp>
        <p:nvSpPr>
          <p:cNvPr id="41" name="object 41"/>
          <p:cNvSpPr/>
          <p:nvPr/>
        </p:nvSpPr>
        <p:spPr>
          <a:xfrm>
            <a:off x="359994" y="806754"/>
            <a:ext cx="4138549" cy="0"/>
          </a:xfrm>
          <a:custGeom>
            <a:avLst/>
            <a:gdLst/>
            <a:ahLst/>
            <a:cxnLst/>
            <a:rect l="l" t="t" r="r" b="b"/>
            <a:pathLst>
              <a:path w="4138549">
                <a:moveTo>
                  <a:pt x="4138549" y="0"/>
                </a:moveTo>
                <a:lnTo>
                  <a:pt x="0" y="0"/>
                </a:lnTo>
              </a:path>
            </a:pathLst>
          </a:custGeom>
          <a:ln w="5054">
            <a:solidFill>
              <a:srgbClr val="000000"/>
            </a:solidFill>
          </a:ln>
        </p:spPr>
        <p:txBody>
          <a:bodyPr wrap="square" lIns="0" tIns="0" rIns="0" bIns="0" rtlCol="0">
            <a:noAutofit/>
          </a:bodyPr>
          <a:lstStyle/>
          <a:p>
            <a:endParaRPr/>
          </a:p>
        </p:txBody>
      </p:sp>
      <p:sp>
        <p:nvSpPr>
          <p:cNvPr id="42" name="object 42"/>
          <p:cNvSpPr/>
          <p:nvPr/>
        </p:nvSpPr>
        <p:spPr>
          <a:xfrm>
            <a:off x="362534"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3" name="object 43"/>
          <p:cNvSpPr/>
          <p:nvPr/>
        </p:nvSpPr>
        <p:spPr>
          <a:xfrm>
            <a:off x="362534"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4" name="object 44"/>
          <p:cNvSpPr/>
          <p:nvPr/>
        </p:nvSpPr>
        <p:spPr>
          <a:xfrm>
            <a:off x="846658"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5" name="object 45"/>
          <p:cNvSpPr/>
          <p:nvPr/>
        </p:nvSpPr>
        <p:spPr>
          <a:xfrm>
            <a:off x="846658"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6" name="object 46"/>
          <p:cNvSpPr/>
          <p:nvPr/>
        </p:nvSpPr>
        <p:spPr>
          <a:xfrm>
            <a:off x="1118057"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7" name="object 47"/>
          <p:cNvSpPr/>
          <p:nvPr/>
        </p:nvSpPr>
        <p:spPr>
          <a:xfrm>
            <a:off x="1118057"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8" name="object 48"/>
          <p:cNvSpPr/>
          <p:nvPr/>
        </p:nvSpPr>
        <p:spPr>
          <a:xfrm>
            <a:off x="1389456"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9" name="object 49"/>
          <p:cNvSpPr/>
          <p:nvPr/>
        </p:nvSpPr>
        <p:spPr>
          <a:xfrm>
            <a:off x="1389456"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0" name="object 50"/>
          <p:cNvSpPr/>
          <p:nvPr/>
        </p:nvSpPr>
        <p:spPr>
          <a:xfrm>
            <a:off x="1660855"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1" name="object 51"/>
          <p:cNvSpPr/>
          <p:nvPr/>
        </p:nvSpPr>
        <p:spPr>
          <a:xfrm>
            <a:off x="1660855"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2" name="object 52"/>
          <p:cNvSpPr/>
          <p:nvPr/>
        </p:nvSpPr>
        <p:spPr>
          <a:xfrm>
            <a:off x="1992985"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3" name="object 53"/>
          <p:cNvSpPr/>
          <p:nvPr/>
        </p:nvSpPr>
        <p:spPr>
          <a:xfrm>
            <a:off x="1992985"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4" name="object 54"/>
          <p:cNvSpPr/>
          <p:nvPr/>
        </p:nvSpPr>
        <p:spPr>
          <a:xfrm>
            <a:off x="2300820"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5" name="object 55"/>
          <p:cNvSpPr/>
          <p:nvPr/>
        </p:nvSpPr>
        <p:spPr>
          <a:xfrm>
            <a:off x="2300820"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6" name="object 56"/>
          <p:cNvSpPr/>
          <p:nvPr/>
        </p:nvSpPr>
        <p:spPr>
          <a:xfrm>
            <a:off x="2625991"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7" name="object 57"/>
          <p:cNvSpPr/>
          <p:nvPr/>
        </p:nvSpPr>
        <p:spPr>
          <a:xfrm>
            <a:off x="2625991"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8" name="object 58"/>
          <p:cNvSpPr/>
          <p:nvPr/>
        </p:nvSpPr>
        <p:spPr>
          <a:xfrm>
            <a:off x="2951162"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9" name="object 59"/>
          <p:cNvSpPr/>
          <p:nvPr/>
        </p:nvSpPr>
        <p:spPr>
          <a:xfrm>
            <a:off x="2951162"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60" name="object 60"/>
          <p:cNvSpPr/>
          <p:nvPr/>
        </p:nvSpPr>
        <p:spPr>
          <a:xfrm>
            <a:off x="3222561"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1" name="object 61"/>
          <p:cNvSpPr/>
          <p:nvPr/>
        </p:nvSpPr>
        <p:spPr>
          <a:xfrm>
            <a:off x="3222561"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62" name="object 62"/>
          <p:cNvSpPr/>
          <p:nvPr/>
        </p:nvSpPr>
        <p:spPr>
          <a:xfrm>
            <a:off x="4222750"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3" name="object 63"/>
          <p:cNvSpPr/>
          <p:nvPr/>
        </p:nvSpPr>
        <p:spPr>
          <a:xfrm>
            <a:off x="4222750"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64" name="object 64"/>
          <p:cNvSpPr/>
          <p:nvPr/>
        </p:nvSpPr>
        <p:spPr>
          <a:xfrm>
            <a:off x="4496015" y="8092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5" name="object 65"/>
          <p:cNvSpPr/>
          <p:nvPr/>
        </p:nvSpPr>
        <p:spPr>
          <a:xfrm>
            <a:off x="4496015" y="8092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66" name="object 66"/>
          <p:cNvSpPr/>
          <p:nvPr/>
        </p:nvSpPr>
        <p:spPr>
          <a:xfrm>
            <a:off x="359994" y="983881"/>
            <a:ext cx="4138549" cy="0"/>
          </a:xfrm>
          <a:custGeom>
            <a:avLst/>
            <a:gdLst/>
            <a:ahLst/>
            <a:cxnLst/>
            <a:rect l="l" t="t" r="r" b="b"/>
            <a:pathLst>
              <a:path w="4138549">
                <a:moveTo>
                  <a:pt x="0" y="0"/>
                </a:moveTo>
                <a:lnTo>
                  <a:pt x="4138549" y="0"/>
                </a:lnTo>
              </a:path>
            </a:pathLst>
          </a:custGeom>
          <a:ln w="5054">
            <a:solidFill>
              <a:srgbClr val="000000"/>
            </a:solidFill>
          </a:ln>
        </p:spPr>
        <p:txBody>
          <a:bodyPr wrap="square" lIns="0" tIns="0" rIns="0" bIns="0" rtlCol="0">
            <a:noAutofit/>
          </a:bodyPr>
          <a:lstStyle/>
          <a:p>
            <a:endParaRPr/>
          </a:p>
        </p:txBody>
      </p:sp>
      <p:sp>
        <p:nvSpPr>
          <p:cNvPr id="67" name="object 67"/>
          <p:cNvSpPr/>
          <p:nvPr/>
        </p:nvSpPr>
        <p:spPr>
          <a:xfrm>
            <a:off x="359994" y="983881"/>
            <a:ext cx="4138549" cy="0"/>
          </a:xfrm>
          <a:custGeom>
            <a:avLst/>
            <a:gdLst/>
            <a:ahLst/>
            <a:cxnLst/>
            <a:rect l="l" t="t" r="r" b="b"/>
            <a:pathLst>
              <a:path w="4138549">
                <a:moveTo>
                  <a:pt x="4138549" y="0"/>
                </a:moveTo>
                <a:lnTo>
                  <a:pt x="0" y="0"/>
                </a:lnTo>
              </a:path>
            </a:pathLst>
          </a:custGeom>
          <a:ln w="5054">
            <a:solidFill>
              <a:srgbClr val="000000"/>
            </a:solidFill>
          </a:ln>
        </p:spPr>
        <p:txBody>
          <a:bodyPr wrap="square" lIns="0" tIns="0" rIns="0" bIns="0" rtlCol="0">
            <a:noAutofit/>
          </a:bodyPr>
          <a:lstStyle/>
          <a:p>
            <a:endParaRPr/>
          </a:p>
        </p:txBody>
      </p:sp>
      <p:sp>
        <p:nvSpPr>
          <p:cNvPr id="68" name="object 68"/>
          <p:cNvSpPr/>
          <p:nvPr/>
        </p:nvSpPr>
        <p:spPr>
          <a:xfrm>
            <a:off x="362534"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9" name="object 69"/>
          <p:cNvSpPr/>
          <p:nvPr/>
        </p:nvSpPr>
        <p:spPr>
          <a:xfrm>
            <a:off x="362534"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70" name="object 70"/>
          <p:cNvSpPr/>
          <p:nvPr/>
        </p:nvSpPr>
        <p:spPr>
          <a:xfrm>
            <a:off x="846658"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1" name="object 71"/>
          <p:cNvSpPr/>
          <p:nvPr/>
        </p:nvSpPr>
        <p:spPr>
          <a:xfrm>
            <a:off x="846658"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72" name="object 72"/>
          <p:cNvSpPr/>
          <p:nvPr/>
        </p:nvSpPr>
        <p:spPr>
          <a:xfrm>
            <a:off x="1118057"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3" name="object 73"/>
          <p:cNvSpPr/>
          <p:nvPr/>
        </p:nvSpPr>
        <p:spPr>
          <a:xfrm>
            <a:off x="1118057"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74" name="object 74"/>
          <p:cNvSpPr/>
          <p:nvPr/>
        </p:nvSpPr>
        <p:spPr>
          <a:xfrm>
            <a:off x="1389456"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5" name="object 75"/>
          <p:cNvSpPr/>
          <p:nvPr/>
        </p:nvSpPr>
        <p:spPr>
          <a:xfrm>
            <a:off x="1389456"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76" name="object 76"/>
          <p:cNvSpPr/>
          <p:nvPr/>
        </p:nvSpPr>
        <p:spPr>
          <a:xfrm>
            <a:off x="1660855"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7" name="object 77"/>
          <p:cNvSpPr/>
          <p:nvPr/>
        </p:nvSpPr>
        <p:spPr>
          <a:xfrm>
            <a:off x="1660855"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78" name="object 78"/>
          <p:cNvSpPr/>
          <p:nvPr/>
        </p:nvSpPr>
        <p:spPr>
          <a:xfrm>
            <a:off x="1992985"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9" name="object 79"/>
          <p:cNvSpPr/>
          <p:nvPr/>
        </p:nvSpPr>
        <p:spPr>
          <a:xfrm>
            <a:off x="1992985"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0" name="object 80"/>
          <p:cNvSpPr/>
          <p:nvPr/>
        </p:nvSpPr>
        <p:spPr>
          <a:xfrm>
            <a:off x="2300820"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1" name="object 81"/>
          <p:cNvSpPr/>
          <p:nvPr/>
        </p:nvSpPr>
        <p:spPr>
          <a:xfrm>
            <a:off x="2300820"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2" name="object 82"/>
          <p:cNvSpPr/>
          <p:nvPr/>
        </p:nvSpPr>
        <p:spPr>
          <a:xfrm>
            <a:off x="2625991"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3" name="object 83"/>
          <p:cNvSpPr/>
          <p:nvPr/>
        </p:nvSpPr>
        <p:spPr>
          <a:xfrm>
            <a:off x="2625991"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4" name="object 84"/>
          <p:cNvSpPr/>
          <p:nvPr/>
        </p:nvSpPr>
        <p:spPr>
          <a:xfrm>
            <a:off x="2951162"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5" name="object 85"/>
          <p:cNvSpPr/>
          <p:nvPr/>
        </p:nvSpPr>
        <p:spPr>
          <a:xfrm>
            <a:off x="2951162"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6" name="object 86"/>
          <p:cNvSpPr/>
          <p:nvPr/>
        </p:nvSpPr>
        <p:spPr>
          <a:xfrm>
            <a:off x="3222561"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7" name="object 87"/>
          <p:cNvSpPr/>
          <p:nvPr/>
        </p:nvSpPr>
        <p:spPr>
          <a:xfrm>
            <a:off x="3222561"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8" name="object 88"/>
          <p:cNvSpPr/>
          <p:nvPr/>
        </p:nvSpPr>
        <p:spPr>
          <a:xfrm>
            <a:off x="4222750"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9" name="object 89"/>
          <p:cNvSpPr/>
          <p:nvPr/>
        </p:nvSpPr>
        <p:spPr>
          <a:xfrm>
            <a:off x="4222750"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90" name="object 90"/>
          <p:cNvSpPr/>
          <p:nvPr/>
        </p:nvSpPr>
        <p:spPr>
          <a:xfrm>
            <a:off x="4496015" y="98642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1" name="object 91"/>
          <p:cNvSpPr/>
          <p:nvPr/>
        </p:nvSpPr>
        <p:spPr>
          <a:xfrm>
            <a:off x="4496015" y="98642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92" name="object 92"/>
          <p:cNvSpPr/>
          <p:nvPr/>
        </p:nvSpPr>
        <p:spPr>
          <a:xfrm>
            <a:off x="359994" y="1161021"/>
            <a:ext cx="4138549" cy="0"/>
          </a:xfrm>
          <a:custGeom>
            <a:avLst/>
            <a:gdLst/>
            <a:ahLst/>
            <a:cxnLst/>
            <a:rect l="l" t="t" r="r" b="b"/>
            <a:pathLst>
              <a:path w="4138549">
                <a:moveTo>
                  <a:pt x="0" y="0"/>
                </a:moveTo>
                <a:lnTo>
                  <a:pt x="4138549" y="0"/>
                </a:lnTo>
              </a:path>
            </a:pathLst>
          </a:custGeom>
          <a:ln w="5054">
            <a:solidFill>
              <a:srgbClr val="000000"/>
            </a:solidFill>
          </a:ln>
        </p:spPr>
        <p:txBody>
          <a:bodyPr wrap="square" lIns="0" tIns="0" rIns="0" bIns="0" rtlCol="0">
            <a:noAutofit/>
          </a:bodyPr>
          <a:lstStyle/>
          <a:p>
            <a:endParaRPr/>
          </a:p>
        </p:txBody>
      </p:sp>
      <p:sp>
        <p:nvSpPr>
          <p:cNvPr id="93" name="object 93"/>
          <p:cNvSpPr/>
          <p:nvPr/>
        </p:nvSpPr>
        <p:spPr>
          <a:xfrm>
            <a:off x="359994" y="1161021"/>
            <a:ext cx="4138549" cy="0"/>
          </a:xfrm>
          <a:custGeom>
            <a:avLst/>
            <a:gdLst/>
            <a:ahLst/>
            <a:cxnLst/>
            <a:rect l="l" t="t" r="r" b="b"/>
            <a:pathLst>
              <a:path w="4138549">
                <a:moveTo>
                  <a:pt x="4138549" y="0"/>
                </a:moveTo>
                <a:lnTo>
                  <a:pt x="0" y="0"/>
                </a:lnTo>
              </a:path>
            </a:pathLst>
          </a:custGeom>
          <a:ln w="5054">
            <a:solidFill>
              <a:srgbClr val="000000"/>
            </a:solidFill>
          </a:ln>
        </p:spPr>
        <p:txBody>
          <a:bodyPr wrap="square" lIns="0" tIns="0" rIns="0" bIns="0" rtlCol="0">
            <a:noAutofit/>
          </a:bodyPr>
          <a:lstStyle/>
          <a:p>
            <a:endParaRPr/>
          </a:p>
        </p:txBody>
      </p:sp>
      <p:sp>
        <p:nvSpPr>
          <p:cNvPr id="38" name="object 38"/>
          <p:cNvSpPr/>
          <p:nvPr/>
        </p:nvSpPr>
        <p:spPr>
          <a:xfrm>
            <a:off x="2130285" y="927201"/>
            <a:ext cx="41567" cy="0"/>
          </a:xfrm>
          <a:custGeom>
            <a:avLst/>
            <a:gdLst/>
            <a:ahLst/>
            <a:cxnLst/>
            <a:rect l="l" t="t" r="r" b="b"/>
            <a:pathLst>
              <a:path w="41567">
                <a:moveTo>
                  <a:pt x="0" y="0"/>
                </a:moveTo>
                <a:lnTo>
                  <a:pt x="41567" y="0"/>
                </a:lnTo>
              </a:path>
            </a:pathLst>
          </a:custGeom>
          <a:ln w="5054">
            <a:solidFill>
              <a:srgbClr val="000000"/>
            </a:solidFill>
          </a:ln>
        </p:spPr>
        <p:txBody>
          <a:bodyPr wrap="square" lIns="0" tIns="0" rIns="0" bIns="0" rtlCol="0">
            <a:noAutofit/>
          </a:bodyPr>
          <a:lstStyle/>
          <a:p>
            <a:endParaRPr/>
          </a:p>
        </p:txBody>
      </p:sp>
      <p:sp>
        <p:nvSpPr>
          <p:cNvPr id="39" name="object 39"/>
          <p:cNvSpPr/>
          <p:nvPr/>
        </p:nvSpPr>
        <p:spPr>
          <a:xfrm>
            <a:off x="2130285" y="927201"/>
            <a:ext cx="41567" cy="0"/>
          </a:xfrm>
          <a:custGeom>
            <a:avLst/>
            <a:gdLst/>
            <a:ahLst/>
            <a:cxnLst/>
            <a:rect l="l" t="t" r="r" b="b"/>
            <a:pathLst>
              <a:path w="41567">
                <a:moveTo>
                  <a:pt x="41567" y="0"/>
                </a:moveTo>
                <a:lnTo>
                  <a:pt x="0" y="0"/>
                </a:lnTo>
              </a:path>
            </a:pathLst>
          </a:custGeom>
          <a:ln w="5054">
            <a:solidFill>
              <a:srgbClr val="000000"/>
            </a:solidFill>
          </a:ln>
        </p:spPr>
        <p:txBody>
          <a:bodyPr wrap="square" lIns="0" tIns="0" rIns="0" bIns="0" rtlCol="0">
            <a:noAutofit/>
          </a:bodyPr>
          <a:lstStyle/>
          <a:p>
            <a:endParaRPr/>
          </a:p>
        </p:txBody>
      </p:sp>
      <p:sp>
        <p:nvSpPr>
          <p:cNvPr id="36" name="object 36"/>
          <p:cNvSpPr/>
          <p:nvPr/>
        </p:nvSpPr>
        <p:spPr>
          <a:xfrm>
            <a:off x="2131275" y="1104341"/>
            <a:ext cx="30365" cy="0"/>
          </a:xfrm>
          <a:custGeom>
            <a:avLst/>
            <a:gdLst/>
            <a:ahLst/>
            <a:cxnLst/>
            <a:rect l="l" t="t" r="r" b="b"/>
            <a:pathLst>
              <a:path w="30365">
                <a:moveTo>
                  <a:pt x="0" y="0"/>
                </a:moveTo>
                <a:lnTo>
                  <a:pt x="30365" y="0"/>
                </a:lnTo>
              </a:path>
            </a:pathLst>
          </a:custGeom>
          <a:ln w="5054">
            <a:solidFill>
              <a:srgbClr val="000000"/>
            </a:solidFill>
          </a:ln>
        </p:spPr>
        <p:txBody>
          <a:bodyPr wrap="square" lIns="0" tIns="0" rIns="0" bIns="0" rtlCol="0">
            <a:noAutofit/>
          </a:bodyPr>
          <a:lstStyle/>
          <a:p>
            <a:endParaRPr/>
          </a:p>
        </p:txBody>
      </p:sp>
      <p:sp>
        <p:nvSpPr>
          <p:cNvPr id="37" name="object 37"/>
          <p:cNvSpPr/>
          <p:nvPr/>
        </p:nvSpPr>
        <p:spPr>
          <a:xfrm>
            <a:off x="2131275" y="1104341"/>
            <a:ext cx="30365" cy="0"/>
          </a:xfrm>
          <a:custGeom>
            <a:avLst/>
            <a:gdLst/>
            <a:ahLst/>
            <a:cxnLst/>
            <a:rect l="l" t="t" r="r" b="b"/>
            <a:pathLst>
              <a:path w="30365">
                <a:moveTo>
                  <a:pt x="30365" y="0"/>
                </a:moveTo>
                <a:lnTo>
                  <a:pt x="0" y="0"/>
                </a:lnTo>
              </a:path>
            </a:pathLst>
          </a:custGeom>
          <a:ln w="5054">
            <a:solidFill>
              <a:srgbClr val="000000"/>
            </a:solidFill>
          </a:ln>
        </p:spPr>
        <p:txBody>
          <a:bodyPr wrap="square" lIns="0" tIns="0" rIns="0" bIns="0" rtlCol="0">
            <a:noAutofit/>
          </a:bodyPr>
          <a:lstStyle/>
          <a:p>
            <a:endParaRPr/>
          </a:p>
        </p:txBody>
      </p:sp>
      <p:sp>
        <p:nvSpPr>
          <p:cNvPr id="34" name="object 34"/>
          <p:cNvSpPr/>
          <p:nvPr/>
        </p:nvSpPr>
        <p:spPr>
          <a:xfrm>
            <a:off x="359994" y="327253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noAutofit/>
          </a:bodyPr>
          <a:lstStyle/>
          <a:p>
            <a:endParaRPr/>
          </a:p>
        </p:txBody>
      </p:sp>
      <p:sp>
        <p:nvSpPr>
          <p:cNvPr id="35" name="object 35"/>
          <p:cNvSpPr/>
          <p:nvPr/>
        </p:nvSpPr>
        <p:spPr>
          <a:xfrm>
            <a:off x="359994" y="3272535"/>
            <a:ext cx="1828800" cy="0"/>
          </a:xfrm>
          <a:custGeom>
            <a:avLst/>
            <a:gdLst/>
            <a:ahLst/>
            <a:cxnLst/>
            <a:rect l="l" t="t" r="r" b="b"/>
            <a:pathLst>
              <a:path w="1828800">
                <a:moveTo>
                  <a:pt x="1828800" y="0"/>
                </a:moveTo>
                <a:lnTo>
                  <a:pt x="0" y="0"/>
                </a:lnTo>
              </a:path>
            </a:pathLst>
          </a:custGeom>
          <a:ln w="5054">
            <a:solidFill>
              <a:srgbClr val="000000"/>
            </a:solidFill>
          </a:ln>
        </p:spPr>
        <p:txBody>
          <a:bodyPr wrap="square" lIns="0" tIns="0" rIns="0" bIns="0" rtlCol="0">
            <a:noAutofit/>
          </a:bodyPr>
          <a:lstStyle/>
          <a:p>
            <a:endParaRPr/>
          </a:p>
        </p:txBody>
      </p:sp>
      <p:sp>
        <p:nvSpPr>
          <p:cNvPr id="33" name="object 33"/>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32" name="object 32"/>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31" name="object 31"/>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30" name="object 30"/>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29" name="object 29"/>
          <p:cNvSpPr txBox="1"/>
          <p:nvPr/>
        </p:nvSpPr>
        <p:spPr>
          <a:xfrm>
            <a:off x="99860" y="344631"/>
            <a:ext cx="1516560" cy="490884"/>
          </a:xfrm>
          <a:prstGeom prst="rect">
            <a:avLst/>
          </a:prstGeom>
        </p:spPr>
        <p:txBody>
          <a:bodyPr wrap="square" lIns="0" tIns="0" rIns="0" bIns="0" rtlCol="0">
            <a:noAutofit/>
          </a:bodyPr>
          <a:lstStyle/>
          <a:p>
            <a:pPr algn="ctr">
              <a:lnSpc>
                <a:spcPts val="1505"/>
              </a:lnSpc>
              <a:spcBef>
                <a:spcPts val="75"/>
              </a:spcBef>
            </a:pPr>
            <a:r>
              <a:rPr sz="1400" spc="69" dirty="0" smtClean="0">
                <a:latin typeface="Times New Roman"/>
                <a:cs typeface="Times New Roman"/>
              </a:rPr>
              <a:t>S</a:t>
            </a:r>
            <a:r>
              <a:rPr sz="1150" spc="69" dirty="0" smtClean="0">
                <a:latin typeface="Times New Roman"/>
                <a:cs typeface="Times New Roman"/>
              </a:rPr>
              <a:t>TRUKTU</a:t>
            </a:r>
            <a:r>
              <a:rPr sz="1150" spc="0" dirty="0" smtClean="0">
                <a:latin typeface="Times New Roman"/>
                <a:cs typeface="Times New Roman"/>
              </a:rPr>
              <a:t>R</a:t>
            </a:r>
            <a:r>
              <a:rPr sz="1150" spc="229" dirty="0" smtClean="0">
                <a:latin typeface="Times New Roman"/>
                <a:cs typeface="Times New Roman"/>
              </a:rPr>
              <a:t> </a:t>
            </a:r>
            <a:r>
              <a:rPr sz="1400" spc="69" dirty="0" smtClean="0">
                <a:latin typeface="Times New Roman"/>
                <a:cs typeface="Times New Roman"/>
              </a:rPr>
              <a:t>U</a:t>
            </a:r>
            <a:r>
              <a:rPr sz="1150" spc="69" dirty="0" smtClean="0">
                <a:latin typeface="Times New Roman"/>
                <a:cs typeface="Times New Roman"/>
              </a:rPr>
              <a:t>MU</a:t>
            </a:r>
            <a:r>
              <a:rPr sz="1150" spc="0" dirty="0" smtClean="0">
                <a:latin typeface="Times New Roman"/>
                <a:cs typeface="Times New Roman"/>
              </a:rPr>
              <a:t>M</a:t>
            </a:r>
            <a:endParaRPr sz="1150">
              <a:latin typeface="Times New Roman"/>
              <a:cs typeface="Times New Roman"/>
            </a:endParaRPr>
          </a:p>
          <a:p>
            <a:pPr marL="236911" marR="186491" algn="ctr">
              <a:lnSpc>
                <a:spcPct val="95825"/>
              </a:lnSpc>
              <a:spcBef>
                <a:spcPts val="891"/>
              </a:spcBef>
            </a:pPr>
            <a:r>
              <a:rPr sz="1100" b="1" spc="0" dirty="0" smtClean="0">
                <a:solidFill>
                  <a:srgbClr val="104D8A"/>
                </a:solidFill>
                <a:latin typeface="Times New Roman"/>
                <a:cs typeface="Times New Roman"/>
              </a:rPr>
              <a:t>Reserved</a:t>
            </a:r>
            <a:r>
              <a:rPr sz="1100" b="1" spc="259" dirty="0" smtClean="0">
                <a:solidFill>
                  <a:srgbClr val="104D8A"/>
                </a:solidFill>
                <a:latin typeface="Times New Roman"/>
                <a:cs typeface="Times New Roman"/>
              </a:rPr>
              <a:t> </a:t>
            </a:r>
            <a:r>
              <a:rPr sz="1100" b="1" spc="0" dirty="0" smtClean="0">
                <a:solidFill>
                  <a:srgbClr val="104D8A"/>
                </a:solidFill>
                <a:latin typeface="Times New Roman"/>
                <a:cs typeface="Times New Roman"/>
              </a:rPr>
              <a:t>words</a:t>
            </a:r>
            <a:r>
              <a:rPr sz="1100" spc="0" dirty="0" smtClean="0">
                <a:latin typeface="Times New Roman"/>
                <a:cs typeface="Times New Roman"/>
              </a:rPr>
              <a:t>:</a:t>
            </a:r>
            <a:endParaRPr sz="1100">
              <a:latin typeface="Times New Roman"/>
              <a:cs typeface="Times New Roman"/>
            </a:endParaRPr>
          </a:p>
        </p:txBody>
      </p:sp>
      <p:sp>
        <p:nvSpPr>
          <p:cNvPr id="28" name="object 28"/>
          <p:cNvSpPr txBox="1"/>
          <p:nvPr/>
        </p:nvSpPr>
        <p:spPr>
          <a:xfrm>
            <a:off x="347294" y="1603413"/>
            <a:ext cx="1093157" cy="165704"/>
          </a:xfrm>
          <a:prstGeom prst="rect">
            <a:avLst/>
          </a:prstGeom>
        </p:spPr>
        <p:txBody>
          <a:bodyPr wrap="square" lIns="0" tIns="0" rIns="0" bIns="0" rtlCol="0">
            <a:noAutofit/>
          </a:bodyPr>
          <a:lstStyle/>
          <a:p>
            <a:pPr marL="12700">
              <a:lnSpc>
                <a:spcPts val="1175"/>
              </a:lnSpc>
              <a:spcBef>
                <a:spcPts val="58"/>
              </a:spcBef>
            </a:pPr>
            <a:r>
              <a:rPr sz="1100" b="1" spc="0" dirty="0" smtClean="0">
                <a:solidFill>
                  <a:srgbClr val="104D8A"/>
                </a:solidFill>
                <a:latin typeface="Times New Roman"/>
                <a:cs typeface="Times New Roman"/>
              </a:rPr>
              <a:t>Struktur</a:t>
            </a:r>
            <a:r>
              <a:rPr sz="1100" b="1" spc="83" dirty="0" smtClean="0">
                <a:solidFill>
                  <a:srgbClr val="104D8A"/>
                </a:solidFill>
                <a:latin typeface="Times New Roman"/>
                <a:cs typeface="Times New Roman"/>
              </a:rPr>
              <a:t> </a:t>
            </a:r>
            <a:r>
              <a:rPr sz="1100" b="1" spc="0" dirty="0" smtClean="0">
                <a:solidFill>
                  <a:srgbClr val="104D8A"/>
                </a:solidFill>
                <a:latin typeface="Times New Roman"/>
                <a:cs typeface="Times New Roman"/>
              </a:rPr>
              <a:t>Umum</a:t>
            </a:r>
            <a:r>
              <a:rPr sz="1100" spc="0" dirty="0" smtClean="0">
                <a:latin typeface="Times New Roman"/>
                <a:cs typeface="Times New Roman"/>
              </a:rPr>
              <a:t>:</a:t>
            </a:r>
            <a:endParaRPr sz="1100">
              <a:latin typeface="Times New Roman"/>
              <a:cs typeface="Times New Roman"/>
            </a:endParaRPr>
          </a:p>
        </p:txBody>
      </p:sp>
      <p:sp>
        <p:nvSpPr>
          <p:cNvPr id="27" name="object 27"/>
          <p:cNvSpPr txBox="1"/>
          <p:nvPr/>
        </p:nvSpPr>
        <p:spPr>
          <a:xfrm>
            <a:off x="347294" y="1888705"/>
            <a:ext cx="2540002" cy="1024319"/>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documentclass</a:t>
            </a:r>
            <a:r>
              <a:rPr sz="1100" spc="0" dirty="0" smtClean="0">
                <a:solidFill>
                  <a:srgbClr val="8A1919"/>
                </a:solidFill>
                <a:latin typeface="Times New Roman"/>
                <a:cs typeface="Times New Roman"/>
              </a:rPr>
              <a:t>[options]{class}</a:t>
            </a:r>
            <a:endParaRPr sz="1100" dirty="0">
              <a:latin typeface="Times New Roman"/>
              <a:cs typeface="Times New Roman"/>
            </a:endParaRPr>
          </a:p>
          <a:p>
            <a:pPr marL="12700" marR="20781">
              <a:lnSpc>
                <a:spcPct val="95825"/>
              </a:lnSpc>
              <a:spcBef>
                <a:spcPts val="30"/>
              </a:spcBef>
            </a:pPr>
            <a:r>
              <a:rPr sz="1100" spc="0" dirty="0" smtClean="0">
                <a:solidFill>
                  <a:srgbClr val="8A1919"/>
                </a:solidFill>
                <a:latin typeface="Times New Roman"/>
                <a:cs typeface="Times New Roman"/>
              </a:rPr>
              <a:t>%PREAMBLE</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usepackage</a:t>
            </a:r>
            <a:r>
              <a:rPr sz="1100" spc="0" dirty="0" smtClean="0">
                <a:solidFill>
                  <a:srgbClr val="8A1919"/>
                </a:solidFill>
                <a:latin typeface="Times New Roman"/>
                <a:cs typeface="Times New Roman"/>
              </a:rPr>
              <a:t>{...}</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begin{document}</a:t>
            </a:r>
            <a:endParaRPr sz="1100" dirty="0">
              <a:latin typeface="Times New Roman"/>
              <a:cs typeface="Times New Roman"/>
            </a:endParaRPr>
          </a:p>
          <a:p>
            <a:pPr marL="12700" marR="20781">
              <a:lnSpc>
                <a:spcPct val="95825"/>
              </a:lnSpc>
              <a:spcBef>
                <a:spcPts val="90"/>
              </a:spcBef>
            </a:pPr>
            <a:r>
              <a:rPr sz="1100" spc="0" dirty="0" smtClean="0">
                <a:solidFill>
                  <a:srgbClr val="8A1919"/>
                </a:solidFill>
                <a:latin typeface="Times New Roman"/>
                <a:cs typeface="Times New Roman"/>
              </a:rPr>
              <a:t>...</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end{document}</a:t>
            </a:r>
            <a:endParaRPr sz="1100" dirty="0">
              <a:latin typeface="Times New Roman"/>
              <a:cs typeface="Times New Roman"/>
            </a:endParaRPr>
          </a:p>
        </p:txBody>
      </p:sp>
      <p:sp>
        <p:nvSpPr>
          <p:cNvPr id="26" name="object 26"/>
          <p:cNvSpPr txBox="1"/>
          <p:nvPr/>
        </p:nvSpPr>
        <p:spPr>
          <a:xfrm>
            <a:off x="552272" y="3333943"/>
            <a:ext cx="2439513"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hlinkClick r:id="rId2"/>
              </a:rPr>
              <a:t>http://en.wikibooks.org/wiki/LaTeX/Document_Structure</a:t>
            </a:r>
            <a:endParaRPr sz="600">
              <a:latin typeface="Times New Roman"/>
              <a:cs typeface="Times New Roman"/>
            </a:endParaRPr>
          </a:p>
        </p:txBody>
      </p:sp>
      <p:sp>
        <p:nvSpPr>
          <p:cNvPr id="25" name="object 25"/>
          <p:cNvSpPr txBox="1"/>
          <p:nvPr/>
        </p:nvSpPr>
        <p:spPr>
          <a:xfrm>
            <a:off x="3355022" y="3371131"/>
            <a:ext cx="41674" cy="40583"/>
          </a:xfrm>
          <a:prstGeom prst="rect">
            <a:avLst/>
          </a:prstGeom>
        </p:spPr>
        <p:txBody>
          <a:bodyPr wrap="square" lIns="0" tIns="0" rIns="0" bIns="0" rtlCol="0">
            <a:noAutofit/>
          </a:bodyPr>
          <a:lstStyle/>
          <a:p>
            <a:endParaRPr/>
          </a:p>
        </p:txBody>
      </p:sp>
      <p:sp>
        <p:nvSpPr>
          <p:cNvPr id="24" name="object 24"/>
          <p:cNvSpPr txBox="1"/>
          <p:nvPr/>
        </p:nvSpPr>
        <p:spPr>
          <a:xfrm>
            <a:off x="3095448" y="3386410"/>
            <a:ext cx="43019" cy="15183"/>
          </a:xfrm>
          <a:prstGeom prst="rect">
            <a:avLst/>
          </a:prstGeom>
        </p:spPr>
        <p:txBody>
          <a:bodyPr wrap="square" lIns="0" tIns="0" rIns="0" bIns="0" rtlCol="0">
            <a:noAutofit/>
          </a:bodyPr>
          <a:lstStyle/>
          <a:p>
            <a:endParaRPr/>
          </a:p>
        </p:txBody>
      </p:sp>
      <p:sp>
        <p:nvSpPr>
          <p:cNvPr id="23" name="object 23"/>
          <p:cNvSpPr txBox="1"/>
          <p:nvPr/>
        </p:nvSpPr>
        <p:spPr>
          <a:xfrm>
            <a:off x="362534" y="806754"/>
            <a:ext cx="484123" cy="177126"/>
          </a:xfrm>
          <a:prstGeom prst="rect">
            <a:avLst/>
          </a:prstGeom>
        </p:spPr>
        <p:txBody>
          <a:bodyPr wrap="square" lIns="0" tIns="0" rIns="0" bIns="0" rtlCol="0">
            <a:noAutofit/>
          </a:bodyPr>
          <a:lstStyle/>
          <a:p>
            <a:pPr marL="129082">
              <a:lnSpc>
                <a:spcPts val="1205"/>
              </a:lnSpc>
              <a:spcBef>
                <a:spcPts val="60"/>
              </a:spcBef>
            </a:pPr>
            <a:r>
              <a:rPr sz="1100" spc="-39" dirty="0" smtClean="0">
                <a:latin typeface="Times New Roman"/>
                <a:cs typeface="Times New Roman"/>
              </a:rPr>
              <a:t>R</a:t>
            </a:r>
            <a:r>
              <a:rPr sz="1100" spc="0" dirty="0" smtClean="0">
                <a:latin typeface="Times New Roman"/>
                <a:cs typeface="Times New Roman"/>
              </a:rPr>
              <a:t>W</a:t>
            </a:r>
            <a:endParaRPr sz="1100">
              <a:latin typeface="Times New Roman"/>
              <a:cs typeface="Times New Roman"/>
            </a:endParaRPr>
          </a:p>
        </p:txBody>
      </p:sp>
      <p:sp>
        <p:nvSpPr>
          <p:cNvPr id="22" name="object 22"/>
          <p:cNvSpPr txBox="1"/>
          <p:nvPr/>
        </p:nvSpPr>
        <p:spPr>
          <a:xfrm>
            <a:off x="846658" y="806754"/>
            <a:ext cx="271399" cy="177126"/>
          </a:xfrm>
          <a:prstGeom prst="rect">
            <a:avLst/>
          </a:prstGeom>
        </p:spPr>
        <p:txBody>
          <a:bodyPr wrap="square" lIns="0" tIns="0" rIns="0" bIns="0" rtlCol="0">
            <a:noAutofit/>
          </a:bodyPr>
          <a:lstStyle/>
          <a:p>
            <a:pPr marL="77975" marR="77968" algn="ctr">
              <a:lnSpc>
                <a:spcPts val="1205"/>
              </a:lnSpc>
              <a:spcBef>
                <a:spcPts val="60"/>
              </a:spcBef>
            </a:pPr>
            <a:r>
              <a:rPr sz="1100" spc="0" dirty="0" smtClean="0">
                <a:latin typeface="Times New Roman"/>
                <a:cs typeface="Times New Roman"/>
              </a:rPr>
              <a:t>#</a:t>
            </a:r>
            <a:endParaRPr sz="1100">
              <a:latin typeface="Times New Roman"/>
              <a:cs typeface="Times New Roman"/>
            </a:endParaRPr>
          </a:p>
        </p:txBody>
      </p:sp>
      <p:sp>
        <p:nvSpPr>
          <p:cNvPr id="21" name="object 21"/>
          <p:cNvSpPr txBox="1"/>
          <p:nvPr/>
        </p:nvSpPr>
        <p:spPr>
          <a:xfrm>
            <a:off x="1118057" y="806754"/>
            <a:ext cx="271399" cy="177126"/>
          </a:xfrm>
          <a:prstGeom prst="rect">
            <a:avLst/>
          </a:prstGeom>
        </p:spPr>
        <p:txBody>
          <a:bodyPr wrap="square" lIns="0" tIns="0" rIns="0" bIns="0" rtlCol="0">
            <a:noAutofit/>
          </a:bodyPr>
          <a:lstStyle/>
          <a:p>
            <a:pPr marL="77975" marR="77968" algn="ctr">
              <a:lnSpc>
                <a:spcPts val="1205"/>
              </a:lnSpc>
              <a:spcBef>
                <a:spcPts val="60"/>
              </a:spcBef>
            </a:pPr>
            <a:r>
              <a:rPr sz="1100" spc="0" dirty="0" smtClean="0">
                <a:latin typeface="Times New Roman"/>
                <a:cs typeface="Times New Roman"/>
              </a:rPr>
              <a:t>$</a:t>
            </a:r>
            <a:endParaRPr sz="1100">
              <a:latin typeface="Times New Roman"/>
              <a:cs typeface="Times New Roman"/>
            </a:endParaRPr>
          </a:p>
        </p:txBody>
      </p:sp>
      <p:sp>
        <p:nvSpPr>
          <p:cNvPr id="20" name="object 20"/>
          <p:cNvSpPr txBox="1"/>
          <p:nvPr/>
        </p:nvSpPr>
        <p:spPr>
          <a:xfrm>
            <a:off x="1389456" y="806754"/>
            <a:ext cx="271398" cy="177126"/>
          </a:xfrm>
          <a:prstGeom prst="rect">
            <a:avLst/>
          </a:prstGeom>
        </p:spPr>
        <p:txBody>
          <a:bodyPr wrap="square" lIns="0" tIns="0" rIns="0" bIns="0" rtlCol="0">
            <a:noAutofit/>
          </a:bodyPr>
          <a:lstStyle/>
          <a:p>
            <a:pPr marL="89545" marR="89536" algn="ctr">
              <a:lnSpc>
                <a:spcPts val="1205"/>
              </a:lnSpc>
              <a:spcBef>
                <a:spcPts val="60"/>
              </a:spcBef>
            </a:pPr>
            <a:r>
              <a:rPr sz="1100" spc="0" dirty="0" smtClean="0">
                <a:latin typeface="Times New Roman"/>
                <a:cs typeface="Times New Roman"/>
              </a:rPr>
              <a:t>ˆ</a:t>
            </a:r>
            <a:endParaRPr sz="1100">
              <a:latin typeface="Times New Roman"/>
              <a:cs typeface="Times New Roman"/>
            </a:endParaRPr>
          </a:p>
        </p:txBody>
      </p:sp>
      <p:sp>
        <p:nvSpPr>
          <p:cNvPr id="19" name="object 19"/>
          <p:cNvSpPr txBox="1"/>
          <p:nvPr/>
        </p:nvSpPr>
        <p:spPr>
          <a:xfrm>
            <a:off x="1660855" y="806754"/>
            <a:ext cx="332130" cy="177126"/>
          </a:xfrm>
          <a:prstGeom prst="rect">
            <a:avLst/>
          </a:prstGeom>
        </p:spPr>
        <p:txBody>
          <a:bodyPr wrap="square" lIns="0" tIns="0" rIns="0" bIns="0" rtlCol="0">
            <a:noAutofit/>
          </a:bodyPr>
          <a:lstStyle/>
          <a:p>
            <a:pPr marL="89088" marR="89071" algn="ctr">
              <a:lnSpc>
                <a:spcPts val="1205"/>
              </a:lnSpc>
              <a:spcBef>
                <a:spcPts val="60"/>
              </a:spcBef>
            </a:pPr>
            <a:r>
              <a:rPr sz="1100" spc="0" dirty="0" smtClean="0">
                <a:latin typeface="Times New Roman"/>
                <a:cs typeface="Times New Roman"/>
              </a:rPr>
              <a:t>&amp;</a:t>
            </a:r>
            <a:endParaRPr sz="1100">
              <a:latin typeface="Times New Roman"/>
              <a:cs typeface="Times New Roman"/>
            </a:endParaRPr>
          </a:p>
        </p:txBody>
      </p:sp>
      <p:sp>
        <p:nvSpPr>
          <p:cNvPr id="18" name="object 18"/>
          <p:cNvSpPr txBox="1"/>
          <p:nvPr/>
        </p:nvSpPr>
        <p:spPr>
          <a:xfrm>
            <a:off x="1992985" y="806754"/>
            <a:ext cx="307835" cy="177126"/>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2300820" y="806754"/>
            <a:ext cx="325170" cy="177126"/>
          </a:xfrm>
          <a:prstGeom prst="rect">
            <a:avLst/>
          </a:prstGeom>
        </p:spPr>
        <p:txBody>
          <a:bodyPr wrap="square" lIns="0" tIns="0" rIns="0" bIns="0" rtlCol="0">
            <a:noAutofit/>
          </a:bodyPr>
          <a:lstStyle/>
          <a:p>
            <a:pPr marL="104861" marR="104854" algn="ctr">
              <a:lnSpc>
                <a:spcPts val="1235"/>
              </a:lnSpc>
              <a:spcBef>
                <a:spcPts val="61"/>
              </a:spcBef>
            </a:pPr>
            <a:r>
              <a:rPr sz="1100" spc="0" dirty="0" smtClean="0">
                <a:latin typeface="Malgun Gothic"/>
                <a:cs typeface="Malgun Gothic"/>
              </a:rPr>
              <a:t>{</a:t>
            </a:r>
            <a:endParaRPr sz="1100">
              <a:latin typeface="Malgun Gothic"/>
              <a:cs typeface="Malgun Gothic"/>
            </a:endParaRPr>
          </a:p>
        </p:txBody>
      </p:sp>
      <p:sp>
        <p:nvSpPr>
          <p:cNvPr id="16" name="object 16"/>
          <p:cNvSpPr txBox="1"/>
          <p:nvPr/>
        </p:nvSpPr>
        <p:spPr>
          <a:xfrm>
            <a:off x="2625991" y="806754"/>
            <a:ext cx="325170" cy="177126"/>
          </a:xfrm>
          <a:prstGeom prst="rect">
            <a:avLst/>
          </a:prstGeom>
        </p:spPr>
        <p:txBody>
          <a:bodyPr wrap="square" lIns="0" tIns="0" rIns="0" bIns="0" rtlCol="0">
            <a:noAutofit/>
          </a:bodyPr>
          <a:lstStyle/>
          <a:p>
            <a:pPr marL="104861" marR="104854" algn="ctr">
              <a:lnSpc>
                <a:spcPts val="1235"/>
              </a:lnSpc>
              <a:spcBef>
                <a:spcPts val="61"/>
              </a:spcBef>
            </a:pPr>
            <a:r>
              <a:rPr sz="1100" spc="0" dirty="0" smtClean="0">
                <a:latin typeface="Malgun Gothic"/>
                <a:cs typeface="Malgun Gothic"/>
              </a:rPr>
              <a:t>}</a:t>
            </a:r>
            <a:endParaRPr sz="1100">
              <a:latin typeface="Malgun Gothic"/>
              <a:cs typeface="Malgun Gothic"/>
            </a:endParaRPr>
          </a:p>
        </p:txBody>
      </p:sp>
      <p:sp>
        <p:nvSpPr>
          <p:cNvPr id="15" name="object 15"/>
          <p:cNvSpPr txBox="1"/>
          <p:nvPr/>
        </p:nvSpPr>
        <p:spPr>
          <a:xfrm>
            <a:off x="2951162" y="806754"/>
            <a:ext cx="271399" cy="177126"/>
          </a:xfrm>
          <a:prstGeom prst="rect">
            <a:avLst/>
          </a:prstGeom>
        </p:spPr>
        <p:txBody>
          <a:bodyPr wrap="square" lIns="0" tIns="0" rIns="0" bIns="0" rtlCol="0">
            <a:noAutofit/>
          </a:bodyPr>
          <a:lstStyle/>
          <a:p>
            <a:pPr marL="89545" marR="89536" algn="ctr">
              <a:lnSpc>
                <a:spcPts val="1205"/>
              </a:lnSpc>
              <a:spcBef>
                <a:spcPts val="60"/>
              </a:spcBef>
            </a:pPr>
            <a:r>
              <a:rPr sz="1100" spc="0" dirty="0" smtClean="0">
                <a:latin typeface="Times New Roman"/>
                <a:cs typeface="Times New Roman"/>
              </a:rPr>
              <a:t>˜</a:t>
            </a:r>
            <a:endParaRPr sz="1100">
              <a:latin typeface="Times New Roman"/>
              <a:cs typeface="Times New Roman"/>
            </a:endParaRPr>
          </a:p>
        </p:txBody>
      </p:sp>
      <p:sp>
        <p:nvSpPr>
          <p:cNvPr id="14" name="object 14"/>
          <p:cNvSpPr txBox="1"/>
          <p:nvPr/>
        </p:nvSpPr>
        <p:spPr>
          <a:xfrm>
            <a:off x="3222561" y="806754"/>
            <a:ext cx="1000188" cy="177126"/>
          </a:xfrm>
          <a:prstGeom prst="rect">
            <a:avLst/>
          </a:prstGeom>
        </p:spPr>
        <p:txBody>
          <a:bodyPr wrap="square" lIns="0" tIns="0" rIns="0" bIns="0" rtlCol="0">
            <a:noAutofit/>
          </a:bodyPr>
          <a:lstStyle/>
          <a:p>
            <a:pPr marL="442364" marR="442369" algn="ctr">
              <a:lnSpc>
                <a:spcPts val="1235"/>
              </a:lnSpc>
              <a:spcBef>
                <a:spcPts val="61"/>
              </a:spcBef>
            </a:pPr>
            <a:r>
              <a:rPr lang="id-ID" sz="1100" spc="0" dirty="0" smtClean="0">
                <a:latin typeface="Malgun Gothic"/>
                <a:cs typeface="Malgun Gothic"/>
              </a:rPr>
              <a:t>\</a:t>
            </a:r>
            <a:endParaRPr sz="1100" dirty="0">
              <a:latin typeface="Malgun Gothic"/>
              <a:cs typeface="Malgun Gothic"/>
            </a:endParaRPr>
          </a:p>
        </p:txBody>
      </p:sp>
      <p:sp>
        <p:nvSpPr>
          <p:cNvPr id="13" name="object 13"/>
          <p:cNvSpPr txBox="1"/>
          <p:nvPr/>
        </p:nvSpPr>
        <p:spPr>
          <a:xfrm>
            <a:off x="4222750" y="806754"/>
            <a:ext cx="273265" cy="177126"/>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a:t>
            </a:r>
            <a:endParaRPr sz="1100">
              <a:latin typeface="Times New Roman"/>
              <a:cs typeface="Times New Roman"/>
            </a:endParaRPr>
          </a:p>
        </p:txBody>
      </p:sp>
      <p:sp>
        <p:nvSpPr>
          <p:cNvPr id="12" name="object 12"/>
          <p:cNvSpPr txBox="1"/>
          <p:nvPr/>
        </p:nvSpPr>
        <p:spPr>
          <a:xfrm>
            <a:off x="362534" y="983881"/>
            <a:ext cx="484123" cy="177139"/>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Kode</a:t>
            </a:r>
            <a:endParaRPr sz="1100">
              <a:latin typeface="Times New Roman"/>
              <a:cs typeface="Times New Roman"/>
            </a:endParaRPr>
          </a:p>
        </p:txBody>
      </p:sp>
      <p:sp>
        <p:nvSpPr>
          <p:cNvPr id="11" name="object 11"/>
          <p:cNvSpPr txBox="1"/>
          <p:nvPr/>
        </p:nvSpPr>
        <p:spPr>
          <a:xfrm>
            <a:off x="846658" y="983881"/>
            <a:ext cx="271399" cy="177139"/>
          </a:xfrm>
          <a:prstGeom prst="rect">
            <a:avLst/>
          </a:prstGeom>
        </p:spPr>
        <p:txBody>
          <a:bodyPr wrap="square" lIns="0" tIns="0" rIns="0" bIns="0" rtlCol="0">
            <a:noAutofit/>
          </a:bodyPr>
          <a:lstStyle/>
          <a:p>
            <a:pPr marL="78447">
              <a:lnSpc>
                <a:spcPct val="95825"/>
              </a:lnSpc>
              <a:spcBef>
                <a:spcPts val="220"/>
              </a:spcBef>
            </a:pPr>
            <a:r>
              <a:rPr lang="id-ID" sz="800" dirty="0" smtClean="0">
                <a:latin typeface="Times New Roman"/>
                <a:cs typeface="Times New Roman"/>
              </a:rPr>
              <a:t>\</a:t>
            </a:r>
            <a:r>
              <a:rPr sz="800" dirty="0" smtClean="0">
                <a:latin typeface="Times New Roman"/>
                <a:cs typeface="Times New Roman"/>
              </a:rPr>
              <a:t>#</a:t>
            </a:r>
            <a:endParaRPr sz="800" dirty="0">
              <a:latin typeface="Times New Roman"/>
              <a:cs typeface="Times New Roman"/>
            </a:endParaRPr>
          </a:p>
        </p:txBody>
      </p:sp>
      <p:sp>
        <p:nvSpPr>
          <p:cNvPr id="10" name="object 10"/>
          <p:cNvSpPr txBox="1"/>
          <p:nvPr/>
        </p:nvSpPr>
        <p:spPr>
          <a:xfrm>
            <a:off x="1118057" y="983881"/>
            <a:ext cx="271399" cy="177139"/>
          </a:xfrm>
          <a:prstGeom prst="rect">
            <a:avLst/>
          </a:prstGeom>
        </p:spPr>
        <p:txBody>
          <a:bodyPr wrap="square" lIns="0" tIns="0" rIns="0" bIns="0" rtlCol="0">
            <a:noAutofit/>
          </a:bodyPr>
          <a:lstStyle/>
          <a:p>
            <a:pPr marL="78447">
              <a:lnSpc>
                <a:spcPct val="95825"/>
              </a:lnSpc>
              <a:spcBef>
                <a:spcPts val="220"/>
              </a:spcBef>
            </a:pPr>
            <a:r>
              <a:rPr lang="id-ID" sz="800" dirty="0" smtClean="0">
                <a:latin typeface="Times New Roman"/>
                <a:cs typeface="Times New Roman"/>
              </a:rPr>
              <a:t>\</a:t>
            </a:r>
            <a:r>
              <a:rPr sz="800" dirty="0" smtClean="0">
                <a:latin typeface="Times New Roman"/>
                <a:cs typeface="Times New Roman"/>
              </a:rPr>
              <a:t>$</a:t>
            </a:r>
            <a:endParaRPr sz="800" dirty="0">
              <a:latin typeface="Times New Roman"/>
              <a:cs typeface="Times New Roman"/>
            </a:endParaRPr>
          </a:p>
        </p:txBody>
      </p:sp>
      <p:sp>
        <p:nvSpPr>
          <p:cNvPr id="9" name="object 9"/>
          <p:cNvSpPr txBox="1"/>
          <p:nvPr/>
        </p:nvSpPr>
        <p:spPr>
          <a:xfrm>
            <a:off x="1389456" y="983881"/>
            <a:ext cx="271398" cy="177139"/>
          </a:xfrm>
          <a:prstGeom prst="rect">
            <a:avLst/>
          </a:prstGeom>
        </p:spPr>
        <p:txBody>
          <a:bodyPr wrap="square" lIns="0" tIns="0" rIns="0" bIns="0" rtlCol="0">
            <a:noAutofit/>
          </a:bodyPr>
          <a:lstStyle/>
          <a:p>
            <a:pPr marL="78447">
              <a:lnSpc>
                <a:spcPct val="95825"/>
              </a:lnSpc>
              <a:spcBef>
                <a:spcPts val="220"/>
              </a:spcBef>
            </a:pPr>
            <a:r>
              <a:rPr lang="id-ID" sz="800" spc="0" dirty="0" smtClean="0">
                <a:latin typeface="Times New Roman"/>
                <a:cs typeface="Times New Roman"/>
              </a:rPr>
              <a:t>\</a:t>
            </a:r>
            <a:r>
              <a:rPr sz="800" spc="0" dirty="0" smtClean="0">
                <a:latin typeface="Times New Roman"/>
                <a:cs typeface="Times New Roman"/>
              </a:rPr>
              <a:t>ˆ</a:t>
            </a:r>
            <a:endParaRPr sz="800" dirty="0">
              <a:latin typeface="Times New Roman"/>
              <a:cs typeface="Times New Roman"/>
            </a:endParaRPr>
          </a:p>
        </p:txBody>
      </p:sp>
      <p:sp>
        <p:nvSpPr>
          <p:cNvPr id="8" name="object 8"/>
          <p:cNvSpPr txBox="1"/>
          <p:nvPr/>
        </p:nvSpPr>
        <p:spPr>
          <a:xfrm>
            <a:off x="1660855" y="983881"/>
            <a:ext cx="332130" cy="177139"/>
          </a:xfrm>
          <a:prstGeom prst="rect">
            <a:avLst/>
          </a:prstGeom>
        </p:spPr>
        <p:txBody>
          <a:bodyPr wrap="square" lIns="0" tIns="0" rIns="0" bIns="0" rtlCol="0">
            <a:noAutofit/>
          </a:bodyPr>
          <a:lstStyle/>
          <a:p>
            <a:pPr marL="78447">
              <a:lnSpc>
                <a:spcPct val="95825"/>
              </a:lnSpc>
              <a:spcBef>
                <a:spcPts val="220"/>
              </a:spcBef>
            </a:pPr>
            <a:r>
              <a:rPr lang="id-ID" sz="800" dirty="0" smtClean="0">
                <a:latin typeface="Times New Roman"/>
                <a:cs typeface="Times New Roman"/>
              </a:rPr>
              <a:t>\</a:t>
            </a:r>
            <a:r>
              <a:rPr sz="800" dirty="0" smtClean="0">
                <a:latin typeface="Times New Roman"/>
                <a:cs typeface="Times New Roman"/>
              </a:rPr>
              <a:t>&amp;</a:t>
            </a:r>
            <a:endParaRPr sz="800" dirty="0">
              <a:latin typeface="Times New Roman"/>
              <a:cs typeface="Times New Roman"/>
            </a:endParaRPr>
          </a:p>
        </p:txBody>
      </p:sp>
      <p:sp>
        <p:nvSpPr>
          <p:cNvPr id="7" name="object 7"/>
          <p:cNvSpPr txBox="1"/>
          <p:nvPr/>
        </p:nvSpPr>
        <p:spPr>
          <a:xfrm>
            <a:off x="1992985" y="983881"/>
            <a:ext cx="307835" cy="177139"/>
          </a:xfrm>
          <a:prstGeom prst="rect">
            <a:avLst/>
          </a:prstGeom>
        </p:spPr>
        <p:txBody>
          <a:bodyPr wrap="square" lIns="0" tIns="0" rIns="0" bIns="0" rtlCol="0">
            <a:noAutofit/>
          </a:bodyPr>
          <a:lstStyle/>
          <a:p>
            <a:pPr marL="78447">
              <a:lnSpc>
                <a:spcPct val="95825"/>
              </a:lnSpc>
              <a:spcBef>
                <a:spcPts val="220"/>
              </a:spcBef>
            </a:pPr>
            <a:r>
              <a:rPr lang="id-ID" sz="800" spc="0" dirty="0" smtClean="0">
                <a:latin typeface="Times New Roman"/>
                <a:cs typeface="Times New Roman"/>
              </a:rPr>
              <a:t>\</a:t>
            </a:r>
            <a:endParaRPr sz="800" dirty="0">
              <a:latin typeface="Times New Roman"/>
              <a:cs typeface="Times New Roman"/>
            </a:endParaRPr>
          </a:p>
        </p:txBody>
      </p:sp>
      <p:sp>
        <p:nvSpPr>
          <p:cNvPr id="6" name="object 6"/>
          <p:cNvSpPr txBox="1"/>
          <p:nvPr/>
        </p:nvSpPr>
        <p:spPr>
          <a:xfrm>
            <a:off x="2300820" y="983881"/>
            <a:ext cx="325170" cy="177139"/>
          </a:xfrm>
          <a:prstGeom prst="rect">
            <a:avLst/>
          </a:prstGeom>
        </p:spPr>
        <p:txBody>
          <a:bodyPr wrap="square" lIns="0" tIns="0" rIns="0" bIns="0" rtlCol="0">
            <a:noAutofit/>
          </a:bodyPr>
          <a:lstStyle/>
          <a:p>
            <a:pPr marL="78447">
              <a:lnSpc>
                <a:spcPct val="95825"/>
              </a:lnSpc>
              <a:spcBef>
                <a:spcPts val="220"/>
              </a:spcBef>
            </a:pPr>
            <a:r>
              <a:rPr lang="id-ID" sz="800" spc="0" dirty="0" smtClean="0">
                <a:latin typeface="Times New Roman"/>
                <a:cs typeface="Times New Roman"/>
              </a:rPr>
              <a:t>\</a:t>
            </a:r>
            <a:r>
              <a:rPr sz="800" spc="0" dirty="0" smtClean="0">
                <a:latin typeface="Times New Roman"/>
                <a:cs typeface="Times New Roman"/>
              </a:rPr>
              <a:t>{</a:t>
            </a:r>
            <a:endParaRPr sz="800" dirty="0">
              <a:latin typeface="Times New Roman"/>
              <a:cs typeface="Times New Roman"/>
            </a:endParaRPr>
          </a:p>
        </p:txBody>
      </p:sp>
      <p:sp>
        <p:nvSpPr>
          <p:cNvPr id="5" name="object 5"/>
          <p:cNvSpPr txBox="1"/>
          <p:nvPr/>
        </p:nvSpPr>
        <p:spPr>
          <a:xfrm>
            <a:off x="2625991" y="983881"/>
            <a:ext cx="325170" cy="177139"/>
          </a:xfrm>
          <a:prstGeom prst="rect">
            <a:avLst/>
          </a:prstGeom>
        </p:spPr>
        <p:txBody>
          <a:bodyPr wrap="square" lIns="0" tIns="0" rIns="0" bIns="0" rtlCol="0">
            <a:noAutofit/>
          </a:bodyPr>
          <a:lstStyle/>
          <a:p>
            <a:pPr marL="78447">
              <a:lnSpc>
                <a:spcPct val="95825"/>
              </a:lnSpc>
              <a:spcBef>
                <a:spcPts val="220"/>
              </a:spcBef>
            </a:pPr>
            <a:r>
              <a:rPr lang="id-ID" sz="800" spc="0" dirty="0" smtClean="0">
                <a:latin typeface="Times New Roman"/>
                <a:cs typeface="Times New Roman"/>
              </a:rPr>
              <a:t>\</a:t>
            </a:r>
            <a:r>
              <a:rPr sz="800" spc="0" dirty="0" smtClean="0">
                <a:latin typeface="Times New Roman"/>
                <a:cs typeface="Times New Roman"/>
              </a:rPr>
              <a:t>}</a:t>
            </a:r>
            <a:endParaRPr sz="800" dirty="0">
              <a:latin typeface="Times New Roman"/>
              <a:cs typeface="Times New Roman"/>
            </a:endParaRPr>
          </a:p>
        </p:txBody>
      </p:sp>
      <p:sp>
        <p:nvSpPr>
          <p:cNvPr id="4" name="object 4"/>
          <p:cNvSpPr txBox="1"/>
          <p:nvPr/>
        </p:nvSpPr>
        <p:spPr>
          <a:xfrm>
            <a:off x="2951162" y="983881"/>
            <a:ext cx="271399" cy="177139"/>
          </a:xfrm>
          <a:prstGeom prst="rect">
            <a:avLst/>
          </a:prstGeom>
        </p:spPr>
        <p:txBody>
          <a:bodyPr wrap="square" lIns="0" tIns="0" rIns="0" bIns="0" rtlCol="0">
            <a:noAutofit/>
          </a:bodyPr>
          <a:lstStyle/>
          <a:p>
            <a:pPr marL="78447">
              <a:lnSpc>
                <a:spcPct val="95825"/>
              </a:lnSpc>
              <a:spcBef>
                <a:spcPts val="220"/>
              </a:spcBef>
            </a:pPr>
            <a:r>
              <a:rPr lang="id-ID" sz="800" spc="0" dirty="0" smtClean="0">
                <a:latin typeface="Times New Roman"/>
                <a:cs typeface="Times New Roman"/>
              </a:rPr>
              <a:t>\</a:t>
            </a:r>
            <a:r>
              <a:rPr sz="800" spc="0" dirty="0" smtClean="0">
                <a:latin typeface="Times New Roman"/>
                <a:cs typeface="Times New Roman"/>
              </a:rPr>
              <a:t>˜</a:t>
            </a:r>
            <a:endParaRPr sz="800" dirty="0">
              <a:latin typeface="Times New Roman"/>
              <a:cs typeface="Times New Roman"/>
            </a:endParaRPr>
          </a:p>
        </p:txBody>
      </p:sp>
      <p:sp>
        <p:nvSpPr>
          <p:cNvPr id="3" name="object 3"/>
          <p:cNvSpPr txBox="1"/>
          <p:nvPr/>
        </p:nvSpPr>
        <p:spPr>
          <a:xfrm>
            <a:off x="3222561" y="983881"/>
            <a:ext cx="1000188" cy="177139"/>
          </a:xfrm>
          <a:prstGeom prst="rect">
            <a:avLst/>
          </a:prstGeom>
        </p:spPr>
        <p:txBody>
          <a:bodyPr wrap="square" lIns="0" tIns="0" rIns="0" bIns="0" rtlCol="0">
            <a:noAutofit/>
          </a:bodyPr>
          <a:lstStyle/>
          <a:p>
            <a:pPr marL="78447">
              <a:lnSpc>
                <a:spcPct val="95825"/>
              </a:lnSpc>
              <a:spcBef>
                <a:spcPts val="220"/>
              </a:spcBef>
            </a:pPr>
            <a:r>
              <a:rPr lang="id-ID" sz="800" dirty="0" smtClean="0">
                <a:latin typeface="Times New Roman"/>
                <a:cs typeface="Times New Roman"/>
              </a:rPr>
              <a:t>\</a:t>
            </a:r>
            <a:r>
              <a:rPr sz="800" dirty="0" err="1" smtClean="0">
                <a:latin typeface="Times New Roman"/>
                <a:cs typeface="Times New Roman"/>
              </a:rPr>
              <a:t>textbackslash</a:t>
            </a:r>
            <a:endParaRPr sz="800" dirty="0">
              <a:latin typeface="Times New Roman"/>
              <a:cs typeface="Times New Roman"/>
            </a:endParaRPr>
          </a:p>
        </p:txBody>
      </p:sp>
      <p:sp>
        <p:nvSpPr>
          <p:cNvPr id="2" name="object 2"/>
          <p:cNvSpPr txBox="1"/>
          <p:nvPr/>
        </p:nvSpPr>
        <p:spPr>
          <a:xfrm>
            <a:off x="4222750" y="983881"/>
            <a:ext cx="273265" cy="177139"/>
          </a:xfrm>
          <a:prstGeom prst="rect">
            <a:avLst/>
          </a:prstGeom>
        </p:spPr>
        <p:txBody>
          <a:bodyPr wrap="square" lIns="0" tIns="0" rIns="0" bIns="0" rtlCol="0">
            <a:noAutofit/>
          </a:bodyPr>
          <a:lstStyle/>
          <a:p>
            <a:pPr marL="79387">
              <a:lnSpc>
                <a:spcPct val="95825"/>
              </a:lnSpc>
              <a:spcBef>
                <a:spcPts val="220"/>
              </a:spcBef>
            </a:pPr>
            <a:r>
              <a:rPr lang="id-ID" sz="800" dirty="0" smtClean="0">
                <a:latin typeface="Times New Roman"/>
                <a:cs typeface="Times New Roman"/>
              </a:rPr>
              <a:t>\</a:t>
            </a:r>
            <a:r>
              <a:rPr sz="800" dirty="0" smtClean="0">
                <a:latin typeface="Times New Roman"/>
                <a:cs typeface="Times New Roman"/>
              </a:rPr>
              <a:t>%</a:t>
            </a:r>
            <a:endParaRPr sz="800" dirty="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0" name="object 60"/>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3" name="object 53"/>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9" name="object 59"/>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1" name="object 21"/>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5" name="object 15"/>
          <p:cNvSpPr/>
          <p:nvPr/>
        </p:nvSpPr>
        <p:spPr>
          <a:xfrm>
            <a:off x="720318"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p:nvPr/>
        </p:nvSpPr>
        <p:spPr>
          <a:xfrm>
            <a:off x="359994" y="327253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noAutofit/>
          </a:bodyPr>
          <a:lstStyle/>
          <a:p>
            <a:endParaRPr/>
          </a:p>
        </p:txBody>
      </p:sp>
      <p:sp>
        <p:nvSpPr>
          <p:cNvPr id="13" name="object 13"/>
          <p:cNvSpPr/>
          <p:nvPr/>
        </p:nvSpPr>
        <p:spPr>
          <a:xfrm>
            <a:off x="359994" y="3272535"/>
            <a:ext cx="1828800" cy="0"/>
          </a:xfrm>
          <a:custGeom>
            <a:avLst/>
            <a:gdLst/>
            <a:ahLst/>
            <a:cxnLst/>
            <a:rect l="l" t="t" r="r" b="b"/>
            <a:pathLst>
              <a:path w="1828800">
                <a:moveTo>
                  <a:pt x="1828800" y="0"/>
                </a:moveTo>
                <a:lnTo>
                  <a:pt x="0" y="0"/>
                </a:lnTo>
              </a:path>
            </a:pathLst>
          </a:custGeom>
          <a:ln w="5054">
            <a:solidFill>
              <a:srgbClr val="000000"/>
            </a:solidFill>
          </a:ln>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2636980" cy="431784"/>
          </a:xfrm>
          <a:prstGeom prst="rect">
            <a:avLst/>
          </a:prstGeom>
        </p:spPr>
        <p:txBody>
          <a:bodyPr wrap="square" lIns="0" tIns="0" rIns="0" bIns="0" rtlCol="0">
            <a:noAutofit/>
          </a:bodyPr>
          <a:lstStyle/>
          <a:p>
            <a:pPr marL="12700" marR="27581">
              <a:lnSpc>
                <a:spcPts val="1505"/>
              </a:lnSpc>
              <a:spcBef>
                <a:spcPts val="75"/>
              </a:spcBef>
            </a:pPr>
            <a:r>
              <a:rPr sz="1400" spc="69" dirty="0" smtClean="0">
                <a:latin typeface="Times New Roman"/>
                <a:cs typeface="Times New Roman"/>
              </a:rPr>
              <a:t>D</a:t>
            </a:r>
            <a:r>
              <a:rPr sz="1150" spc="69" dirty="0" smtClean="0">
                <a:latin typeface="Times New Roman"/>
                <a:cs typeface="Times New Roman"/>
              </a:rPr>
              <a:t>O</a:t>
            </a:r>
            <a:r>
              <a:rPr sz="1150" spc="0" dirty="0" smtClean="0">
                <a:latin typeface="Times New Roman"/>
                <a:cs typeface="Times New Roman"/>
              </a:rPr>
              <a:t>C</a:t>
            </a:r>
            <a:r>
              <a:rPr sz="1150" spc="-214" dirty="0" smtClean="0">
                <a:latin typeface="Times New Roman"/>
                <a:cs typeface="Times New Roman"/>
              </a:rPr>
              <a:t> </a:t>
            </a:r>
            <a:r>
              <a:rPr sz="1150" spc="69" dirty="0" smtClean="0">
                <a:latin typeface="Times New Roman"/>
                <a:cs typeface="Times New Roman"/>
              </a:rPr>
              <a:t>UMEN</a:t>
            </a:r>
            <a:r>
              <a:rPr sz="1150" spc="0" dirty="0" smtClean="0">
                <a:latin typeface="Times New Roman"/>
                <a:cs typeface="Times New Roman"/>
              </a:rPr>
              <a:t>T </a:t>
            </a:r>
            <a:r>
              <a:rPr sz="1150" spc="81" dirty="0" smtClean="0">
                <a:latin typeface="Times New Roman"/>
                <a:cs typeface="Times New Roman"/>
              </a:rPr>
              <a:t> </a:t>
            </a:r>
            <a:r>
              <a:rPr sz="1400" spc="69" dirty="0" smtClean="0">
                <a:latin typeface="Times New Roman"/>
                <a:cs typeface="Times New Roman"/>
              </a:rPr>
              <a:t>C</a:t>
            </a:r>
            <a:r>
              <a:rPr sz="1150" spc="69" dirty="0" smtClean="0">
                <a:latin typeface="Times New Roman"/>
                <a:cs typeface="Times New Roman"/>
              </a:rPr>
              <a:t>LA</a:t>
            </a:r>
            <a:r>
              <a:rPr sz="1150" spc="0" dirty="0" smtClean="0">
                <a:latin typeface="Times New Roman"/>
                <a:cs typeface="Times New Roman"/>
              </a:rPr>
              <a:t>S</a:t>
            </a:r>
            <a:r>
              <a:rPr sz="1150" spc="-214" dirty="0" smtClean="0">
                <a:latin typeface="Times New Roman"/>
                <a:cs typeface="Times New Roman"/>
              </a:rPr>
              <a:t> </a:t>
            </a:r>
            <a:r>
              <a:rPr sz="1150" spc="0" dirty="0" smtClean="0">
                <a:latin typeface="Times New Roman"/>
                <a:cs typeface="Times New Roman"/>
              </a:rPr>
              <a:t>S</a:t>
            </a:r>
            <a:endParaRPr sz="1150" dirty="0">
              <a:latin typeface="Times New Roman"/>
              <a:cs typeface="Times New Roman"/>
            </a:endParaRPr>
          </a:p>
          <a:p>
            <a:pPr marL="260134">
              <a:lnSpc>
                <a:spcPts val="1455"/>
              </a:lnSpc>
            </a:pPr>
            <a:r>
              <a:rPr lang="id-ID" sz="1650" baseline="-1762" dirty="0" smtClean="0">
                <a:latin typeface="Liberation Serif" panose="02020603050405020304" pitchFamily="18" charset="0"/>
                <a:ea typeface="Liberation Serif" panose="02020603050405020304" pitchFamily="18" charset="0"/>
                <a:cs typeface="Liberation Serif" panose="02020603050405020304" pitchFamily="18" charset="0"/>
              </a:rPr>
              <a:t>\</a:t>
            </a:r>
            <a:r>
              <a:rPr sz="1650" baseline="-2635" dirty="0" err="1" smtClean="0">
                <a:latin typeface="Times New Roman"/>
                <a:cs typeface="Times New Roman"/>
              </a:rPr>
              <a:t>documentclass</a:t>
            </a:r>
            <a:r>
              <a:rPr sz="1650" baseline="-2635" dirty="0" smtClean="0">
                <a:latin typeface="Times New Roman"/>
                <a:cs typeface="Times New Roman"/>
              </a:rPr>
              <a:t>[options]</a:t>
            </a:r>
            <a:r>
              <a:rPr sz="1650" baseline="-1762" dirty="0" smtClean="0">
                <a:latin typeface="Malgun Gothic"/>
                <a:cs typeface="Malgun Gothic"/>
              </a:rPr>
              <a:t>{</a:t>
            </a:r>
            <a:r>
              <a:rPr sz="1650" b="1" baseline="-2635" dirty="0" smtClean="0">
                <a:solidFill>
                  <a:srgbClr val="104D8A"/>
                </a:solidFill>
                <a:latin typeface="Times New Roman"/>
                <a:cs typeface="Times New Roman"/>
              </a:rPr>
              <a:t>class</a:t>
            </a:r>
            <a:r>
              <a:rPr sz="1650" baseline="-1762" dirty="0" smtClean="0">
                <a:latin typeface="Malgun Gothic"/>
                <a:cs typeface="Malgun Gothic"/>
              </a:rPr>
              <a:t>}</a:t>
            </a:r>
            <a:endParaRPr sz="1100" dirty="0">
              <a:latin typeface="Malgun Gothic"/>
              <a:cs typeface="Malgun Gothic"/>
            </a:endParaRPr>
          </a:p>
        </p:txBody>
      </p:sp>
      <p:sp>
        <p:nvSpPr>
          <p:cNvPr id="8" name="object 8"/>
          <p:cNvSpPr txBox="1"/>
          <p:nvPr/>
        </p:nvSpPr>
        <p:spPr>
          <a:xfrm>
            <a:off x="624395" y="804507"/>
            <a:ext cx="3483061" cy="2313185"/>
          </a:xfrm>
          <a:prstGeom prst="rect">
            <a:avLst/>
          </a:prstGeom>
        </p:spPr>
        <p:txBody>
          <a:bodyPr wrap="square" lIns="0" tIns="0" rIns="0" bIns="0" rtlCol="0">
            <a:noAutofit/>
          </a:bodyPr>
          <a:lstStyle/>
          <a:p>
            <a:pPr marL="12700">
              <a:lnSpc>
                <a:spcPts val="1175"/>
              </a:lnSpc>
              <a:spcBef>
                <a:spcPts val="58"/>
              </a:spcBef>
            </a:pPr>
            <a:r>
              <a:rPr sz="1100" b="1" spc="0" dirty="0" smtClean="0">
                <a:solidFill>
                  <a:srgbClr val="104D8A"/>
                </a:solidFill>
                <a:latin typeface="Times New Roman"/>
                <a:cs typeface="Times New Roman"/>
              </a:rPr>
              <a:t>article</a:t>
            </a:r>
            <a:r>
              <a:rPr sz="1100" spc="0" dirty="0" smtClean="0">
                <a:latin typeface="Times New Roman"/>
                <a:cs typeface="Times New Roman"/>
              </a:rPr>
              <a:t>,</a:t>
            </a:r>
            <a:r>
              <a:rPr sz="1100" spc="86" dirty="0" smtClean="0">
                <a:latin typeface="Times New Roman"/>
                <a:cs typeface="Times New Roman"/>
              </a:rPr>
              <a:t> </a:t>
            </a:r>
            <a:r>
              <a:rPr sz="1100" spc="0" dirty="0" smtClean="0">
                <a:latin typeface="Times New Roman"/>
                <a:cs typeface="Times New Roman"/>
              </a:rPr>
              <a:t>articles</a:t>
            </a:r>
            <a:r>
              <a:rPr sz="1100" spc="253"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scientific</a:t>
            </a:r>
            <a:r>
              <a:rPr sz="1100" spc="201" dirty="0" smtClean="0">
                <a:latin typeface="Times New Roman"/>
                <a:cs typeface="Times New Roman"/>
              </a:rPr>
              <a:t> </a:t>
            </a:r>
            <a:r>
              <a:rPr sz="1100" spc="0" dirty="0" smtClean="0">
                <a:latin typeface="Times New Roman"/>
                <a:cs typeface="Times New Roman"/>
              </a:rPr>
              <a:t>journals,</a:t>
            </a:r>
            <a:r>
              <a:rPr sz="1100" spc="-24" dirty="0" smtClean="0">
                <a:latin typeface="Times New Roman"/>
                <a:cs typeface="Times New Roman"/>
              </a:rPr>
              <a:t> </a:t>
            </a:r>
            <a:r>
              <a:rPr sz="1100" spc="0" dirty="0" smtClean="0">
                <a:latin typeface="Times New Roman"/>
                <a:cs typeface="Times New Roman"/>
              </a:rPr>
              <a:t>p</a:t>
            </a:r>
            <a:r>
              <a:rPr sz="1100" spc="-22" dirty="0" smtClean="0">
                <a:latin typeface="Times New Roman"/>
                <a:cs typeface="Times New Roman"/>
              </a:rPr>
              <a:t>r</a:t>
            </a:r>
            <a:r>
              <a:rPr sz="1100" spc="0" dirty="0" smtClean="0">
                <a:latin typeface="Times New Roman"/>
                <a:cs typeface="Times New Roman"/>
              </a:rPr>
              <a:t>esentations,</a:t>
            </a:r>
            <a:r>
              <a:rPr sz="1100" spc="-78" dirty="0" smtClean="0">
                <a:latin typeface="Times New Roman"/>
                <a:cs typeface="Times New Roman"/>
              </a:rPr>
              <a:t> </a:t>
            </a:r>
            <a:r>
              <a:rPr sz="1100" spc="0" dirty="0" smtClean="0">
                <a:latin typeface="Times New Roman"/>
                <a:cs typeface="Times New Roman"/>
              </a:rPr>
              <a:t>short</a:t>
            </a:r>
            <a:endParaRPr sz="1100">
              <a:latin typeface="Times New Roman"/>
              <a:cs typeface="Times New Roman"/>
            </a:endParaRPr>
          </a:p>
          <a:p>
            <a:pPr marL="12700" marR="21045">
              <a:lnSpc>
                <a:spcPct val="95825"/>
              </a:lnSpc>
              <a:spcBef>
                <a:spcPts val="31"/>
              </a:spcBef>
            </a:pPr>
            <a:r>
              <a:rPr sz="1100" spc="-22" dirty="0" smtClean="0">
                <a:latin typeface="Times New Roman"/>
                <a:cs typeface="Times New Roman"/>
              </a:rPr>
              <a:t>r</a:t>
            </a:r>
            <a:r>
              <a:rPr sz="1100" spc="0" dirty="0" smtClean="0">
                <a:latin typeface="Times New Roman"/>
                <a:cs typeface="Times New Roman"/>
              </a:rPr>
              <a:t>eports,</a:t>
            </a:r>
            <a:r>
              <a:rPr sz="1100" spc="-6" dirty="0" smtClean="0">
                <a:latin typeface="Times New Roman"/>
                <a:cs typeface="Times New Roman"/>
              </a:rPr>
              <a:t> </a:t>
            </a:r>
            <a:r>
              <a:rPr sz="1100" spc="0" dirty="0" smtClean="0">
                <a:latin typeface="Times New Roman"/>
                <a:cs typeface="Times New Roman"/>
              </a:rPr>
              <a:t>p</a:t>
            </a:r>
            <a:r>
              <a:rPr sz="1100" spc="-22" dirty="0" smtClean="0">
                <a:latin typeface="Times New Roman"/>
                <a:cs typeface="Times New Roman"/>
              </a:rPr>
              <a:t>r</a:t>
            </a:r>
            <a:r>
              <a:rPr sz="1100" spc="0" dirty="0" smtClean="0">
                <a:latin typeface="Times New Roman"/>
                <a:cs typeface="Times New Roman"/>
              </a:rPr>
              <a:t>ogram</a:t>
            </a:r>
            <a:r>
              <a:rPr sz="1100" spc="36" dirty="0" smtClean="0">
                <a:latin typeface="Times New Roman"/>
                <a:cs typeface="Times New Roman"/>
              </a:rPr>
              <a:t> </a:t>
            </a:r>
            <a:r>
              <a:rPr sz="1100" spc="0" dirty="0" smtClean="0">
                <a:latin typeface="Times New Roman"/>
                <a:cs typeface="Times New Roman"/>
              </a:rPr>
              <a:t>documentation,</a:t>
            </a:r>
            <a:r>
              <a:rPr sz="1100" spc="-30" dirty="0" smtClean="0">
                <a:latin typeface="Times New Roman"/>
                <a:cs typeface="Times New Roman"/>
              </a:rPr>
              <a:t> </a:t>
            </a:r>
            <a:r>
              <a:rPr sz="1100" spc="0" dirty="0" smtClean="0">
                <a:latin typeface="Times New Roman"/>
                <a:cs typeface="Times New Roman"/>
              </a:rPr>
              <a:t>invitations.</a:t>
            </a:r>
            <a:endParaRPr sz="1100">
              <a:latin typeface="Times New Roman"/>
              <a:cs typeface="Times New Roman"/>
            </a:endParaRPr>
          </a:p>
          <a:p>
            <a:pPr marL="12700" marR="21045">
              <a:lnSpc>
                <a:spcPct val="95825"/>
              </a:lnSpc>
              <a:spcBef>
                <a:spcPts val="310"/>
              </a:spcBef>
            </a:pPr>
            <a:r>
              <a:rPr sz="1100" b="1" spc="0" dirty="0" smtClean="0">
                <a:solidFill>
                  <a:srgbClr val="104D8A"/>
                </a:solidFill>
                <a:latin typeface="Times New Roman"/>
                <a:cs typeface="Times New Roman"/>
              </a:rPr>
              <a:t>IEEEtran</a:t>
            </a:r>
            <a:r>
              <a:rPr sz="1100" spc="0" dirty="0" smtClean="0">
                <a:latin typeface="Times New Roman"/>
                <a:cs typeface="Times New Roman"/>
              </a:rPr>
              <a:t>,</a:t>
            </a:r>
            <a:r>
              <a:rPr sz="1100" spc="24" dirty="0" smtClean="0">
                <a:latin typeface="Times New Roman"/>
                <a:cs typeface="Times New Roman"/>
              </a:rPr>
              <a:t> </a:t>
            </a:r>
            <a:r>
              <a:rPr sz="1100" spc="0" dirty="0" smtClean="0">
                <a:latin typeface="Times New Roman"/>
                <a:cs typeface="Times New Roman"/>
              </a:rPr>
              <a:t>format </a:t>
            </a:r>
            <a:r>
              <a:rPr sz="1100" spc="47" dirty="0" smtClean="0">
                <a:latin typeface="Times New Roman"/>
                <a:cs typeface="Times New Roman"/>
              </a:rPr>
              <a:t> </a:t>
            </a:r>
            <a:r>
              <a:rPr sz="1100" spc="0" dirty="0" smtClean="0">
                <a:latin typeface="Times New Roman"/>
                <a:cs typeface="Times New Roman"/>
              </a:rPr>
              <a:t>IEEE</a:t>
            </a:r>
            <a:r>
              <a:rPr sz="1100" spc="-23" dirty="0" smtClean="0">
                <a:latin typeface="Times New Roman"/>
                <a:cs typeface="Times New Roman"/>
              </a:rPr>
              <a:t> </a:t>
            </a:r>
            <a:r>
              <a:rPr sz="1100" spc="-100" dirty="0" smtClean="0">
                <a:latin typeface="Times New Roman"/>
                <a:cs typeface="Times New Roman"/>
              </a:rPr>
              <a:t>T</a:t>
            </a:r>
            <a:r>
              <a:rPr sz="1100" spc="0" dirty="0" smtClean="0">
                <a:latin typeface="Times New Roman"/>
                <a:cs typeface="Times New Roman"/>
              </a:rPr>
              <a:t>ransactions.</a:t>
            </a:r>
            <a:endParaRPr sz="1100">
              <a:latin typeface="Times New Roman"/>
              <a:cs typeface="Times New Roman"/>
            </a:endParaRPr>
          </a:p>
          <a:p>
            <a:pPr marL="12700" marR="21045">
              <a:lnSpc>
                <a:spcPct val="95825"/>
              </a:lnSpc>
              <a:spcBef>
                <a:spcPts val="310"/>
              </a:spcBef>
            </a:pPr>
            <a:r>
              <a:rPr sz="1100" b="1" spc="0" dirty="0" smtClean="0">
                <a:solidFill>
                  <a:srgbClr val="104D8A"/>
                </a:solidFill>
                <a:latin typeface="Times New Roman"/>
                <a:cs typeface="Times New Roman"/>
              </a:rPr>
              <a:t>proc</a:t>
            </a:r>
            <a:r>
              <a:rPr sz="1100" spc="0" dirty="0" smtClean="0">
                <a:latin typeface="Times New Roman"/>
                <a:cs typeface="Times New Roman"/>
              </a:rPr>
              <a:t>,</a:t>
            </a:r>
            <a:r>
              <a:rPr sz="1100" spc="39"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oceedings.</a:t>
            </a:r>
            <a:endParaRPr sz="1100">
              <a:latin typeface="Times New Roman"/>
              <a:cs typeface="Times New Roman"/>
            </a:endParaRPr>
          </a:p>
          <a:p>
            <a:pPr marL="12700" marR="21045">
              <a:lnSpc>
                <a:spcPct val="95825"/>
              </a:lnSpc>
              <a:spcBef>
                <a:spcPts val="310"/>
              </a:spcBef>
            </a:pPr>
            <a:r>
              <a:rPr sz="1100" b="1" spc="0" dirty="0" smtClean="0">
                <a:solidFill>
                  <a:srgbClr val="104D8A"/>
                </a:solidFill>
                <a:latin typeface="Times New Roman"/>
                <a:cs typeface="Times New Roman"/>
              </a:rPr>
              <a:t>minimal</a:t>
            </a:r>
            <a:r>
              <a:rPr sz="1100" spc="0" dirty="0" smtClean="0">
                <a:latin typeface="Times New Roman"/>
                <a:cs typeface="Times New Roman"/>
              </a:rPr>
              <a:t>, </a:t>
            </a:r>
            <a:r>
              <a:rPr sz="1100" spc="34" dirty="0" smtClean="0">
                <a:latin typeface="Times New Roman"/>
                <a:cs typeface="Times New Roman"/>
              </a:rPr>
              <a:t> </a:t>
            </a:r>
            <a:r>
              <a:rPr sz="1100" spc="0" dirty="0" smtClean="0">
                <a:latin typeface="Times New Roman"/>
                <a:cs typeface="Times New Roman"/>
              </a:rPr>
              <a:t>debugging</a:t>
            </a:r>
            <a:r>
              <a:rPr sz="1100" spc="-32" dirty="0" smtClean="0">
                <a:latin typeface="Times New Roman"/>
                <a:cs typeface="Times New Roman"/>
              </a:rPr>
              <a:t> </a:t>
            </a:r>
            <a:r>
              <a:rPr sz="1100" spc="0" dirty="0" smtClean="0">
                <a:latin typeface="Times New Roman"/>
                <a:cs typeface="Times New Roman"/>
              </a:rPr>
              <a:t>purposes.</a:t>
            </a:r>
            <a:endParaRPr sz="1100">
              <a:latin typeface="Times New Roman"/>
              <a:cs typeface="Times New Roman"/>
            </a:endParaRPr>
          </a:p>
          <a:p>
            <a:pPr marL="12700" marR="2091988" indent="0">
              <a:lnSpc>
                <a:spcPts val="1276"/>
              </a:lnSpc>
              <a:spcBef>
                <a:spcPts val="310"/>
              </a:spcBef>
            </a:pPr>
            <a:r>
              <a:rPr sz="1100" b="1" spc="0" dirty="0" smtClean="0">
                <a:solidFill>
                  <a:srgbClr val="104D8A"/>
                </a:solidFill>
                <a:latin typeface="Times New Roman"/>
                <a:cs typeface="Times New Roman"/>
              </a:rPr>
              <a:t>report</a:t>
            </a:r>
            <a:r>
              <a:rPr sz="1100" spc="0" dirty="0" smtClean="0">
                <a:latin typeface="Times New Roman"/>
                <a:cs typeface="Times New Roman"/>
              </a:rPr>
              <a:t>,</a:t>
            </a:r>
            <a:r>
              <a:rPr sz="1100" spc="27" dirty="0" smtClean="0">
                <a:latin typeface="Times New Roman"/>
                <a:cs typeface="Times New Roman"/>
              </a:rPr>
              <a:t> </a:t>
            </a:r>
            <a:r>
              <a:rPr sz="1100" spc="0" dirty="0" smtClean="0">
                <a:latin typeface="Times New Roman"/>
                <a:cs typeface="Times New Roman"/>
              </a:rPr>
              <a:t>longer </a:t>
            </a:r>
            <a:r>
              <a:rPr sz="1100" spc="5" dirty="0" smtClean="0">
                <a:latin typeface="Times New Roman"/>
                <a:cs typeface="Times New Roman"/>
              </a:rPr>
              <a:t> </a:t>
            </a:r>
            <a:r>
              <a:rPr sz="1100" spc="-19" dirty="0" smtClean="0">
                <a:latin typeface="Times New Roman"/>
                <a:cs typeface="Times New Roman"/>
              </a:rPr>
              <a:t>r</a:t>
            </a:r>
            <a:r>
              <a:rPr sz="1100" spc="0" dirty="0" smtClean="0">
                <a:latin typeface="Times New Roman"/>
                <a:cs typeface="Times New Roman"/>
              </a:rPr>
              <a:t>eports. </a:t>
            </a:r>
            <a:endParaRPr sz="1100">
              <a:latin typeface="Times New Roman"/>
              <a:cs typeface="Times New Roman"/>
            </a:endParaRPr>
          </a:p>
          <a:p>
            <a:pPr marL="12700" marR="2091988">
              <a:lnSpc>
                <a:spcPts val="1276"/>
              </a:lnSpc>
              <a:spcBef>
                <a:spcPts val="315"/>
              </a:spcBef>
            </a:pPr>
            <a:r>
              <a:rPr sz="1100" b="1" spc="0" dirty="0" smtClean="0">
                <a:solidFill>
                  <a:srgbClr val="104D8A"/>
                </a:solidFill>
                <a:latin typeface="Times New Roman"/>
                <a:cs typeface="Times New Roman"/>
              </a:rPr>
              <a:t>book</a:t>
            </a:r>
            <a:r>
              <a:rPr sz="1100" spc="0" dirty="0" smtClean="0">
                <a:latin typeface="Times New Roman"/>
                <a:cs typeface="Times New Roman"/>
              </a:rPr>
              <a:t>,</a:t>
            </a:r>
            <a:r>
              <a:rPr sz="1100" spc="206" dirty="0" smtClean="0">
                <a:latin typeface="Times New Roman"/>
                <a:cs typeface="Times New Roman"/>
              </a:rPr>
              <a:t> </a:t>
            </a:r>
            <a:r>
              <a:rPr sz="1100" spc="-19" dirty="0" smtClean="0">
                <a:latin typeface="Times New Roman"/>
                <a:cs typeface="Times New Roman"/>
              </a:rPr>
              <a:t>r</a:t>
            </a:r>
            <a:r>
              <a:rPr sz="1100" spc="0" dirty="0" smtClean="0">
                <a:latin typeface="Times New Roman"/>
                <a:cs typeface="Times New Roman"/>
              </a:rPr>
              <a:t>eal</a:t>
            </a:r>
            <a:r>
              <a:rPr sz="1100" spc="164" dirty="0" smtClean="0">
                <a:latin typeface="Times New Roman"/>
                <a:cs typeface="Times New Roman"/>
              </a:rPr>
              <a:t> </a:t>
            </a:r>
            <a:r>
              <a:rPr sz="1100" spc="0" dirty="0" smtClean="0">
                <a:latin typeface="Times New Roman"/>
                <a:cs typeface="Times New Roman"/>
              </a:rPr>
              <a:t>books. </a:t>
            </a:r>
            <a:endParaRPr sz="1100">
              <a:latin typeface="Times New Roman"/>
              <a:cs typeface="Times New Roman"/>
            </a:endParaRPr>
          </a:p>
          <a:p>
            <a:pPr marL="12700" marR="2091988">
              <a:lnSpc>
                <a:spcPts val="1264"/>
              </a:lnSpc>
              <a:spcBef>
                <a:spcPts val="315"/>
              </a:spcBef>
            </a:pPr>
            <a:r>
              <a:rPr sz="1100" b="1" spc="0" dirty="0" smtClean="0">
                <a:solidFill>
                  <a:srgbClr val="104D8A"/>
                </a:solidFill>
                <a:latin typeface="Times New Roman"/>
                <a:cs typeface="Times New Roman"/>
              </a:rPr>
              <a:t>slides</a:t>
            </a:r>
            <a:r>
              <a:rPr sz="1100" spc="0" dirty="0" smtClean="0">
                <a:latin typeface="Times New Roman"/>
                <a:cs typeface="Times New Roman"/>
              </a:rPr>
              <a:t>.</a:t>
            </a:r>
            <a:endParaRPr sz="1100">
              <a:latin typeface="Times New Roman"/>
              <a:cs typeface="Times New Roman"/>
            </a:endParaRPr>
          </a:p>
          <a:p>
            <a:pPr marL="12700" marR="187960">
              <a:lnSpc>
                <a:spcPts val="1264"/>
              </a:lnSpc>
              <a:spcBef>
                <a:spcPts val="322"/>
              </a:spcBef>
            </a:pPr>
            <a:r>
              <a:rPr sz="1100" b="1" spc="0" dirty="0" smtClean="0">
                <a:solidFill>
                  <a:srgbClr val="104D8A"/>
                </a:solidFill>
                <a:latin typeface="Times New Roman"/>
                <a:cs typeface="Times New Roman"/>
              </a:rPr>
              <a:t>memoir</a:t>
            </a:r>
            <a:r>
              <a:rPr sz="1100" spc="0" dirty="0" smtClean="0">
                <a:latin typeface="Times New Roman"/>
                <a:cs typeface="Times New Roman"/>
              </a:rPr>
              <a:t>,</a:t>
            </a:r>
            <a:r>
              <a:rPr sz="1100" spc="180" dirty="0" smtClean="0">
                <a:latin typeface="Times New Roman"/>
                <a:cs typeface="Times New Roman"/>
              </a:rPr>
              <a:t> </a:t>
            </a:r>
            <a:r>
              <a:rPr sz="1100" spc="0" dirty="0" smtClean="0">
                <a:latin typeface="Times New Roman"/>
                <a:cs typeface="Times New Roman"/>
              </a:rPr>
              <a:t>be</a:t>
            </a:r>
            <a:r>
              <a:rPr sz="1100" spc="-22" dirty="0" smtClean="0">
                <a:latin typeface="Times New Roman"/>
                <a:cs typeface="Times New Roman"/>
              </a:rPr>
              <a:t>r</a:t>
            </a:r>
            <a:r>
              <a:rPr sz="1100" spc="0" dirty="0" smtClean="0">
                <a:latin typeface="Times New Roman"/>
                <a:cs typeface="Times New Roman"/>
              </a:rPr>
              <a:t>dasarkan</a:t>
            </a:r>
            <a:r>
              <a:rPr sz="1100" spc="-19" dirty="0" smtClean="0">
                <a:latin typeface="Times New Roman"/>
                <a:cs typeface="Times New Roman"/>
              </a:rPr>
              <a:t> </a:t>
            </a:r>
            <a:r>
              <a:rPr sz="1100" spc="0" dirty="0" smtClean="0">
                <a:solidFill>
                  <a:srgbClr val="104D8A"/>
                </a:solidFill>
                <a:latin typeface="Times New Roman"/>
                <a:cs typeface="Times New Roman"/>
              </a:rPr>
              <a:t>book</a:t>
            </a:r>
            <a:r>
              <a:rPr sz="1100" spc="197" dirty="0" smtClean="0">
                <a:solidFill>
                  <a:srgbClr val="104D8A"/>
                </a:solidFill>
                <a:latin typeface="Times New Roman"/>
                <a:cs typeface="Times New Roman"/>
              </a:rPr>
              <a:t> </a:t>
            </a:r>
            <a:r>
              <a:rPr sz="1100" spc="0" dirty="0" smtClean="0">
                <a:latin typeface="Times New Roman"/>
                <a:cs typeface="Times New Roman"/>
              </a:rPr>
              <a:t>class,</a:t>
            </a:r>
            <a:r>
              <a:rPr sz="1100" spc="120" dirty="0" smtClean="0">
                <a:latin typeface="Times New Roman"/>
                <a:cs typeface="Times New Roman"/>
              </a:rPr>
              <a:t> </a:t>
            </a:r>
            <a:r>
              <a:rPr sz="1100" spc="0" dirty="0" smtClean="0">
                <a:latin typeface="Times New Roman"/>
                <a:cs typeface="Times New Roman"/>
              </a:rPr>
              <a:t>tetapi </a:t>
            </a:r>
            <a:r>
              <a:rPr sz="1100" spc="17" dirty="0" smtClean="0">
                <a:latin typeface="Times New Roman"/>
                <a:cs typeface="Times New Roman"/>
              </a:rPr>
              <a:t> </a:t>
            </a:r>
            <a:r>
              <a:rPr sz="1100" spc="0" dirty="0" smtClean="0">
                <a:latin typeface="Times New Roman"/>
                <a:cs typeface="Times New Roman"/>
              </a:rPr>
              <a:t>dapat</a:t>
            </a:r>
            <a:r>
              <a:rPr sz="1100" spc="-17" dirty="0" smtClean="0">
                <a:latin typeface="Times New Roman"/>
                <a:cs typeface="Times New Roman"/>
              </a:rPr>
              <a:t> </a:t>
            </a:r>
            <a:r>
              <a:rPr sz="1100" spc="0" dirty="0" smtClean="0">
                <a:latin typeface="Times New Roman"/>
                <a:cs typeface="Times New Roman"/>
              </a:rPr>
              <a:t>diubah menjadi</a:t>
            </a:r>
            <a:r>
              <a:rPr sz="1100" spc="-103" dirty="0" smtClean="0">
                <a:latin typeface="Times New Roman"/>
                <a:cs typeface="Times New Roman"/>
              </a:rPr>
              <a:t> </a:t>
            </a:r>
            <a:r>
              <a:rPr sz="1100" spc="0" dirty="0" smtClean="0">
                <a:latin typeface="Times New Roman"/>
                <a:cs typeface="Times New Roman"/>
              </a:rPr>
              <a:t>banyak</a:t>
            </a:r>
            <a:r>
              <a:rPr sz="1100" spc="-64" dirty="0" smtClean="0">
                <a:latin typeface="Times New Roman"/>
                <a:cs typeface="Times New Roman"/>
              </a:rPr>
              <a:t> </a:t>
            </a:r>
            <a:r>
              <a:rPr sz="1100" spc="0" dirty="0" smtClean="0">
                <a:latin typeface="Times New Roman"/>
                <a:cs typeface="Times New Roman"/>
              </a:rPr>
              <a:t>dokumen.</a:t>
            </a:r>
            <a:endParaRPr sz="1100">
              <a:latin typeface="Times New Roman"/>
              <a:cs typeface="Times New Roman"/>
            </a:endParaRPr>
          </a:p>
          <a:p>
            <a:pPr marL="12700" marR="21045">
              <a:lnSpc>
                <a:spcPct val="95825"/>
              </a:lnSpc>
              <a:spcBef>
                <a:spcPts val="314"/>
              </a:spcBef>
            </a:pPr>
            <a:r>
              <a:rPr sz="1100" b="1" spc="0" dirty="0" smtClean="0">
                <a:solidFill>
                  <a:srgbClr val="104D8A"/>
                </a:solidFill>
                <a:latin typeface="Times New Roman"/>
                <a:cs typeface="Times New Roman"/>
              </a:rPr>
              <a:t>letter</a:t>
            </a:r>
            <a:r>
              <a:rPr sz="1100" spc="0" dirty="0" smtClean="0">
                <a:latin typeface="Times New Roman"/>
                <a:cs typeface="Times New Roman"/>
              </a:rPr>
              <a:t>,</a:t>
            </a:r>
            <a:r>
              <a:rPr sz="1100" spc="97" dirty="0" smtClean="0">
                <a:latin typeface="Times New Roman"/>
                <a:cs typeface="Times New Roman"/>
              </a:rPr>
              <a:t> </a:t>
            </a:r>
            <a:r>
              <a:rPr sz="1100" spc="0" dirty="0" smtClean="0">
                <a:latin typeface="Times New Roman"/>
                <a:cs typeface="Times New Roman"/>
              </a:rPr>
              <a:t>writing</a:t>
            </a:r>
            <a:r>
              <a:rPr sz="1100" spc="35" dirty="0" smtClean="0">
                <a:latin typeface="Times New Roman"/>
                <a:cs typeface="Times New Roman"/>
              </a:rPr>
              <a:t> </a:t>
            </a:r>
            <a:r>
              <a:rPr sz="1100" spc="0" dirty="0" smtClean="0">
                <a:latin typeface="Times New Roman"/>
                <a:cs typeface="Times New Roman"/>
              </a:rPr>
              <a:t>letters.</a:t>
            </a:r>
            <a:endParaRPr sz="1100">
              <a:latin typeface="Times New Roman"/>
              <a:cs typeface="Times New Roman"/>
            </a:endParaRPr>
          </a:p>
          <a:p>
            <a:pPr marL="12700" marR="21045">
              <a:lnSpc>
                <a:spcPct val="95825"/>
              </a:lnSpc>
              <a:spcBef>
                <a:spcPts val="310"/>
              </a:spcBef>
            </a:pPr>
            <a:r>
              <a:rPr sz="1100" b="1" spc="0" dirty="0" smtClean="0">
                <a:solidFill>
                  <a:srgbClr val="104D8A"/>
                </a:solidFill>
                <a:latin typeface="Times New Roman"/>
                <a:cs typeface="Times New Roman"/>
              </a:rPr>
              <a:t>beamer</a:t>
            </a:r>
            <a:r>
              <a:rPr sz="1100" spc="0" dirty="0" smtClean="0">
                <a:latin typeface="Times New Roman"/>
                <a:cs typeface="Times New Roman"/>
              </a:rPr>
              <a:t>,</a:t>
            </a:r>
            <a:r>
              <a:rPr sz="1100" spc="138"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esentations.</a:t>
            </a:r>
            <a:endParaRPr sz="1100">
              <a:latin typeface="Times New Roman"/>
              <a:cs typeface="Times New Roman"/>
            </a:endParaRPr>
          </a:p>
        </p:txBody>
      </p:sp>
      <p:sp>
        <p:nvSpPr>
          <p:cNvPr id="7" name="object 7"/>
          <p:cNvSpPr txBox="1"/>
          <p:nvPr/>
        </p:nvSpPr>
        <p:spPr>
          <a:xfrm>
            <a:off x="476389" y="826008"/>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6" name="object 6"/>
          <p:cNvSpPr txBox="1"/>
          <p:nvPr/>
        </p:nvSpPr>
        <p:spPr>
          <a:xfrm>
            <a:off x="476389" y="1198448"/>
            <a:ext cx="119231" cy="132884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a:p>
            <a:pPr marL="12700" marR="0">
              <a:lnSpc>
                <a:spcPct val="143312"/>
              </a:lnSpc>
              <a:spcBef>
                <a:spcPts val="158"/>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20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20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20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20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200"/>
              </a:spcBef>
            </a:pPr>
            <a:r>
              <a:rPr sz="800" spc="0" dirty="0" smtClean="0">
                <a:latin typeface="Malgun Gothic"/>
                <a:cs typeface="Malgun Gothic"/>
              </a:rPr>
              <a:t>�</a:t>
            </a:r>
            <a:endParaRPr sz="800">
              <a:latin typeface="Malgun Gothic"/>
              <a:cs typeface="Malgun Gothic"/>
            </a:endParaRPr>
          </a:p>
        </p:txBody>
      </p:sp>
      <p:sp>
        <p:nvSpPr>
          <p:cNvPr id="5" name="object 5"/>
          <p:cNvSpPr txBox="1"/>
          <p:nvPr/>
        </p:nvSpPr>
        <p:spPr>
          <a:xfrm>
            <a:off x="476389" y="2773109"/>
            <a:ext cx="119231" cy="326988"/>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a:p>
            <a:pPr marL="12700" marR="0">
              <a:lnSpc>
                <a:spcPct val="143312"/>
              </a:lnSpc>
              <a:spcBef>
                <a:spcPts val="158"/>
              </a:spcBef>
            </a:pPr>
            <a:r>
              <a:rPr sz="800" spc="0" dirty="0" smtClean="0">
                <a:latin typeface="Malgun Gothic"/>
                <a:cs typeface="Malgun Gothic"/>
              </a:rPr>
              <a:t>�</a:t>
            </a:r>
            <a:endParaRPr sz="800">
              <a:latin typeface="Malgun Gothic"/>
              <a:cs typeface="Malgun Gothic"/>
            </a:endParaRPr>
          </a:p>
        </p:txBody>
      </p:sp>
      <p:sp>
        <p:nvSpPr>
          <p:cNvPr id="4" name="object 4"/>
          <p:cNvSpPr txBox="1"/>
          <p:nvPr/>
        </p:nvSpPr>
        <p:spPr>
          <a:xfrm>
            <a:off x="552272" y="3333943"/>
            <a:ext cx="2439513"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hlinkClick r:id="rId2"/>
              </a:rPr>
              <a:t>http://en.wikibooks.org/wiki/LaTeX/Document_Structure</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0" name="object 60"/>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3" name="object 53"/>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9" name="object 59"/>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1" name="object 21"/>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5" name="object 15"/>
          <p:cNvSpPr/>
          <p:nvPr/>
        </p:nvSpPr>
        <p:spPr>
          <a:xfrm>
            <a:off x="770724"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p:nvPr/>
        </p:nvSpPr>
        <p:spPr>
          <a:xfrm>
            <a:off x="359994" y="327253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noAutofit/>
          </a:bodyPr>
          <a:lstStyle/>
          <a:p>
            <a:endParaRPr/>
          </a:p>
        </p:txBody>
      </p:sp>
      <p:sp>
        <p:nvSpPr>
          <p:cNvPr id="13" name="object 13"/>
          <p:cNvSpPr/>
          <p:nvPr/>
        </p:nvSpPr>
        <p:spPr>
          <a:xfrm>
            <a:off x="359994" y="3272535"/>
            <a:ext cx="1828800" cy="0"/>
          </a:xfrm>
          <a:custGeom>
            <a:avLst/>
            <a:gdLst/>
            <a:ahLst/>
            <a:cxnLst/>
            <a:rect l="l" t="t" r="r" b="b"/>
            <a:pathLst>
              <a:path w="1828800">
                <a:moveTo>
                  <a:pt x="1828800" y="0"/>
                </a:moveTo>
                <a:lnTo>
                  <a:pt x="0" y="0"/>
                </a:lnTo>
              </a:path>
            </a:pathLst>
          </a:custGeom>
          <a:ln w="5054">
            <a:solidFill>
              <a:srgbClr val="000000"/>
            </a:solidFill>
          </a:ln>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2647928" cy="431784"/>
          </a:xfrm>
          <a:prstGeom prst="rect">
            <a:avLst/>
          </a:prstGeom>
        </p:spPr>
        <p:txBody>
          <a:bodyPr wrap="square" lIns="0" tIns="0" rIns="0" bIns="0" rtlCol="0">
            <a:noAutofit/>
          </a:bodyPr>
          <a:lstStyle/>
          <a:p>
            <a:pPr marL="12700" marR="27581">
              <a:lnSpc>
                <a:spcPts val="1505"/>
              </a:lnSpc>
              <a:spcBef>
                <a:spcPts val="75"/>
              </a:spcBef>
            </a:pPr>
            <a:r>
              <a:rPr sz="1400" spc="69" dirty="0" smtClean="0">
                <a:latin typeface="Times New Roman"/>
                <a:cs typeface="Times New Roman"/>
              </a:rPr>
              <a:t>D</a:t>
            </a:r>
            <a:r>
              <a:rPr sz="1150" spc="69" dirty="0" smtClean="0">
                <a:latin typeface="Times New Roman"/>
                <a:cs typeface="Times New Roman"/>
              </a:rPr>
              <a:t>O</a:t>
            </a:r>
            <a:r>
              <a:rPr sz="1150" spc="0" dirty="0" smtClean="0">
                <a:latin typeface="Times New Roman"/>
                <a:cs typeface="Times New Roman"/>
              </a:rPr>
              <a:t>C</a:t>
            </a:r>
            <a:r>
              <a:rPr sz="1150" spc="-214" dirty="0" smtClean="0">
                <a:latin typeface="Times New Roman"/>
                <a:cs typeface="Times New Roman"/>
              </a:rPr>
              <a:t> </a:t>
            </a:r>
            <a:r>
              <a:rPr sz="1150" spc="69" dirty="0" smtClean="0">
                <a:latin typeface="Times New Roman"/>
                <a:cs typeface="Times New Roman"/>
              </a:rPr>
              <a:t>UMEN</a:t>
            </a:r>
            <a:r>
              <a:rPr sz="1150" spc="0" dirty="0" smtClean="0">
                <a:latin typeface="Times New Roman"/>
                <a:cs typeface="Times New Roman"/>
              </a:rPr>
              <a:t>T </a:t>
            </a:r>
            <a:r>
              <a:rPr sz="1150" spc="81" dirty="0" smtClean="0">
                <a:latin typeface="Times New Roman"/>
                <a:cs typeface="Times New Roman"/>
              </a:rPr>
              <a:t> </a:t>
            </a:r>
            <a:r>
              <a:rPr sz="1400" spc="69" dirty="0" smtClean="0">
                <a:latin typeface="Times New Roman"/>
                <a:cs typeface="Times New Roman"/>
              </a:rPr>
              <a:t>C</a:t>
            </a:r>
            <a:r>
              <a:rPr sz="1150" spc="69" dirty="0" smtClean="0">
                <a:latin typeface="Times New Roman"/>
                <a:cs typeface="Times New Roman"/>
              </a:rPr>
              <a:t>LA</a:t>
            </a:r>
            <a:r>
              <a:rPr sz="1150" spc="0" dirty="0" smtClean="0">
                <a:latin typeface="Times New Roman"/>
                <a:cs typeface="Times New Roman"/>
              </a:rPr>
              <a:t>S</a:t>
            </a:r>
            <a:r>
              <a:rPr sz="1150" spc="-214" dirty="0" smtClean="0">
                <a:latin typeface="Times New Roman"/>
                <a:cs typeface="Times New Roman"/>
              </a:rPr>
              <a:t> </a:t>
            </a:r>
            <a:r>
              <a:rPr sz="1150" spc="0" dirty="0" smtClean="0">
                <a:latin typeface="Times New Roman"/>
                <a:cs typeface="Times New Roman"/>
              </a:rPr>
              <a:t>S</a:t>
            </a:r>
            <a:r>
              <a:rPr sz="1150" spc="106" dirty="0" smtClean="0">
                <a:latin typeface="Times New Roman"/>
                <a:cs typeface="Times New Roman"/>
              </a:rPr>
              <a:t> </a:t>
            </a:r>
            <a:r>
              <a:rPr sz="1400" spc="69" dirty="0" smtClean="0">
                <a:latin typeface="Times New Roman"/>
                <a:cs typeface="Times New Roman"/>
              </a:rPr>
              <a:t>O</a:t>
            </a:r>
            <a:r>
              <a:rPr sz="1150" spc="69" dirty="0" smtClean="0">
                <a:latin typeface="Times New Roman"/>
                <a:cs typeface="Times New Roman"/>
              </a:rPr>
              <a:t>PTION</a:t>
            </a:r>
            <a:r>
              <a:rPr sz="1150" spc="0" dirty="0" smtClean="0">
                <a:latin typeface="Times New Roman"/>
                <a:cs typeface="Times New Roman"/>
              </a:rPr>
              <a:t>S</a:t>
            </a:r>
            <a:endParaRPr sz="1150" dirty="0">
              <a:latin typeface="Times New Roman"/>
              <a:cs typeface="Times New Roman"/>
            </a:endParaRPr>
          </a:p>
          <a:p>
            <a:pPr marL="260134">
              <a:lnSpc>
                <a:spcPts val="1455"/>
              </a:lnSpc>
            </a:pPr>
            <a:r>
              <a:rPr lang="id-ID" sz="1650" baseline="-1762" dirty="0" smtClean="0">
                <a:latin typeface="Liberation Serif" panose="02020603050405020304" pitchFamily="18" charset="0"/>
                <a:ea typeface="Liberation Serif" panose="02020603050405020304" pitchFamily="18" charset="0"/>
                <a:cs typeface="Liberation Serif" panose="02020603050405020304" pitchFamily="18" charset="0"/>
              </a:rPr>
              <a:t>\</a:t>
            </a:r>
            <a:r>
              <a:rPr sz="1650" baseline="-2635" dirty="0" err="1" smtClean="0">
                <a:latin typeface="Times New Roman"/>
                <a:cs typeface="Times New Roman"/>
              </a:rPr>
              <a:t>documentclass</a:t>
            </a:r>
            <a:r>
              <a:rPr sz="1650" baseline="-2635" dirty="0" smtClean="0">
                <a:latin typeface="Times New Roman"/>
                <a:cs typeface="Times New Roman"/>
              </a:rPr>
              <a:t>[</a:t>
            </a:r>
            <a:r>
              <a:rPr sz="1650" b="1" baseline="-2635" dirty="0" smtClean="0">
                <a:solidFill>
                  <a:srgbClr val="104D8A"/>
                </a:solidFill>
                <a:latin typeface="Times New Roman"/>
                <a:cs typeface="Times New Roman"/>
              </a:rPr>
              <a:t>options</a:t>
            </a:r>
            <a:r>
              <a:rPr sz="1650" baseline="-2635" dirty="0" smtClean="0">
                <a:latin typeface="Times New Roman"/>
                <a:cs typeface="Times New Roman"/>
              </a:rPr>
              <a:t>]</a:t>
            </a:r>
            <a:r>
              <a:rPr sz="1650" baseline="-1762" dirty="0" smtClean="0">
                <a:latin typeface="Malgun Gothic"/>
                <a:cs typeface="Malgun Gothic"/>
              </a:rPr>
              <a:t>{</a:t>
            </a:r>
            <a:r>
              <a:rPr sz="1650" baseline="-2635" dirty="0" smtClean="0">
                <a:latin typeface="Times New Roman"/>
                <a:cs typeface="Times New Roman"/>
              </a:rPr>
              <a:t>class</a:t>
            </a:r>
            <a:r>
              <a:rPr sz="1650" baseline="-1762" dirty="0" smtClean="0">
                <a:latin typeface="Malgun Gothic"/>
                <a:cs typeface="Malgun Gothic"/>
              </a:rPr>
              <a:t>}</a:t>
            </a:r>
            <a:endParaRPr sz="1100" dirty="0">
              <a:latin typeface="Malgun Gothic"/>
              <a:cs typeface="Malgun Gothic"/>
            </a:endParaRPr>
          </a:p>
        </p:txBody>
      </p:sp>
      <p:sp>
        <p:nvSpPr>
          <p:cNvPr id="8" name="object 8"/>
          <p:cNvSpPr txBox="1"/>
          <p:nvPr/>
        </p:nvSpPr>
        <p:spPr>
          <a:xfrm>
            <a:off x="624395" y="786791"/>
            <a:ext cx="3457751" cy="2348779"/>
          </a:xfrm>
          <a:prstGeom prst="rect">
            <a:avLst/>
          </a:prstGeom>
        </p:spPr>
        <p:txBody>
          <a:bodyPr wrap="square" lIns="0" tIns="0" rIns="0" bIns="0" rtlCol="0">
            <a:noAutofit/>
          </a:bodyPr>
          <a:lstStyle/>
          <a:p>
            <a:pPr marL="12700" marR="11396">
              <a:lnSpc>
                <a:spcPts val="1175"/>
              </a:lnSpc>
              <a:spcBef>
                <a:spcPts val="58"/>
              </a:spcBef>
            </a:pPr>
            <a:r>
              <a:rPr sz="1100" b="1" spc="0" dirty="0" smtClean="0">
                <a:solidFill>
                  <a:srgbClr val="104D8A"/>
                </a:solidFill>
                <a:latin typeface="Times New Roman"/>
                <a:cs typeface="Times New Roman"/>
              </a:rPr>
              <a:t>10pt,</a:t>
            </a:r>
            <a:r>
              <a:rPr sz="1100" b="1" spc="23" dirty="0" smtClean="0">
                <a:solidFill>
                  <a:srgbClr val="104D8A"/>
                </a:solidFill>
                <a:latin typeface="Times New Roman"/>
                <a:cs typeface="Times New Roman"/>
              </a:rPr>
              <a:t> </a:t>
            </a:r>
            <a:r>
              <a:rPr sz="1100" b="1" spc="0" dirty="0" smtClean="0">
                <a:solidFill>
                  <a:srgbClr val="104D8A"/>
                </a:solidFill>
                <a:latin typeface="Times New Roman"/>
                <a:cs typeface="Times New Roman"/>
              </a:rPr>
              <a:t>11pt,</a:t>
            </a:r>
            <a:r>
              <a:rPr sz="1100" b="1" spc="23" dirty="0" smtClean="0">
                <a:solidFill>
                  <a:srgbClr val="104D8A"/>
                </a:solidFill>
                <a:latin typeface="Times New Roman"/>
                <a:cs typeface="Times New Roman"/>
              </a:rPr>
              <a:t> </a:t>
            </a:r>
            <a:r>
              <a:rPr sz="1100" b="1" spc="0" dirty="0" smtClean="0">
                <a:solidFill>
                  <a:srgbClr val="104D8A"/>
                </a:solidFill>
                <a:latin typeface="Times New Roman"/>
                <a:cs typeface="Times New Roman"/>
              </a:rPr>
              <a:t>12pt</a:t>
            </a:r>
            <a:r>
              <a:rPr sz="1100" spc="0" dirty="0" smtClean="0">
                <a:latin typeface="Times New Roman"/>
                <a:cs typeface="Times New Roman"/>
              </a:rPr>
              <a:t>,</a:t>
            </a:r>
            <a:r>
              <a:rPr sz="1100" spc="38" dirty="0" smtClean="0">
                <a:latin typeface="Times New Roman"/>
                <a:cs typeface="Times New Roman"/>
              </a:rPr>
              <a:t> </a:t>
            </a:r>
            <a:r>
              <a:rPr sz="1100" spc="0" dirty="0" smtClean="0">
                <a:latin typeface="Times New Roman"/>
                <a:cs typeface="Times New Roman"/>
              </a:rPr>
              <a:t>ukuran</a:t>
            </a:r>
            <a:r>
              <a:rPr sz="1100" spc="-41" dirty="0" smtClean="0">
                <a:latin typeface="Times New Roman"/>
                <a:cs typeface="Times New Roman"/>
              </a:rPr>
              <a:t> </a:t>
            </a:r>
            <a:r>
              <a:rPr sz="1100" spc="0" dirty="0" smtClean="0">
                <a:latin typeface="Times New Roman"/>
                <a:cs typeface="Times New Roman"/>
              </a:rPr>
              <a:t>font</a:t>
            </a:r>
            <a:r>
              <a:rPr sz="1100" spc="177" dirty="0" smtClean="0">
                <a:latin typeface="Times New Roman"/>
                <a:cs typeface="Times New Roman"/>
              </a:rPr>
              <a:t> </a:t>
            </a:r>
            <a:r>
              <a:rPr sz="1100" spc="0" dirty="0" smtClean="0">
                <a:latin typeface="Times New Roman"/>
                <a:cs typeface="Times New Roman"/>
              </a:rPr>
              <a:t>utama.</a:t>
            </a:r>
            <a:endParaRPr sz="1100">
              <a:latin typeface="Times New Roman"/>
              <a:cs typeface="Times New Roman"/>
            </a:endParaRPr>
          </a:p>
          <a:p>
            <a:pPr marL="12700" marR="11396">
              <a:lnSpc>
                <a:spcPct val="95825"/>
              </a:lnSpc>
              <a:spcBef>
                <a:spcPts val="131"/>
              </a:spcBef>
            </a:pPr>
            <a:r>
              <a:rPr sz="1100" b="1" spc="0" dirty="0" smtClean="0">
                <a:solidFill>
                  <a:srgbClr val="104D8A"/>
                </a:solidFill>
                <a:latin typeface="Times New Roman"/>
                <a:cs typeface="Times New Roman"/>
              </a:rPr>
              <a:t>a4pape</a:t>
            </a:r>
            <a:r>
              <a:rPr sz="1100" b="1" spc="-59" dirty="0" smtClean="0">
                <a:solidFill>
                  <a:srgbClr val="104D8A"/>
                </a:solidFill>
                <a:latin typeface="Times New Roman"/>
                <a:cs typeface="Times New Roman"/>
              </a:rPr>
              <a:t>r</a:t>
            </a:r>
            <a:r>
              <a:rPr sz="1100" b="1" spc="0" dirty="0" smtClean="0">
                <a:solidFill>
                  <a:srgbClr val="104D8A"/>
                </a:solidFill>
                <a:latin typeface="Times New Roman"/>
                <a:cs typeface="Times New Roman"/>
              </a:rPr>
              <a:t>,</a:t>
            </a:r>
            <a:r>
              <a:rPr sz="1100" b="1" spc="74" dirty="0" smtClean="0">
                <a:solidFill>
                  <a:srgbClr val="104D8A"/>
                </a:solidFill>
                <a:latin typeface="Times New Roman"/>
                <a:cs typeface="Times New Roman"/>
              </a:rPr>
              <a:t> </a:t>
            </a:r>
            <a:r>
              <a:rPr sz="1100" b="1" spc="0" dirty="0" smtClean="0">
                <a:solidFill>
                  <a:srgbClr val="104D8A"/>
                </a:solidFill>
                <a:latin typeface="Times New Roman"/>
                <a:cs typeface="Times New Roman"/>
              </a:rPr>
              <a:t>letterpape</a:t>
            </a:r>
            <a:r>
              <a:rPr sz="1100" b="1" spc="-59" dirty="0" smtClean="0">
                <a:solidFill>
                  <a:srgbClr val="104D8A"/>
                </a:solidFill>
                <a:latin typeface="Times New Roman"/>
                <a:cs typeface="Times New Roman"/>
              </a:rPr>
              <a:t>r</a:t>
            </a:r>
            <a:r>
              <a:rPr sz="1100" b="1" spc="0" dirty="0" smtClean="0">
                <a:solidFill>
                  <a:srgbClr val="104D8A"/>
                </a:solidFill>
                <a:latin typeface="Times New Roman"/>
                <a:cs typeface="Times New Roman"/>
              </a:rPr>
              <a:t>,...</a:t>
            </a:r>
            <a:r>
              <a:rPr sz="1100" spc="0" dirty="0" smtClean="0">
                <a:latin typeface="Times New Roman"/>
                <a:cs typeface="Times New Roman"/>
              </a:rPr>
              <a:t>,</a:t>
            </a:r>
            <a:r>
              <a:rPr sz="1100" spc="143" dirty="0" smtClean="0">
                <a:latin typeface="Times New Roman"/>
                <a:cs typeface="Times New Roman"/>
              </a:rPr>
              <a:t> </a:t>
            </a:r>
            <a:r>
              <a:rPr sz="1100" spc="0" dirty="0" smtClean="0">
                <a:latin typeface="Times New Roman"/>
                <a:cs typeface="Times New Roman"/>
              </a:rPr>
              <a:t>ukuran</a:t>
            </a:r>
            <a:r>
              <a:rPr sz="1100" spc="58" dirty="0" smtClean="0">
                <a:latin typeface="Times New Roman"/>
                <a:cs typeface="Times New Roman"/>
              </a:rPr>
              <a:t> </a:t>
            </a:r>
            <a:r>
              <a:rPr sz="1100" spc="0" dirty="0" smtClean="0">
                <a:latin typeface="Times New Roman"/>
                <a:cs typeface="Times New Roman"/>
              </a:rPr>
              <a:t>kertas.</a:t>
            </a:r>
            <a:endParaRPr sz="1100">
              <a:latin typeface="Times New Roman"/>
              <a:cs typeface="Times New Roman"/>
            </a:endParaRPr>
          </a:p>
          <a:p>
            <a:pPr marL="12700" marR="137988" indent="0">
              <a:lnSpc>
                <a:spcPts val="1276"/>
              </a:lnSpc>
              <a:spcBef>
                <a:spcPts val="190"/>
              </a:spcBef>
            </a:pPr>
            <a:r>
              <a:rPr sz="1100" b="1" spc="0" dirty="0" smtClean="0">
                <a:solidFill>
                  <a:srgbClr val="104D8A"/>
                </a:solidFill>
                <a:latin typeface="Times New Roman"/>
                <a:cs typeface="Times New Roman"/>
              </a:rPr>
              <a:t>fleqn</a:t>
            </a:r>
            <a:r>
              <a:rPr sz="1100" spc="0" dirty="0" smtClean="0">
                <a:latin typeface="Times New Roman"/>
                <a:cs typeface="Times New Roman"/>
              </a:rPr>
              <a:t>,</a:t>
            </a:r>
            <a:r>
              <a:rPr sz="1100" spc="140" dirty="0" smtClean="0">
                <a:latin typeface="Times New Roman"/>
                <a:cs typeface="Times New Roman"/>
              </a:rPr>
              <a:t> </a:t>
            </a:r>
            <a:r>
              <a:rPr sz="1100" spc="0" dirty="0" smtClean="0">
                <a:latin typeface="Times New Roman"/>
                <a:cs typeface="Times New Roman"/>
              </a:rPr>
              <a:t>Alignment</a:t>
            </a:r>
            <a:r>
              <a:rPr sz="1100" spc="46" dirty="0" smtClean="0">
                <a:latin typeface="Times New Roman"/>
                <a:cs typeface="Times New Roman"/>
              </a:rPr>
              <a:t> </a:t>
            </a:r>
            <a:r>
              <a:rPr sz="1100" spc="0" dirty="0" smtClean="0">
                <a:latin typeface="Times New Roman"/>
                <a:cs typeface="Times New Roman"/>
              </a:rPr>
              <a:t>formula</a:t>
            </a:r>
            <a:r>
              <a:rPr sz="1100" spc="-30"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kiri</a:t>
            </a:r>
            <a:r>
              <a:rPr sz="1100" spc="137" dirty="0" smtClean="0">
                <a:latin typeface="Times New Roman"/>
                <a:cs typeface="Times New Roman"/>
              </a:rPr>
              <a:t> </a:t>
            </a:r>
            <a:r>
              <a:rPr sz="1100" spc="0" dirty="0" smtClean="0">
                <a:latin typeface="Times New Roman"/>
                <a:cs typeface="Times New Roman"/>
              </a:rPr>
              <a:t>(normal,</a:t>
            </a:r>
            <a:r>
              <a:rPr sz="1100" spc="-24"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tengah)</a:t>
            </a:r>
            <a:r>
              <a:rPr sz="1100" spc="-30" dirty="0" smtClean="0">
                <a:latin typeface="Times New Roman"/>
                <a:cs typeface="Times New Roman"/>
              </a:rPr>
              <a:t> </a:t>
            </a:r>
            <a:r>
              <a:rPr sz="1100" spc="0" dirty="0" smtClean="0">
                <a:latin typeface="Times New Roman"/>
                <a:cs typeface="Times New Roman"/>
              </a:rPr>
              <a:t>. </a:t>
            </a:r>
            <a:endParaRPr sz="1100">
              <a:latin typeface="Times New Roman"/>
              <a:cs typeface="Times New Roman"/>
            </a:endParaRPr>
          </a:p>
          <a:p>
            <a:pPr marL="12700" marR="137988">
              <a:lnSpc>
                <a:spcPts val="1276"/>
              </a:lnSpc>
              <a:spcBef>
                <a:spcPts val="195"/>
              </a:spcBef>
            </a:pPr>
            <a:r>
              <a:rPr sz="1100" b="1" spc="0" dirty="0" smtClean="0">
                <a:solidFill>
                  <a:srgbClr val="104D8A"/>
                </a:solidFill>
                <a:latin typeface="Times New Roman"/>
                <a:cs typeface="Times New Roman"/>
              </a:rPr>
              <a:t>leqno</a:t>
            </a:r>
            <a:r>
              <a:rPr sz="1100" spc="0" dirty="0" smtClean="0">
                <a:latin typeface="Times New Roman"/>
                <a:cs typeface="Times New Roman"/>
              </a:rPr>
              <a:t>, </a:t>
            </a:r>
            <a:r>
              <a:rPr sz="1100" spc="4" dirty="0" smtClean="0">
                <a:latin typeface="Times New Roman"/>
                <a:cs typeface="Times New Roman"/>
              </a:rPr>
              <a:t> </a:t>
            </a:r>
            <a:r>
              <a:rPr sz="1100" spc="0" dirty="0" smtClean="0">
                <a:latin typeface="Times New Roman"/>
                <a:cs typeface="Times New Roman"/>
              </a:rPr>
              <a:t>penomoran</a:t>
            </a:r>
            <a:r>
              <a:rPr sz="1100" spc="19" dirty="0" smtClean="0">
                <a:latin typeface="Times New Roman"/>
                <a:cs typeface="Times New Roman"/>
              </a:rPr>
              <a:t> </a:t>
            </a:r>
            <a:r>
              <a:rPr sz="1100" spc="0" dirty="0" smtClean="0">
                <a:latin typeface="Times New Roman"/>
                <a:cs typeface="Times New Roman"/>
              </a:rPr>
              <a:t>formula</a:t>
            </a:r>
            <a:r>
              <a:rPr sz="1100" spc="-30"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kiri</a:t>
            </a:r>
            <a:r>
              <a:rPr sz="1100" spc="137" dirty="0" smtClean="0">
                <a:latin typeface="Times New Roman"/>
                <a:cs typeface="Times New Roman"/>
              </a:rPr>
              <a:t> </a:t>
            </a:r>
            <a:r>
              <a:rPr sz="1100" spc="0" dirty="0" smtClean="0">
                <a:latin typeface="Times New Roman"/>
                <a:cs typeface="Times New Roman"/>
              </a:rPr>
              <a:t>(normal,</a:t>
            </a:r>
            <a:r>
              <a:rPr sz="1100" spc="-24"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kanan). </a:t>
            </a:r>
            <a:endParaRPr sz="1100">
              <a:latin typeface="Times New Roman"/>
              <a:cs typeface="Times New Roman"/>
            </a:endParaRPr>
          </a:p>
          <a:p>
            <a:pPr marL="12700" marR="137988">
              <a:lnSpc>
                <a:spcPts val="1276"/>
              </a:lnSpc>
              <a:spcBef>
                <a:spcPts val="195"/>
              </a:spcBef>
            </a:pPr>
            <a:r>
              <a:rPr sz="1100" b="1" spc="0" dirty="0" smtClean="0">
                <a:solidFill>
                  <a:srgbClr val="104D8A"/>
                </a:solidFill>
                <a:latin typeface="Times New Roman"/>
                <a:cs typeface="Times New Roman"/>
              </a:rPr>
              <a:t>twocolumn</a:t>
            </a:r>
            <a:r>
              <a:rPr sz="1100" spc="0" dirty="0" smtClean="0">
                <a:latin typeface="Times New Roman"/>
                <a:cs typeface="Times New Roman"/>
              </a:rPr>
              <a:t>,</a:t>
            </a:r>
            <a:r>
              <a:rPr sz="1100" spc="10" dirty="0" smtClean="0">
                <a:latin typeface="Times New Roman"/>
                <a:cs typeface="Times New Roman"/>
              </a:rPr>
              <a:t> </a:t>
            </a:r>
            <a:r>
              <a:rPr sz="1100" spc="0" dirty="0" smtClean="0">
                <a:latin typeface="Times New Roman"/>
                <a:cs typeface="Times New Roman"/>
              </a:rPr>
              <a:t>format </a:t>
            </a:r>
            <a:r>
              <a:rPr sz="1100" spc="47" dirty="0" smtClean="0">
                <a:latin typeface="Times New Roman"/>
                <a:cs typeface="Times New Roman"/>
              </a:rPr>
              <a:t> </a:t>
            </a:r>
            <a:r>
              <a:rPr sz="1100" spc="0" dirty="0" smtClean="0">
                <a:latin typeface="Times New Roman"/>
                <a:cs typeface="Times New Roman"/>
              </a:rPr>
              <a:t>dua</a:t>
            </a:r>
            <a:r>
              <a:rPr sz="1100" spc="269" dirty="0" smtClean="0">
                <a:latin typeface="Times New Roman"/>
                <a:cs typeface="Times New Roman"/>
              </a:rPr>
              <a:t> </a:t>
            </a:r>
            <a:r>
              <a:rPr sz="1100" spc="0" dirty="0" smtClean="0">
                <a:latin typeface="Times New Roman"/>
                <a:cs typeface="Times New Roman"/>
              </a:rPr>
              <a:t>kolom.</a:t>
            </a:r>
            <a:endParaRPr sz="1100">
              <a:latin typeface="Times New Roman"/>
              <a:cs typeface="Times New Roman"/>
            </a:endParaRPr>
          </a:p>
          <a:p>
            <a:pPr marL="12700" marR="11396">
              <a:lnSpc>
                <a:spcPct val="95825"/>
              </a:lnSpc>
              <a:spcBef>
                <a:spcPts val="200"/>
              </a:spcBef>
            </a:pPr>
            <a:r>
              <a:rPr sz="1100" b="1" spc="0" dirty="0" smtClean="0">
                <a:solidFill>
                  <a:srgbClr val="104D8A"/>
                </a:solidFill>
                <a:latin typeface="Times New Roman"/>
                <a:cs typeface="Times New Roman"/>
              </a:rPr>
              <a:t>twoside,</a:t>
            </a:r>
            <a:r>
              <a:rPr sz="1100" b="1" spc="-68" dirty="0" smtClean="0">
                <a:solidFill>
                  <a:srgbClr val="104D8A"/>
                </a:solidFill>
                <a:latin typeface="Times New Roman"/>
                <a:cs typeface="Times New Roman"/>
              </a:rPr>
              <a:t> </a:t>
            </a:r>
            <a:r>
              <a:rPr sz="1100" b="1" spc="0" dirty="0" smtClean="0">
                <a:solidFill>
                  <a:srgbClr val="104D8A"/>
                </a:solidFill>
                <a:latin typeface="Times New Roman"/>
                <a:cs typeface="Times New Roman"/>
              </a:rPr>
              <a:t>oneside</a:t>
            </a:r>
            <a:r>
              <a:rPr sz="1100" spc="0" dirty="0" smtClean="0">
                <a:latin typeface="Times New Roman"/>
                <a:cs typeface="Times New Roman"/>
              </a:rPr>
              <a:t>,</a:t>
            </a:r>
            <a:r>
              <a:rPr sz="1100" spc="-63" dirty="0" smtClean="0">
                <a:latin typeface="Times New Roman"/>
                <a:cs typeface="Times New Roman"/>
              </a:rPr>
              <a:t> </a:t>
            </a:r>
            <a:r>
              <a:rPr sz="1100" spc="0" dirty="0" smtClean="0">
                <a:latin typeface="Times New Roman"/>
                <a:cs typeface="Times New Roman"/>
              </a:rPr>
              <a:t>dokumen</a:t>
            </a:r>
            <a:r>
              <a:rPr sz="1100" spc="51" dirty="0" smtClean="0">
                <a:latin typeface="Times New Roman"/>
                <a:cs typeface="Times New Roman"/>
              </a:rPr>
              <a:t> </a:t>
            </a:r>
            <a:r>
              <a:rPr sz="1100" spc="0" dirty="0" smtClean="0">
                <a:latin typeface="Times New Roman"/>
                <a:cs typeface="Times New Roman"/>
              </a:rPr>
              <a:t>bolak</a:t>
            </a:r>
            <a:r>
              <a:rPr sz="1100" spc="219" dirty="0" smtClean="0">
                <a:latin typeface="Times New Roman"/>
                <a:cs typeface="Times New Roman"/>
              </a:rPr>
              <a:t> </a:t>
            </a:r>
            <a:r>
              <a:rPr sz="1100" spc="0" dirty="0" smtClean="0">
                <a:latin typeface="Times New Roman"/>
                <a:cs typeface="Times New Roman"/>
              </a:rPr>
              <a:t>balik</a:t>
            </a:r>
            <a:r>
              <a:rPr sz="1100" spc="175" dirty="0" smtClean="0">
                <a:latin typeface="Times New Roman"/>
                <a:cs typeface="Times New Roman"/>
              </a:rPr>
              <a:t> </a:t>
            </a:r>
            <a:r>
              <a:rPr sz="1100" spc="0" dirty="0" smtClean="0">
                <a:latin typeface="Times New Roman"/>
                <a:cs typeface="Times New Roman"/>
              </a:rPr>
              <a:t>atau</a:t>
            </a:r>
            <a:r>
              <a:rPr sz="1100" spc="274" dirty="0" smtClean="0">
                <a:latin typeface="Times New Roman"/>
                <a:cs typeface="Times New Roman"/>
              </a:rPr>
              <a:t> </a:t>
            </a:r>
            <a:r>
              <a:rPr sz="1100" spc="0" dirty="0" smtClean="0">
                <a:latin typeface="Times New Roman"/>
                <a:cs typeface="Times New Roman"/>
              </a:rPr>
              <a:t>tidak.</a:t>
            </a:r>
            <a:endParaRPr sz="1100">
              <a:latin typeface="Times New Roman"/>
              <a:cs typeface="Times New Roman"/>
            </a:endParaRPr>
          </a:p>
          <a:p>
            <a:pPr marL="12700" marR="11396">
              <a:lnSpc>
                <a:spcPct val="95825"/>
              </a:lnSpc>
              <a:spcBef>
                <a:spcPts val="190"/>
              </a:spcBef>
            </a:pPr>
            <a:r>
              <a:rPr sz="1100" b="1" dirty="0" smtClean="0">
                <a:solidFill>
                  <a:srgbClr val="104D8A"/>
                </a:solidFill>
                <a:latin typeface="Times New Roman"/>
                <a:cs typeface="Times New Roman"/>
              </a:rPr>
              <a:t>landscape</a:t>
            </a:r>
            <a:r>
              <a:rPr sz="1100" dirty="0" smtClean="0">
                <a:latin typeface="Times New Roman"/>
                <a:cs typeface="Times New Roman"/>
              </a:rPr>
              <a:t>.</a:t>
            </a:r>
            <a:endParaRPr sz="1100">
              <a:latin typeface="Times New Roman"/>
              <a:cs typeface="Times New Roman"/>
            </a:endParaRPr>
          </a:p>
          <a:p>
            <a:pPr marL="12700" marR="186350" indent="0">
              <a:lnSpc>
                <a:spcPts val="1264"/>
              </a:lnSpc>
              <a:spcBef>
                <a:spcPts val="190"/>
              </a:spcBef>
            </a:pPr>
            <a:r>
              <a:rPr sz="1100" b="1" spc="0" dirty="0" smtClean="0">
                <a:solidFill>
                  <a:srgbClr val="104D8A"/>
                </a:solidFill>
                <a:latin typeface="Times New Roman"/>
                <a:cs typeface="Times New Roman"/>
              </a:rPr>
              <a:t>titlepage, </a:t>
            </a:r>
            <a:r>
              <a:rPr sz="1100" b="1" spc="26" dirty="0" smtClean="0">
                <a:solidFill>
                  <a:srgbClr val="104D8A"/>
                </a:solidFill>
                <a:latin typeface="Times New Roman"/>
                <a:cs typeface="Times New Roman"/>
              </a:rPr>
              <a:t> </a:t>
            </a:r>
            <a:r>
              <a:rPr sz="1100" b="1" spc="0" dirty="0" smtClean="0">
                <a:solidFill>
                  <a:srgbClr val="104D8A"/>
                </a:solidFill>
                <a:latin typeface="Times New Roman"/>
                <a:cs typeface="Times New Roman"/>
              </a:rPr>
              <a:t>notitlepage</a:t>
            </a:r>
            <a:r>
              <a:rPr sz="1100" spc="0" dirty="0" smtClean="0">
                <a:latin typeface="Times New Roman"/>
                <a:cs typeface="Times New Roman"/>
              </a:rPr>
              <a:t>,</a:t>
            </a:r>
            <a:r>
              <a:rPr sz="1100" spc="-104" dirty="0" smtClean="0">
                <a:latin typeface="Times New Roman"/>
                <a:cs typeface="Times New Roman"/>
              </a:rPr>
              <a:t> </a:t>
            </a:r>
            <a:r>
              <a:rPr sz="1100" spc="0" dirty="0" smtClean="0">
                <a:latin typeface="Times New Roman"/>
                <a:cs typeface="Times New Roman"/>
              </a:rPr>
              <a:t>halaman</a:t>
            </a:r>
            <a:r>
              <a:rPr sz="1100" spc="86" dirty="0" smtClean="0">
                <a:latin typeface="Times New Roman"/>
                <a:cs typeface="Times New Roman"/>
              </a:rPr>
              <a:t> </a:t>
            </a:r>
            <a:r>
              <a:rPr sz="1100" spc="0" dirty="0" smtClean="0">
                <a:latin typeface="Times New Roman"/>
                <a:cs typeface="Times New Roman"/>
              </a:rPr>
              <a:t>ba</a:t>
            </a:r>
            <a:r>
              <a:rPr sz="1100" spc="-9" dirty="0" smtClean="0">
                <a:latin typeface="Times New Roman"/>
                <a:cs typeface="Times New Roman"/>
              </a:rPr>
              <a:t>r</a:t>
            </a:r>
            <a:r>
              <a:rPr sz="1100" spc="0" dirty="0" smtClean="0">
                <a:latin typeface="Times New Roman"/>
                <a:cs typeface="Times New Roman"/>
              </a:rPr>
              <a:t>u</a:t>
            </a:r>
            <a:r>
              <a:rPr sz="1100" spc="272" dirty="0" smtClean="0">
                <a:latin typeface="Times New Roman"/>
                <a:cs typeface="Times New Roman"/>
              </a:rPr>
              <a:t> </a:t>
            </a:r>
            <a:r>
              <a:rPr sz="1100" spc="0" dirty="0" smtClean="0">
                <a:latin typeface="Times New Roman"/>
                <a:cs typeface="Times New Roman"/>
              </a:rPr>
              <a:t>dimulai</a:t>
            </a:r>
            <a:r>
              <a:rPr sz="1100" spc="3" dirty="0" smtClean="0">
                <a:latin typeface="Times New Roman"/>
                <a:cs typeface="Times New Roman"/>
              </a:rPr>
              <a:t> </a:t>
            </a:r>
            <a:r>
              <a:rPr sz="1100" spc="0" dirty="0" smtClean="0">
                <a:latin typeface="Times New Roman"/>
                <a:cs typeface="Times New Roman"/>
              </a:rPr>
              <a:t>setelah halaman</a:t>
            </a:r>
            <a:r>
              <a:rPr sz="1100" spc="-32" dirty="0" smtClean="0">
                <a:latin typeface="Times New Roman"/>
                <a:cs typeface="Times New Roman"/>
              </a:rPr>
              <a:t> </a:t>
            </a:r>
            <a:r>
              <a:rPr sz="1100" spc="0" dirty="0" smtClean="0">
                <a:latin typeface="Times New Roman"/>
                <a:cs typeface="Times New Roman"/>
              </a:rPr>
              <a:t>judul </a:t>
            </a:r>
            <a:r>
              <a:rPr sz="1100" spc="18" dirty="0" smtClean="0">
                <a:latin typeface="Times New Roman"/>
                <a:cs typeface="Times New Roman"/>
              </a:rPr>
              <a:t> </a:t>
            </a:r>
            <a:r>
              <a:rPr sz="1100" spc="0" dirty="0" smtClean="0">
                <a:latin typeface="Times New Roman"/>
                <a:cs typeface="Times New Roman"/>
              </a:rPr>
              <a:t>atau</a:t>
            </a:r>
            <a:r>
              <a:rPr sz="1100" spc="274" dirty="0" smtClean="0">
                <a:latin typeface="Times New Roman"/>
                <a:cs typeface="Times New Roman"/>
              </a:rPr>
              <a:t> </a:t>
            </a:r>
            <a:r>
              <a:rPr sz="1100" spc="0" dirty="0" smtClean="0">
                <a:latin typeface="Times New Roman"/>
                <a:cs typeface="Times New Roman"/>
              </a:rPr>
              <a:t>tidak.</a:t>
            </a:r>
            <a:endParaRPr sz="1100">
              <a:latin typeface="Times New Roman"/>
              <a:cs typeface="Times New Roman"/>
            </a:endParaRPr>
          </a:p>
          <a:p>
            <a:pPr marL="12700" indent="0">
              <a:lnSpc>
                <a:spcPts val="1264"/>
              </a:lnSpc>
              <a:spcBef>
                <a:spcPts val="194"/>
              </a:spcBef>
            </a:pPr>
            <a:r>
              <a:rPr sz="1100" b="1" spc="0" dirty="0" smtClean="0">
                <a:solidFill>
                  <a:srgbClr val="104D8A"/>
                </a:solidFill>
                <a:latin typeface="Times New Roman"/>
                <a:cs typeface="Times New Roman"/>
              </a:rPr>
              <a:t>openright, </a:t>
            </a:r>
            <a:r>
              <a:rPr sz="1100" b="1" spc="16" dirty="0" smtClean="0">
                <a:solidFill>
                  <a:srgbClr val="104D8A"/>
                </a:solidFill>
                <a:latin typeface="Times New Roman"/>
                <a:cs typeface="Times New Roman"/>
              </a:rPr>
              <a:t> </a:t>
            </a:r>
            <a:r>
              <a:rPr sz="1100" b="1" spc="0" dirty="0" smtClean="0">
                <a:solidFill>
                  <a:srgbClr val="104D8A"/>
                </a:solidFill>
                <a:latin typeface="Times New Roman"/>
                <a:cs typeface="Times New Roman"/>
              </a:rPr>
              <a:t>openany</a:t>
            </a:r>
            <a:r>
              <a:rPr sz="1100" spc="0" dirty="0" smtClean="0">
                <a:latin typeface="Times New Roman"/>
                <a:cs typeface="Times New Roman"/>
              </a:rPr>
              <a:t>, </a:t>
            </a:r>
            <a:r>
              <a:rPr sz="1100" spc="39" dirty="0" smtClean="0">
                <a:latin typeface="Times New Roman"/>
                <a:cs typeface="Times New Roman"/>
              </a:rPr>
              <a:t> </a:t>
            </a:r>
            <a:r>
              <a:rPr sz="1100" spc="0" dirty="0" smtClean="0">
                <a:latin typeface="Times New Roman"/>
                <a:cs typeface="Times New Roman"/>
              </a:rPr>
              <a:t>bab</a:t>
            </a:r>
            <a:r>
              <a:rPr sz="1100" spc="158" dirty="0" smtClean="0">
                <a:latin typeface="Times New Roman"/>
                <a:cs typeface="Times New Roman"/>
              </a:rPr>
              <a:t> </a:t>
            </a:r>
            <a:r>
              <a:rPr sz="1100" spc="0" dirty="0" smtClean="0">
                <a:latin typeface="Times New Roman"/>
                <a:cs typeface="Times New Roman"/>
              </a:rPr>
              <a:t>ba</a:t>
            </a:r>
            <a:r>
              <a:rPr sz="1100" spc="-9" dirty="0" smtClean="0">
                <a:latin typeface="Times New Roman"/>
                <a:cs typeface="Times New Roman"/>
              </a:rPr>
              <a:t>r</a:t>
            </a:r>
            <a:r>
              <a:rPr sz="1100" spc="0" dirty="0" smtClean="0">
                <a:latin typeface="Times New Roman"/>
                <a:cs typeface="Times New Roman"/>
              </a:rPr>
              <a:t>u</a:t>
            </a:r>
            <a:r>
              <a:rPr sz="1100" spc="272" dirty="0" smtClean="0">
                <a:latin typeface="Times New Roman"/>
                <a:cs typeface="Times New Roman"/>
              </a:rPr>
              <a:t> </a:t>
            </a:r>
            <a:r>
              <a:rPr sz="1100" spc="0" dirty="0" smtClean="0">
                <a:latin typeface="Times New Roman"/>
                <a:cs typeface="Times New Roman"/>
              </a:rPr>
              <a:t>akan</a:t>
            </a:r>
            <a:r>
              <a:rPr sz="1100" spc="248" dirty="0" smtClean="0">
                <a:latin typeface="Times New Roman"/>
                <a:cs typeface="Times New Roman"/>
              </a:rPr>
              <a:t> </a:t>
            </a:r>
            <a:r>
              <a:rPr sz="1100" spc="0" dirty="0" smtClean="0">
                <a:latin typeface="Times New Roman"/>
                <a:cs typeface="Times New Roman"/>
              </a:rPr>
              <a:t>dimulai</a:t>
            </a:r>
            <a:r>
              <a:rPr sz="1100" spc="-32"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halaman sisi</a:t>
            </a:r>
            <a:r>
              <a:rPr sz="1100" spc="87" dirty="0" smtClean="0">
                <a:latin typeface="Times New Roman"/>
                <a:cs typeface="Times New Roman"/>
              </a:rPr>
              <a:t> </a:t>
            </a:r>
            <a:r>
              <a:rPr sz="1100" spc="0" dirty="0" smtClean="0">
                <a:latin typeface="Times New Roman"/>
                <a:cs typeface="Times New Roman"/>
              </a:rPr>
              <a:t>sebelah </a:t>
            </a:r>
            <a:r>
              <a:rPr sz="1100" spc="21" dirty="0" smtClean="0">
                <a:latin typeface="Times New Roman"/>
                <a:cs typeface="Times New Roman"/>
              </a:rPr>
              <a:t> </a:t>
            </a:r>
            <a:r>
              <a:rPr sz="1100" spc="0" dirty="0" smtClean="0">
                <a:latin typeface="Times New Roman"/>
                <a:cs typeface="Times New Roman"/>
              </a:rPr>
              <a:t>kanan</a:t>
            </a:r>
            <a:r>
              <a:rPr sz="1100" spc="-35" dirty="0" smtClean="0">
                <a:latin typeface="Times New Roman"/>
                <a:cs typeface="Times New Roman"/>
              </a:rPr>
              <a:t> </a:t>
            </a:r>
            <a:r>
              <a:rPr sz="1100" spc="0" dirty="0" smtClean="0">
                <a:latin typeface="Times New Roman"/>
                <a:cs typeface="Times New Roman"/>
              </a:rPr>
              <a:t>atau</a:t>
            </a:r>
            <a:r>
              <a:rPr sz="1100" spc="274"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halaman</a:t>
            </a:r>
            <a:r>
              <a:rPr sz="1100" spc="6" dirty="0" smtClean="0">
                <a:latin typeface="Times New Roman"/>
                <a:cs typeface="Times New Roman"/>
              </a:rPr>
              <a:t> </a:t>
            </a:r>
            <a:r>
              <a:rPr sz="1100" spc="0" dirty="0" smtClean="0">
                <a:latin typeface="Times New Roman"/>
                <a:cs typeface="Times New Roman"/>
              </a:rPr>
              <a:t>berikutnya.</a:t>
            </a:r>
            <a:endParaRPr sz="1100">
              <a:latin typeface="Times New Roman"/>
              <a:cs typeface="Times New Roman"/>
            </a:endParaRPr>
          </a:p>
          <a:p>
            <a:pPr marL="12700" marR="11396">
              <a:lnSpc>
                <a:spcPct val="95825"/>
              </a:lnSpc>
              <a:spcBef>
                <a:spcPts val="194"/>
              </a:spcBef>
            </a:pPr>
            <a:r>
              <a:rPr sz="1100" b="1" spc="0" dirty="0" smtClean="0">
                <a:solidFill>
                  <a:srgbClr val="104D8A"/>
                </a:solidFill>
                <a:latin typeface="Times New Roman"/>
                <a:cs typeface="Times New Roman"/>
              </a:rPr>
              <a:t>draft</a:t>
            </a:r>
            <a:r>
              <a:rPr sz="1100" spc="0" dirty="0" smtClean="0">
                <a:latin typeface="Times New Roman"/>
                <a:cs typeface="Times New Roman"/>
              </a:rPr>
              <a:t>,</a:t>
            </a:r>
            <a:r>
              <a:rPr sz="1100" spc="20" dirty="0" smtClean="0">
                <a:latin typeface="Times New Roman"/>
                <a:cs typeface="Times New Roman"/>
              </a:rPr>
              <a:t> </a:t>
            </a:r>
            <a:r>
              <a:rPr sz="1100" spc="0" dirty="0" smtClean="0">
                <a:latin typeface="Times New Roman"/>
                <a:cs typeface="Times New Roman"/>
              </a:rPr>
              <a:t>pemberian</a:t>
            </a:r>
            <a:r>
              <a:rPr sz="1100" spc="-131" dirty="0" smtClean="0">
                <a:latin typeface="Times New Roman"/>
                <a:cs typeface="Times New Roman"/>
              </a:rPr>
              <a:t> </a:t>
            </a:r>
            <a:r>
              <a:rPr sz="1100" spc="0" dirty="0" smtClean="0">
                <a:latin typeface="Times New Roman"/>
                <a:cs typeface="Times New Roman"/>
              </a:rPr>
              <a:t>tanda</a:t>
            </a:r>
            <a:r>
              <a:rPr sz="1100" spc="-14" dirty="0" smtClean="0">
                <a:latin typeface="Times New Roman"/>
                <a:cs typeface="Times New Roman"/>
              </a:rPr>
              <a:t> </a:t>
            </a:r>
            <a:r>
              <a:rPr sz="1100" spc="0" dirty="0" smtClean="0">
                <a:latin typeface="Times New Roman"/>
                <a:cs typeface="Times New Roman"/>
              </a:rPr>
              <a:t>te</a:t>
            </a:r>
            <a:r>
              <a:rPr sz="1100" spc="-22" dirty="0" smtClean="0">
                <a:latin typeface="Times New Roman"/>
                <a:cs typeface="Times New Roman"/>
              </a:rPr>
              <a:t>r</a:t>
            </a:r>
            <a:r>
              <a:rPr sz="1100" spc="0" dirty="0" smtClean="0">
                <a:latin typeface="Times New Roman"/>
                <a:cs typeface="Times New Roman"/>
              </a:rPr>
              <a:t>hadap</a:t>
            </a:r>
            <a:r>
              <a:rPr sz="1100" spc="5" dirty="0" smtClean="0">
                <a:latin typeface="Times New Roman"/>
                <a:cs typeface="Times New Roman"/>
              </a:rPr>
              <a:t> </a:t>
            </a:r>
            <a:r>
              <a:rPr sz="1100" spc="0" dirty="0" smtClean="0">
                <a:latin typeface="Times New Roman"/>
                <a:cs typeface="Times New Roman"/>
              </a:rPr>
              <a:t>hyphenation dan</a:t>
            </a:r>
            <a:endParaRPr sz="1100">
              <a:latin typeface="Times New Roman"/>
              <a:cs typeface="Times New Roman"/>
            </a:endParaRPr>
          </a:p>
          <a:p>
            <a:pPr marL="12700" marR="11396">
              <a:lnSpc>
                <a:spcPct val="95825"/>
              </a:lnSpc>
              <a:spcBef>
                <a:spcPts val="90"/>
              </a:spcBef>
            </a:pPr>
            <a:r>
              <a:rPr sz="1100" spc="0" dirty="0" smtClean="0">
                <a:latin typeface="Times New Roman"/>
                <a:cs typeface="Times New Roman"/>
              </a:rPr>
              <a:t>justification.</a:t>
            </a:r>
            <a:endParaRPr sz="1100">
              <a:latin typeface="Times New Roman"/>
              <a:cs typeface="Times New Roman"/>
            </a:endParaRPr>
          </a:p>
        </p:txBody>
      </p:sp>
      <p:sp>
        <p:nvSpPr>
          <p:cNvPr id="7" name="object 7"/>
          <p:cNvSpPr txBox="1"/>
          <p:nvPr/>
        </p:nvSpPr>
        <p:spPr>
          <a:xfrm>
            <a:off x="476389" y="808292"/>
            <a:ext cx="119231" cy="1422921"/>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a:p>
            <a:pPr marL="12700">
              <a:lnSpc>
                <a:spcPct val="143312"/>
              </a:lnSpc>
              <a:spcBef>
                <a:spcPts val="38"/>
              </a:spcBef>
            </a:pPr>
            <a:r>
              <a:rPr sz="800" spc="0" dirty="0" smtClean="0">
                <a:latin typeface="Malgun Gothic"/>
                <a:cs typeface="Malgun Gothic"/>
              </a:rPr>
              <a:t>�</a:t>
            </a:r>
            <a:endParaRPr sz="800">
              <a:latin typeface="Malgun Gothic"/>
              <a:cs typeface="Malgun Gothic"/>
            </a:endParaRPr>
          </a:p>
          <a:p>
            <a:pPr marL="12700">
              <a:lnSpc>
                <a:spcPct val="143312"/>
              </a:lnSpc>
              <a:spcBef>
                <a:spcPts val="8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8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8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8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80"/>
              </a:spcBef>
            </a:pPr>
            <a:r>
              <a:rPr sz="800" spc="0" dirty="0" smtClean="0">
                <a:latin typeface="Malgun Gothic"/>
                <a:cs typeface="Malgun Gothic"/>
              </a:rPr>
              <a:t>�</a:t>
            </a:r>
            <a:endParaRPr sz="800">
              <a:latin typeface="Malgun Gothic"/>
              <a:cs typeface="Malgun Gothic"/>
            </a:endParaRPr>
          </a:p>
          <a:p>
            <a:pPr marL="12700" marR="0">
              <a:lnSpc>
                <a:spcPct val="143312"/>
              </a:lnSpc>
              <a:spcBef>
                <a:spcPts val="80"/>
              </a:spcBef>
            </a:pPr>
            <a:r>
              <a:rPr sz="800" spc="0" dirty="0" smtClean="0">
                <a:latin typeface="Malgun Gothic"/>
                <a:cs typeface="Malgun Gothic"/>
              </a:rPr>
              <a:t>�</a:t>
            </a:r>
            <a:endParaRPr sz="800">
              <a:latin typeface="Malgun Gothic"/>
              <a:cs typeface="Malgun Gothic"/>
            </a:endParaRPr>
          </a:p>
        </p:txBody>
      </p:sp>
      <p:sp>
        <p:nvSpPr>
          <p:cNvPr id="6" name="object 6"/>
          <p:cNvSpPr txBox="1"/>
          <p:nvPr/>
        </p:nvSpPr>
        <p:spPr>
          <a:xfrm>
            <a:off x="476389" y="2461857"/>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5" name="object 5"/>
          <p:cNvSpPr txBox="1"/>
          <p:nvPr/>
        </p:nvSpPr>
        <p:spPr>
          <a:xfrm>
            <a:off x="476389" y="2819121"/>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4" name="object 4"/>
          <p:cNvSpPr txBox="1"/>
          <p:nvPr/>
        </p:nvSpPr>
        <p:spPr>
          <a:xfrm>
            <a:off x="552272" y="3333943"/>
            <a:ext cx="2439513"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hlinkClick r:id="rId2"/>
              </a:rPr>
              <a:t>http://en.wikibooks.org/wiki/LaTeX/Document_Structure</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4" name="object 54"/>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7" name="object 47"/>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3" name="object 53"/>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5" name="object 25"/>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2" name="object 32"/>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5" name="object 15"/>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3" name="object 13"/>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4" name="object 14"/>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2" name="object 12"/>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1" name="object 11"/>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 name="object 9"/>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0" name="object 10"/>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8" name="object 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7" name="object 7"/>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6" name="object 6"/>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5" name="object 5"/>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4" name="object 4"/>
          <p:cNvSpPr txBox="1"/>
          <p:nvPr/>
        </p:nvSpPr>
        <p:spPr>
          <a:xfrm>
            <a:off x="99860" y="344631"/>
            <a:ext cx="2346597" cy="3103521"/>
          </a:xfrm>
          <a:prstGeom prst="rect">
            <a:avLst/>
          </a:prstGeom>
        </p:spPr>
        <p:txBody>
          <a:bodyPr wrap="square" lIns="0" tIns="0" rIns="0" bIns="0" rtlCol="0">
            <a:noAutofit/>
          </a:bodyPr>
          <a:lstStyle/>
          <a:p>
            <a:pPr marL="12700" marR="12954">
              <a:lnSpc>
                <a:spcPts val="1410"/>
              </a:lnSpc>
              <a:spcBef>
                <a:spcPts val="70"/>
              </a:spcBef>
            </a:pPr>
            <a:r>
              <a:rPr sz="2100" spc="69" baseline="-4141" dirty="0" smtClean="0">
                <a:latin typeface="Times New Roman"/>
                <a:cs typeface="Times New Roman"/>
              </a:rPr>
              <a:t>O</a:t>
            </a:r>
            <a:r>
              <a:rPr sz="1725" spc="69" baseline="-5041" dirty="0" smtClean="0">
                <a:latin typeface="Times New Roman"/>
                <a:cs typeface="Times New Roman"/>
              </a:rPr>
              <a:t>UTLIN</a:t>
            </a:r>
            <a:r>
              <a:rPr sz="1725" spc="0" baseline="-5041" dirty="0" smtClean="0">
                <a:latin typeface="Times New Roman"/>
                <a:cs typeface="Times New Roman"/>
              </a:rPr>
              <a:t>E</a:t>
            </a:r>
            <a:endParaRPr sz="1150">
              <a:latin typeface="Times New Roman"/>
              <a:cs typeface="Times New Roman"/>
            </a:endParaRPr>
          </a:p>
          <a:p>
            <a:pPr marL="263601" marR="12954">
              <a:lnSpc>
                <a:spcPts val="980"/>
              </a:lnSpc>
            </a:pPr>
            <a:r>
              <a:rPr sz="1650" spc="-34" baseline="2635" dirty="0" smtClean="0">
                <a:latin typeface="Times New Roman"/>
                <a:cs typeface="Times New Roman"/>
              </a:rPr>
              <a:t>W</a:t>
            </a:r>
            <a:r>
              <a:rPr sz="1275" spc="0" baseline="3410" dirty="0" smtClean="0">
                <a:latin typeface="Times New Roman"/>
                <a:cs typeface="Times New Roman"/>
              </a:rPr>
              <a:t>A</a:t>
            </a:r>
            <a:r>
              <a:rPr sz="1275" spc="-46" baseline="3410" dirty="0" smtClean="0">
                <a:latin typeface="Times New Roman"/>
                <a:cs typeface="Times New Roman"/>
              </a:rPr>
              <a:t> </a:t>
            </a:r>
            <a:r>
              <a:rPr sz="1275" spc="0" baseline="3410" dirty="0" smtClean="0">
                <a:latin typeface="Times New Roman"/>
                <a:cs typeface="Times New Roman"/>
              </a:rPr>
              <a:t>R</a:t>
            </a:r>
            <a:r>
              <a:rPr sz="1275" spc="-159" baseline="3410" dirty="0" smtClean="0">
                <a:latin typeface="Times New Roman"/>
                <a:cs typeface="Times New Roman"/>
              </a:rPr>
              <a:t> </a:t>
            </a:r>
            <a:r>
              <a:rPr sz="1275" spc="0" baseline="3410" dirty="0" smtClean="0">
                <a:latin typeface="Times New Roman"/>
                <a:cs typeface="Times New Roman"/>
              </a:rPr>
              <a:t>M</a:t>
            </a:r>
            <a:r>
              <a:rPr sz="1275" spc="-159" baseline="3410" dirty="0" smtClean="0">
                <a:latin typeface="Times New Roman"/>
                <a:cs typeface="Times New Roman"/>
              </a:rPr>
              <a:t> </a:t>
            </a:r>
            <a:r>
              <a:rPr sz="1275" spc="0" baseline="3410" dirty="0" smtClean="0">
                <a:latin typeface="Times New Roman"/>
                <a:cs typeface="Times New Roman"/>
              </a:rPr>
              <a:t>I</a:t>
            </a:r>
            <a:r>
              <a:rPr sz="1275" spc="-159" baseline="3410" dirty="0" smtClean="0">
                <a:latin typeface="Times New Roman"/>
                <a:cs typeface="Times New Roman"/>
              </a:rPr>
              <a:t> </a:t>
            </a:r>
            <a:r>
              <a:rPr sz="1275" spc="0" baseline="3410" dirty="0" smtClean="0">
                <a:latin typeface="Times New Roman"/>
                <a:cs typeface="Times New Roman"/>
              </a:rPr>
              <a:t>N</a:t>
            </a:r>
            <a:r>
              <a:rPr sz="1275" spc="-49" baseline="3410" dirty="0" smtClean="0">
                <a:latin typeface="Times New Roman"/>
                <a:cs typeface="Times New Roman"/>
              </a:rPr>
              <a:t> </a:t>
            </a:r>
            <a:r>
              <a:rPr sz="1275" spc="0" baseline="3410" dirty="0" smtClean="0">
                <a:latin typeface="Times New Roman"/>
                <a:cs typeface="Times New Roman"/>
              </a:rPr>
              <a:t>G</a:t>
            </a:r>
            <a:r>
              <a:rPr sz="1275" spc="161" baseline="3410" dirty="0" smtClean="0">
                <a:latin typeface="Times New Roman"/>
                <a:cs typeface="Times New Roman"/>
              </a:rPr>
              <a:t> </a:t>
            </a:r>
            <a:r>
              <a:rPr sz="1650" spc="54" baseline="2635" dirty="0" smtClean="0">
                <a:latin typeface="Times New Roman"/>
                <a:cs typeface="Times New Roman"/>
              </a:rPr>
              <a:t>U</a:t>
            </a:r>
            <a:r>
              <a:rPr sz="1275" spc="0" baseline="3410" dirty="0" smtClean="0">
                <a:latin typeface="Times New Roman"/>
                <a:cs typeface="Times New Roman"/>
              </a:rPr>
              <a:t>P</a:t>
            </a:r>
            <a:endParaRPr sz="850">
              <a:latin typeface="Times New Roman"/>
              <a:cs typeface="Times New Roman"/>
            </a:endParaRPr>
          </a:p>
          <a:p>
            <a:pPr marL="467956" marR="12954">
              <a:lnSpc>
                <a:spcPct val="95825"/>
              </a:lnSpc>
              <a:spcBef>
                <a:spcPts val="41"/>
              </a:spcBef>
            </a:pPr>
            <a:r>
              <a:rPr sz="1100" spc="-100" dirty="0" smtClean="0">
                <a:latin typeface="Times New Roman"/>
                <a:cs typeface="Times New Roman"/>
              </a:rPr>
              <a:t>T</a:t>
            </a:r>
            <a:r>
              <a:rPr sz="1100" spc="0" dirty="0" smtClean="0">
                <a:latin typeface="Times New Roman"/>
                <a:cs typeface="Times New Roman"/>
              </a:rPr>
              <a:t>ujuan</a:t>
            </a:r>
            <a:endParaRPr sz="1100">
              <a:latin typeface="Times New Roman"/>
              <a:cs typeface="Times New Roman"/>
            </a:endParaRPr>
          </a:p>
          <a:p>
            <a:pPr marL="467956">
              <a:lnSpc>
                <a:spcPts val="1350"/>
              </a:lnSpc>
              <a:spcBef>
                <a:spcPts val="102"/>
              </a:spcBef>
            </a:pPr>
            <a:r>
              <a:rPr sz="1100" spc="0" dirty="0" smtClean="0">
                <a:latin typeface="Times New Roman"/>
                <a:cs typeface="Times New Roman"/>
              </a:rPr>
              <a:t>Mengapa</a:t>
            </a:r>
            <a:r>
              <a:rPr sz="1100" spc="-30" dirty="0" smtClean="0">
                <a:latin typeface="Times New Roman"/>
                <a:cs typeface="Times New Roman"/>
              </a:rPr>
              <a:t> </a:t>
            </a:r>
            <a:r>
              <a:rPr sz="1100" spc="0" dirty="0" smtClean="0">
                <a:latin typeface="Times New Roman"/>
                <a:cs typeface="Times New Roman"/>
              </a:rPr>
              <a:t>Menggunakan</a:t>
            </a:r>
            <a:r>
              <a:rPr sz="1100" spc="-30" dirty="0" smtClean="0">
                <a:latin typeface="Times New Roman"/>
                <a:cs typeface="Times New Roman"/>
              </a:rPr>
              <a:t> </a:t>
            </a: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 Persiapan</a:t>
            </a:r>
            <a:endParaRPr sz="1100">
              <a:latin typeface="Times New Roman"/>
              <a:cs typeface="Times New Roman"/>
            </a:endParaRPr>
          </a:p>
          <a:p>
            <a:pPr marL="467956" marR="12954">
              <a:lnSpc>
                <a:spcPts val="1264"/>
              </a:lnSpc>
            </a:pP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a:t>
            </a:r>
            <a:endParaRPr sz="1100">
              <a:latin typeface="Times New Roman"/>
              <a:cs typeface="Times New Roman"/>
            </a:endParaRPr>
          </a:p>
          <a:p>
            <a:pPr marL="260134" marR="12954">
              <a:lnSpc>
                <a:spcPts val="1355"/>
              </a:lnSpc>
              <a:spcBef>
                <a:spcPts val="67"/>
              </a:spcBef>
            </a:pPr>
            <a:r>
              <a:rPr sz="1650" spc="0" baseline="10541" dirty="0" smtClean="0">
                <a:latin typeface="Times New Roman"/>
                <a:cs typeface="Times New Roman"/>
              </a:rPr>
              <a:t>Code</a:t>
            </a:r>
            <a:r>
              <a:rPr sz="1650" spc="231" baseline="10541" dirty="0" smtClean="0">
                <a:latin typeface="Times New Roman"/>
                <a:cs typeface="Times New Roman"/>
              </a:rPr>
              <a:t> </a:t>
            </a:r>
            <a:r>
              <a:rPr sz="1650" spc="0" baseline="10541" dirty="0" smtClean="0">
                <a:latin typeface="Times New Roman"/>
                <a:cs typeface="Times New Roman"/>
              </a:rPr>
              <a:t>Dasar</a:t>
            </a:r>
            <a:r>
              <a:rPr sz="1650" spc="256" baseline="10541" dirty="0" smtClean="0">
                <a:latin typeface="Times New Roman"/>
                <a:cs typeface="Times New Roman"/>
              </a:rPr>
              <a:t> </a:t>
            </a:r>
            <a:r>
              <a:rPr sz="1650" spc="-394" baseline="10541" dirty="0" smtClean="0">
                <a:latin typeface="Times New Roman"/>
                <a:cs typeface="Times New Roman"/>
              </a:rPr>
              <a:t>L</a:t>
            </a:r>
            <a:r>
              <a:rPr sz="1200" spc="-164" baseline="28987" dirty="0" smtClean="0">
                <a:latin typeface="Times New Roman"/>
                <a:cs typeface="Times New Roman"/>
              </a:rPr>
              <a:t>A</a:t>
            </a:r>
            <a:r>
              <a:rPr sz="1650" spc="-179" baseline="10541" dirty="0" smtClean="0">
                <a:latin typeface="Times New Roman"/>
                <a:cs typeface="Times New Roman"/>
              </a:rPr>
              <a:t>T</a:t>
            </a:r>
            <a:r>
              <a:rPr sz="1650" spc="-134" baseline="-2635" dirty="0" smtClean="0">
                <a:latin typeface="Times New Roman"/>
                <a:cs typeface="Times New Roman"/>
              </a:rPr>
              <a:t>E</a:t>
            </a:r>
            <a:r>
              <a:rPr sz="1650" spc="0" baseline="10541" dirty="0" smtClean="0">
                <a:latin typeface="Times New Roman"/>
                <a:cs typeface="Times New Roman"/>
              </a:rPr>
              <a:t>X</a:t>
            </a:r>
            <a:endParaRPr sz="1100">
              <a:latin typeface="Times New Roman"/>
              <a:cs typeface="Times New Roman"/>
            </a:endParaRPr>
          </a:p>
          <a:p>
            <a:pPr marL="467956" marR="12954">
              <a:lnSpc>
                <a:spcPts val="1105"/>
              </a:lnSpc>
            </a:pPr>
            <a:r>
              <a:rPr sz="1100" spc="0" dirty="0" smtClean="0">
                <a:latin typeface="Times New Roman"/>
                <a:cs typeface="Times New Roman"/>
              </a:rPr>
              <a:t>St</a:t>
            </a:r>
            <a:r>
              <a:rPr sz="1100" spc="-11" dirty="0" smtClean="0">
                <a:latin typeface="Times New Roman"/>
                <a:cs typeface="Times New Roman"/>
              </a:rPr>
              <a:t>r</a:t>
            </a:r>
            <a:r>
              <a:rPr sz="1100" spc="0" dirty="0" smtClean="0">
                <a:latin typeface="Times New Roman"/>
                <a:cs typeface="Times New Roman"/>
              </a:rPr>
              <a:t>uktur</a:t>
            </a:r>
            <a:r>
              <a:rPr sz="1100" spc="-28" dirty="0" smtClean="0">
                <a:latin typeface="Times New Roman"/>
                <a:cs typeface="Times New Roman"/>
              </a:rPr>
              <a:t> </a:t>
            </a:r>
            <a:r>
              <a:rPr sz="1100" spc="0" dirty="0" smtClean="0">
                <a:latin typeface="Times New Roman"/>
                <a:cs typeface="Times New Roman"/>
              </a:rPr>
              <a:t>Umum</a:t>
            </a:r>
            <a:endParaRPr sz="1100">
              <a:latin typeface="Times New Roman"/>
              <a:cs typeface="Times New Roman"/>
            </a:endParaRPr>
          </a:p>
          <a:p>
            <a:pPr marL="467956" marR="324862">
              <a:lnSpc>
                <a:spcPts val="1264"/>
              </a:lnSpc>
              <a:spcBef>
                <a:spcPts val="34"/>
              </a:spcBef>
            </a:pPr>
            <a:r>
              <a:rPr sz="1100" spc="0" dirty="0" smtClean="0">
                <a:latin typeface="Times New Roman"/>
                <a:cs typeface="Times New Roman"/>
              </a:rPr>
              <a:t>Document</a:t>
            </a:r>
            <a:r>
              <a:rPr sz="1100" spc="69" dirty="0" smtClean="0">
                <a:latin typeface="Times New Roman"/>
                <a:cs typeface="Times New Roman"/>
              </a:rPr>
              <a:t> </a:t>
            </a:r>
            <a:r>
              <a:rPr sz="1100" spc="0" dirty="0" smtClean="0">
                <a:latin typeface="Times New Roman"/>
                <a:cs typeface="Times New Roman"/>
              </a:rPr>
              <a:t>Class Document</a:t>
            </a:r>
            <a:r>
              <a:rPr sz="1100" spc="-27" dirty="0" smtClean="0">
                <a:latin typeface="Times New Roman"/>
                <a:cs typeface="Times New Roman"/>
              </a:rPr>
              <a:t> </a:t>
            </a:r>
            <a:r>
              <a:rPr sz="1100" spc="0" dirty="0" smtClean="0">
                <a:latin typeface="Times New Roman"/>
                <a:cs typeface="Times New Roman"/>
              </a:rPr>
              <a:t>Class Options Packages</a:t>
            </a:r>
            <a:endParaRPr sz="1100">
              <a:latin typeface="Times New Roman"/>
              <a:cs typeface="Times New Roman"/>
            </a:endParaRPr>
          </a:p>
          <a:p>
            <a:pPr marL="467956" marR="12954">
              <a:lnSpc>
                <a:spcPct val="95825"/>
              </a:lnSpc>
              <a:spcBef>
                <a:spcPts val="89"/>
              </a:spcBef>
            </a:pPr>
            <a:r>
              <a:rPr sz="1100" spc="0" dirty="0" smtClean="0">
                <a:latin typeface="Times New Roman"/>
                <a:cs typeface="Times New Roman"/>
              </a:rPr>
              <a:t>Ukuran</a:t>
            </a:r>
            <a:r>
              <a:rPr sz="1100" spc="2" dirty="0" smtClean="0">
                <a:latin typeface="Times New Roman"/>
                <a:cs typeface="Times New Roman"/>
              </a:rPr>
              <a:t> </a:t>
            </a:r>
            <a:r>
              <a:rPr sz="1100" spc="0" dirty="0" smtClean="0">
                <a:latin typeface="Times New Roman"/>
                <a:cs typeface="Times New Roman"/>
              </a:rPr>
              <a:t>Dokumen</a:t>
            </a:r>
            <a:endParaRPr sz="1100">
              <a:latin typeface="Times New Roman"/>
              <a:cs typeface="Times New Roman"/>
            </a:endParaRPr>
          </a:p>
          <a:p>
            <a:pPr marL="467956" marR="1234829">
              <a:lnSpc>
                <a:spcPts val="1264"/>
              </a:lnSpc>
              <a:spcBef>
                <a:spcPts val="90"/>
              </a:spcBef>
            </a:pPr>
            <a:r>
              <a:rPr sz="1100" spc="0" dirty="0" smtClean="0">
                <a:latin typeface="Times New Roman"/>
                <a:cs typeface="Times New Roman"/>
              </a:rPr>
              <a:t>Spacing Sections Gambar </a:t>
            </a:r>
            <a:r>
              <a:rPr sz="1100" spc="-100" dirty="0" smtClean="0">
                <a:latin typeface="Times New Roman"/>
                <a:cs typeface="Times New Roman"/>
              </a:rPr>
              <a:t>T</a:t>
            </a:r>
            <a:r>
              <a:rPr sz="1100" spc="0" dirty="0" smtClean="0">
                <a:latin typeface="Times New Roman"/>
                <a:cs typeface="Times New Roman"/>
              </a:rPr>
              <a:t>able </a:t>
            </a:r>
            <a:r>
              <a:rPr sz="1100" spc="-100" dirty="0" smtClean="0">
                <a:latin typeface="Times New Roman"/>
                <a:cs typeface="Times New Roman"/>
              </a:rPr>
              <a:t>T</a:t>
            </a:r>
            <a:r>
              <a:rPr sz="1100" spc="0" dirty="0" smtClean="0">
                <a:latin typeface="Times New Roman"/>
                <a:cs typeface="Times New Roman"/>
              </a:rPr>
              <a:t>able of</a:t>
            </a:r>
            <a:r>
              <a:rPr sz="1100" spc="36" dirty="0" smtClean="0">
                <a:latin typeface="Times New Roman"/>
                <a:cs typeface="Times New Roman"/>
              </a:rPr>
              <a:t> </a:t>
            </a:r>
            <a:r>
              <a:rPr sz="1100" spc="0" dirty="0" smtClean="0">
                <a:latin typeface="Times New Roman"/>
                <a:cs typeface="Times New Roman"/>
              </a:rPr>
              <a:t>...</a:t>
            </a:r>
            <a:endParaRPr sz="1100">
              <a:latin typeface="Times New Roman"/>
              <a:cs typeface="Times New Roman"/>
            </a:endParaRPr>
          </a:p>
          <a:p>
            <a:pPr marL="260134" marR="12954">
              <a:lnSpc>
                <a:spcPts val="1264"/>
              </a:lnSpc>
              <a:spcBef>
                <a:spcPts val="89"/>
              </a:spcBef>
            </a:pPr>
            <a:r>
              <a:rPr sz="1100" spc="0" dirty="0" smtClean="0">
                <a:latin typeface="Times New Roman"/>
                <a:cs typeface="Times New Roman"/>
              </a:rPr>
              <a:t>Matematika</a:t>
            </a:r>
            <a:r>
              <a:rPr sz="1100" spc="-82" dirty="0" smtClean="0">
                <a:latin typeface="Times New Roman"/>
                <a:cs typeface="Times New Roman"/>
              </a:rPr>
              <a:t> </a:t>
            </a:r>
            <a:r>
              <a:rPr sz="1100" spc="0" dirty="0" smtClean="0">
                <a:latin typeface="Times New Roman"/>
                <a:cs typeface="Times New Roman"/>
              </a:rPr>
              <a:t>dengan</a:t>
            </a:r>
            <a:r>
              <a:rPr sz="1100" spc="33" dirty="0" smtClean="0">
                <a:latin typeface="Times New Roman"/>
                <a:cs typeface="Times New Roman"/>
              </a:rPr>
              <a:t> </a:t>
            </a: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8" name="object 5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1" name="object 51"/>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7" name="object 57"/>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6" name="object 16"/>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3" name="object 13"/>
          <p:cNvSpPr/>
          <p:nvPr/>
        </p:nvSpPr>
        <p:spPr>
          <a:xfrm>
            <a:off x="821118"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0" name="object 10"/>
          <p:cNvSpPr/>
          <p:nvPr/>
        </p:nvSpPr>
        <p:spPr>
          <a:xfrm>
            <a:off x="311264" y="713219"/>
            <a:ext cx="3985463" cy="214185"/>
          </a:xfrm>
          <a:custGeom>
            <a:avLst/>
            <a:gdLst/>
            <a:ahLst/>
            <a:cxnLst/>
            <a:rect l="l" t="t" r="r" b="b"/>
            <a:pathLst>
              <a:path w="3985463" h="214185">
                <a:moveTo>
                  <a:pt x="0" y="214185"/>
                </a:moveTo>
                <a:lnTo>
                  <a:pt x="3985463" y="214185"/>
                </a:lnTo>
                <a:lnTo>
                  <a:pt x="3985463" y="0"/>
                </a:lnTo>
                <a:lnTo>
                  <a:pt x="0" y="0"/>
                </a:lnTo>
                <a:lnTo>
                  <a:pt x="0" y="214185"/>
                </a:lnTo>
                <a:close/>
              </a:path>
            </a:pathLst>
          </a:custGeom>
          <a:solidFill>
            <a:srgbClr val="00008A"/>
          </a:solidFill>
        </p:spPr>
        <p:txBody>
          <a:bodyPr wrap="square" lIns="0" tIns="0" rIns="0" bIns="0" rtlCol="0">
            <a:noAutofit/>
          </a:bodyPr>
          <a:lstStyle/>
          <a:p>
            <a:endParaRPr/>
          </a:p>
        </p:txBody>
      </p:sp>
      <p:sp>
        <p:nvSpPr>
          <p:cNvPr id="11" name="object 11"/>
          <p:cNvSpPr/>
          <p:nvPr/>
        </p:nvSpPr>
        <p:spPr>
          <a:xfrm>
            <a:off x="311264" y="921067"/>
            <a:ext cx="3985463" cy="621741"/>
          </a:xfrm>
          <a:custGeom>
            <a:avLst/>
            <a:gdLst/>
            <a:ahLst/>
            <a:cxnLst/>
            <a:rect l="l" t="t" r="r" b="b"/>
            <a:pathLst>
              <a:path w="3985463" h="621741">
                <a:moveTo>
                  <a:pt x="0" y="621741"/>
                </a:moveTo>
                <a:lnTo>
                  <a:pt x="3985463" y="621741"/>
                </a:lnTo>
                <a:lnTo>
                  <a:pt x="3985463" y="0"/>
                </a:lnTo>
                <a:lnTo>
                  <a:pt x="0" y="0"/>
                </a:lnTo>
                <a:lnTo>
                  <a:pt x="0" y="621741"/>
                </a:lnTo>
                <a:close/>
              </a:path>
            </a:pathLst>
          </a:custGeom>
          <a:solidFill>
            <a:srgbClr val="F3F9FF"/>
          </a:solidFill>
        </p:spPr>
        <p:txBody>
          <a:bodyPr wrap="square" lIns="0" tIns="0" rIns="0" bIns="0" rtlCol="0">
            <a:noAutofit/>
          </a:bodyPr>
          <a:lstStyle/>
          <a:p>
            <a:endParaRPr/>
          </a:p>
        </p:txBody>
      </p:sp>
      <p:sp>
        <p:nvSpPr>
          <p:cNvPr id="9" name="object 9"/>
          <p:cNvSpPr/>
          <p:nvPr/>
        </p:nvSpPr>
        <p:spPr>
          <a:xfrm>
            <a:off x="2646641" y="1639592"/>
            <a:ext cx="1555130" cy="1555130"/>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7" name="object 7"/>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6" name="object 6"/>
          <p:cNvSpPr txBox="1"/>
          <p:nvPr/>
        </p:nvSpPr>
        <p:spPr>
          <a:xfrm>
            <a:off x="99860" y="344631"/>
            <a:ext cx="671639"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C</a:t>
            </a:r>
            <a:r>
              <a:rPr sz="1150" spc="69" dirty="0" smtClean="0">
                <a:latin typeface="Times New Roman"/>
                <a:cs typeface="Times New Roman"/>
              </a:rPr>
              <a:t>OB</a:t>
            </a:r>
            <a:r>
              <a:rPr sz="1150" spc="0" dirty="0" smtClean="0">
                <a:latin typeface="Times New Roman"/>
                <a:cs typeface="Times New Roman"/>
              </a:rPr>
              <a:t>A</a:t>
            </a:r>
            <a:r>
              <a:rPr sz="1150" spc="139" dirty="0" smtClean="0">
                <a:latin typeface="Times New Roman"/>
                <a:cs typeface="Times New Roman"/>
              </a:rPr>
              <a:t> </a:t>
            </a:r>
            <a:r>
              <a:rPr sz="1400" spc="0" dirty="0" smtClean="0">
                <a:latin typeface="Times New Roman"/>
                <a:cs typeface="Times New Roman"/>
              </a:rPr>
              <a:t>1</a:t>
            </a:r>
            <a:endParaRPr sz="140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sp>
        <p:nvSpPr>
          <p:cNvPr id="3" name="object 3"/>
          <p:cNvSpPr txBox="1"/>
          <p:nvPr/>
        </p:nvSpPr>
        <p:spPr>
          <a:xfrm>
            <a:off x="311264" y="713219"/>
            <a:ext cx="3985463" cy="211016"/>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Times New Roman"/>
                <a:cs typeface="Times New Roman"/>
              </a:rPr>
              <a:t>T</a:t>
            </a:r>
            <a:r>
              <a:rPr sz="1200" b="1" spc="0" dirty="0" smtClean="0">
                <a:solidFill>
                  <a:srgbClr val="FFFFFF"/>
                </a:solidFill>
                <a:latin typeface="Times New Roman"/>
                <a:cs typeface="Times New Roman"/>
              </a:rPr>
              <a:t>ask!</a:t>
            </a:r>
            <a:endParaRPr sz="1200">
              <a:latin typeface="Times New Roman"/>
              <a:cs typeface="Times New Roman"/>
            </a:endParaRPr>
          </a:p>
        </p:txBody>
      </p:sp>
      <p:sp>
        <p:nvSpPr>
          <p:cNvPr id="2" name="object 2"/>
          <p:cNvSpPr txBox="1"/>
          <p:nvPr/>
        </p:nvSpPr>
        <p:spPr>
          <a:xfrm>
            <a:off x="311264" y="924236"/>
            <a:ext cx="3985463" cy="618572"/>
          </a:xfrm>
          <a:prstGeom prst="rect">
            <a:avLst/>
          </a:prstGeom>
        </p:spPr>
        <p:txBody>
          <a:bodyPr wrap="square" lIns="0" tIns="0" rIns="0" bIns="0" rtlCol="0">
            <a:noAutofit/>
          </a:bodyPr>
          <a:lstStyle/>
          <a:p>
            <a:pPr>
              <a:lnSpc>
                <a:spcPts val="900"/>
              </a:lnSpc>
              <a:spcBef>
                <a:spcPts val="0"/>
              </a:spcBef>
            </a:pPr>
            <a:endParaRPr sz="900"/>
          </a:p>
          <a:p>
            <a:pPr marL="152641">
              <a:lnSpc>
                <a:spcPct val="95825"/>
              </a:lnSpc>
            </a:pPr>
            <a:r>
              <a:rPr sz="1100" spc="0" dirty="0" smtClean="0">
                <a:latin typeface="Times New Roman"/>
                <a:cs typeface="Times New Roman"/>
              </a:rPr>
              <a:t>1.</a:t>
            </a:r>
            <a:r>
              <a:rPr sz="1100" spc="261" dirty="0" smtClean="0">
                <a:latin typeface="Times New Roman"/>
                <a:cs typeface="Times New Roman"/>
              </a:rPr>
              <a:t> </a:t>
            </a:r>
            <a:r>
              <a:rPr sz="1100" spc="0" dirty="0" smtClean="0">
                <a:latin typeface="Times New Roman"/>
                <a:cs typeface="Times New Roman"/>
              </a:rPr>
              <a:t>buka</a:t>
            </a:r>
            <a:r>
              <a:rPr sz="1100" spc="256" dirty="0" smtClean="0">
                <a:latin typeface="Times New Roman"/>
                <a:cs typeface="Times New Roman"/>
              </a:rPr>
              <a:t> </a:t>
            </a:r>
            <a:r>
              <a:rPr sz="1100" spc="0" dirty="0" smtClean="0">
                <a:solidFill>
                  <a:srgbClr val="104D8A"/>
                </a:solidFill>
                <a:latin typeface="Times New Roman"/>
                <a:cs typeface="Times New Roman"/>
              </a:rPr>
              <a:t>theone.tex</a:t>
            </a:r>
            <a:endParaRPr sz="1100">
              <a:latin typeface="Times New Roman"/>
              <a:cs typeface="Times New Roman"/>
            </a:endParaRPr>
          </a:p>
          <a:p>
            <a:pPr marL="152641">
              <a:lnSpc>
                <a:spcPct val="95825"/>
              </a:lnSpc>
              <a:spcBef>
                <a:spcPts val="385"/>
              </a:spcBef>
            </a:pPr>
            <a:r>
              <a:rPr sz="1100" spc="0" dirty="0" smtClean="0">
                <a:latin typeface="Times New Roman"/>
                <a:cs typeface="Times New Roman"/>
              </a:rPr>
              <a:t>2.</a:t>
            </a:r>
            <a:r>
              <a:rPr sz="1100" spc="261" dirty="0" smtClean="0">
                <a:latin typeface="Times New Roman"/>
                <a:cs typeface="Times New Roman"/>
              </a:rPr>
              <a:t> </a:t>
            </a:r>
            <a:r>
              <a:rPr sz="1100" spc="0" dirty="0" smtClean="0">
                <a:latin typeface="Times New Roman"/>
                <a:cs typeface="Times New Roman"/>
              </a:rPr>
              <a:t>ubah </a:t>
            </a:r>
            <a:r>
              <a:rPr sz="1100" spc="24" dirty="0" smtClean="0">
                <a:latin typeface="Times New Roman"/>
                <a:cs typeface="Times New Roman"/>
              </a:rPr>
              <a:t> </a:t>
            </a:r>
            <a:r>
              <a:rPr sz="1100" spc="0" dirty="0" smtClean="0">
                <a:latin typeface="Times New Roman"/>
                <a:cs typeface="Times New Roman"/>
              </a:rPr>
              <a:t>kelas</a:t>
            </a:r>
            <a:r>
              <a:rPr sz="1100" spc="180" dirty="0" smtClean="0">
                <a:latin typeface="Times New Roman"/>
                <a:cs typeface="Times New Roman"/>
              </a:rPr>
              <a:t> </a:t>
            </a:r>
            <a:r>
              <a:rPr sz="1100" spc="0" dirty="0" smtClean="0">
                <a:latin typeface="Times New Roman"/>
                <a:cs typeface="Times New Roman"/>
              </a:rPr>
              <a:t>nya</a:t>
            </a:r>
            <a:r>
              <a:rPr sz="1100" spc="190" dirty="0" smtClean="0">
                <a:latin typeface="Times New Roman"/>
                <a:cs typeface="Times New Roman"/>
              </a:rPr>
              <a:t> </a:t>
            </a:r>
            <a:r>
              <a:rPr sz="1100" spc="0" dirty="0" smtClean="0">
                <a:latin typeface="Times New Roman"/>
                <a:cs typeface="Times New Roman"/>
              </a:rPr>
              <a:t>menjadi</a:t>
            </a:r>
            <a:r>
              <a:rPr sz="1100" spc="-27" dirty="0" smtClean="0">
                <a:latin typeface="Times New Roman"/>
                <a:cs typeface="Times New Roman"/>
              </a:rPr>
              <a:t> </a:t>
            </a:r>
            <a:r>
              <a:rPr sz="1100" b="1" spc="0" dirty="0" smtClean="0">
                <a:solidFill>
                  <a:srgbClr val="104D8A"/>
                </a:solidFill>
                <a:latin typeface="Times New Roman"/>
                <a:cs typeface="Times New Roman"/>
              </a:rPr>
              <a:t>article</a:t>
            </a:r>
            <a:r>
              <a:rPr sz="1100" spc="0" dirty="0" smtClean="0">
                <a:latin typeface="Times New Roman"/>
                <a:cs typeface="Times New Roman"/>
              </a:rPr>
              <a:t>,</a:t>
            </a:r>
            <a:r>
              <a:rPr sz="1100" spc="86" dirty="0" smtClean="0">
                <a:latin typeface="Times New Roman"/>
                <a:cs typeface="Times New Roman"/>
              </a:rPr>
              <a:t> </a:t>
            </a:r>
            <a:r>
              <a:rPr sz="1100" b="1" spc="0" dirty="0" smtClean="0">
                <a:solidFill>
                  <a:srgbClr val="104D8A"/>
                </a:solidFill>
                <a:latin typeface="Times New Roman"/>
                <a:cs typeface="Times New Roman"/>
              </a:rPr>
              <a:t>book</a:t>
            </a:r>
            <a:r>
              <a:rPr sz="1100" spc="0" dirty="0" smtClean="0">
                <a:latin typeface="Times New Roman"/>
                <a:cs typeface="Times New Roman"/>
              </a:rPr>
              <a:t>,</a:t>
            </a:r>
            <a:r>
              <a:rPr sz="1100" spc="206" dirty="0" smtClean="0">
                <a:latin typeface="Times New Roman"/>
                <a:cs typeface="Times New Roman"/>
              </a:rPr>
              <a:t> </a:t>
            </a:r>
            <a:r>
              <a:rPr sz="1100" b="1" spc="0" dirty="0" smtClean="0">
                <a:solidFill>
                  <a:srgbClr val="104D8A"/>
                </a:solidFill>
                <a:latin typeface="Times New Roman"/>
                <a:cs typeface="Times New Roman"/>
              </a:rPr>
              <a:t>report</a:t>
            </a:r>
            <a:r>
              <a:rPr sz="1100" b="1" spc="29" dirty="0" smtClean="0">
                <a:solidFill>
                  <a:srgbClr val="104D8A"/>
                </a:solidFill>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b="1" spc="0" dirty="0" smtClean="0">
                <a:solidFill>
                  <a:srgbClr val="104D8A"/>
                </a:solidFill>
                <a:latin typeface="Times New Roman"/>
                <a:cs typeface="Times New Roman"/>
              </a:rPr>
              <a:t>letter</a:t>
            </a:r>
            <a:r>
              <a:rPr sz="1100" spc="0" dirty="0" smtClean="0">
                <a:latin typeface="Times New Roman"/>
                <a:cs typeface="Times New Roman"/>
              </a:rPr>
              <a:t>.</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0" name="object 60"/>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3" name="object 53"/>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9" name="object 59"/>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1" name="object 21"/>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5" name="object 15"/>
          <p:cNvSpPr/>
          <p:nvPr/>
        </p:nvSpPr>
        <p:spPr>
          <a:xfrm>
            <a:off x="871524"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p:nvPr/>
        </p:nvSpPr>
        <p:spPr>
          <a:xfrm>
            <a:off x="311264" y="614616"/>
            <a:ext cx="3985463" cy="214185"/>
          </a:xfrm>
          <a:custGeom>
            <a:avLst/>
            <a:gdLst/>
            <a:ahLst/>
            <a:cxnLst/>
            <a:rect l="l" t="t" r="r" b="b"/>
            <a:pathLst>
              <a:path w="3985463" h="214185">
                <a:moveTo>
                  <a:pt x="0" y="214185"/>
                </a:moveTo>
                <a:lnTo>
                  <a:pt x="3985463" y="214185"/>
                </a:lnTo>
                <a:lnTo>
                  <a:pt x="3985463" y="0"/>
                </a:lnTo>
                <a:lnTo>
                  <a:pt x="0" y="0"/>
                </a:lnTo>
                <a:lnTo>
                  <a:pt x="0" y="214185"/>
                </a:lnTo>
                <a:close/>
              </a:path>
            </a:pathLst>
          </a:custGeom>
          <a:solidFill>
            <a:srgbClr val="00008A"/>
          </a:solidFill>
        </p:spPr>
        <p:txBody>
          <a:bodyPr wrap="square" lIns="0" tIns="0" rIns="0" bIns="0" rtlCol="0">
            <a:noAutofit/>
          </a:bodyPr>
          <a:lstStyle/>
          <a:p>
            <a:endParaRPr/>
          </a:p>
        </p:txBody>
      </p:sp>
      <p:sp>
        <p:nvSpPr>
          <p:cNvPr id="13" name="object 13"/>
          <p:cNvSpPr/>
          <p:nvPr/>
        </p:nvSpPr>
        <p:spPr>
          <a:xfrm>
            <a:off x="311264" y="822477"/>
            <a:ext cx="3985463" cy="1004951"/>
          </a:xfrm>
          <a:custGeom>
            <a:avLst/>
            <a:gdLst/>
            <a:ahLst/>
            <a:cxnLst/>
            <a:rect l="l" t="t" r="r" b="b"/>
            <a:pathLst>
              <a:path w="3985463" h="1004951">
                <a:moveTo>
                  <a:pt x="0" y="1004951"/>
                </a:moveTo>
                <a:lnTo>
                  <a:pt x="3985463" y="1004951"/>
                </a:lnTo>
                <a:lnTo>
                  <a:pt x="3985463" y="0"/>
                </a:lnTo>
                <a:lnTo>
                  <a:pt x="0" y="0"/>
                </a:lnTo>
                <a:lnTo>
                  <a:pt x="0" y="1004951"/>
                </a:lnTo>
                <a:close/>
              </a:path>
            </a:pathLst>
          </a:custGeom>
          <a:solidFill>
            <a:srgbClr val="F3F9FF"/>
          </a:solidFill>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9" name="object 9"/>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8" name="object 8"/>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7" name="object 7"/>
          <p:cNvSpPr txBox="1"/>
          <p:nvPr/>
        </p:nvSpPr>
        <p:spPr>
          <a:xfrm>
            <a:off x="99860" y="344631"/>
            <a:ext cx="671639"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C</a:t>
            </a:r>
            <a:r>
              <a:rPr sz="1150" spc="69" dirty="0" smtClean="0">
                <a:latin typeface="Times New Roman"/>
                <a:cs typeface="Times New Roman"/>
              </a:rPr>
              <a:t>OB</a:t>
            </a:r>
            <a:r>
              <a:rPr sz="1150" spc="0" dirty="0" smtClean="0">
                <a:latin typeface="Times New Roman"/>
                <a:cs typeface="Times New Roman"/>
              </a:rPr>
              <a:t>A</a:t>
            </a:r>
            <a:r>
              <a:rPr sz="1150" spc="139" dirty="0" smtClean="0">
                <a:latin typeface="Times New Roman"/>
                <a:cs typeface="Times New Roman"/>
              </a:rPr>
              <a:t> </a:t>
            </a:r>
            <a:r>
              <a:rPr sz="1400" spc="0" dirty="0" smtClean="0">
                <a:latin typeface="Times New Roman"/>
                <a:cs typeface="Times New Roman"/>
              </a:rPr>
              <a:t>1</a:t>
            </a:r>
            <a:endParaRPr sz="1400">
              <a:latin typeface="Times New Roman"/>
              <a:cs typeface="Times New Roman"/>
            </a:endParaRPr>
          </a:p>
        </p:txBody>
      </p:sp>
      <p:sp>
        <p:nvSpPr>
          <p:cNvPr id="6" name="object 6"/>
          <p:cNvSpPr txBox="1"/>
          <p:nvPr/>
        </p:nvSpPr>
        <p:spPr>
          <a:xfrm>
            <a:off x="347294" y="2069375"/>
            <a:ext cx="3620657" cy="1196392"/>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documentclass</a:t>
            </a:r>
            <a:r>
              <a:rPr sz="1100" spc="0" dirty="0" smtClean="0">
                <a:solidFill>
                  <a:srgbClr val="8A1919"/>
                </a:solidFill>
                <a:latin typeface="Times New Roman"/>
                <a:cs typeface="Times New Roman"/>
              </a:rPr>
              <a:t>[a4paper,11pt,final]{article}</a:t>
            </a:r>
            <a:endParaRPr sz="1100" dirty="0">
              <a:latin typeface="Times New Roman"/>
              <a:cs typeface="Times New Roman"/>
            </a:endParaRPr>
          </a:p>
          <a:p>
            <a:pPr marL="12700" marR="20781">
              <a:lnSpc>
                <a:spcPct val="95825"/>
              </a:lnSpc>
              <a:spcBef>
                <a:spcPts val="3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title{</a:t>
            </a:r>
            <a:r>
              <a:rPr sz="1100" spc="0" dirty="0" err="1" smtClean="0">
                <a:solidFill>
                  <a:srgbClr val="8A1919"/>
                </a:solidFill>
                <a:latin typeface="Times New Roman"/>
                <a:cs typeface="Times New Roman"/>
              </a:rPr>
              <a:t>dokumen</a:t>
            </a:r>
            <a:r>
              <a:rPr sz="1100" spc="0" dirty="0" smtClean="0">
                <a:solidFill>
                  <a:srgbClr val="8A1919"/>
                </a:solidFill>
                <a:latin typeface="Times New Roman"/>
                <a:cs typeface="Times New Roman"/>
              </a:rPr>
              <a:t> </a:t>
            </a:r>
            <a:r>
              <a:rPr sz="1100" spc="183" dirty="0" smtClean="0">
                <a:solidFill>
                  <a:srgbClr val="8A1919"/>
                </a:solidFill>
                <a:latin typeface="Times New Roman"/>
                <a:cs typeface="Times New Roman"/>
              </a:rPr>
              <a:t> </a:t>
            </a:r>
            <a:r>
              <a:rPr sz="1100" spc="0" dirty="0" smtClean="0">
                <a:solidFill>
                  <a:srgbClr val="8A1919"/>
                </a:solidFill>
                <a:latin typeface="Times New Roman"/>
                <a:cs typeface="Times New Roman"/>
              </a:rPr>
              <a:t>pertama}</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author{Mr.</a:t>
            </a:r>
            <a:r>
              <a:rPr sz="1100" spc="280" dirty="0" smtClean="0">
                <a:solidFill>
                  <a:srgbClr val="8A1919"/>
                </a:solidFill>
                <a:latin typeface="Times New Roman"/>
                <a:cs typeface="Times New Roman"/>
              </a:rPr>
              <a:t> </a:t>
            </a:r>
            <a:r>
              <a:rPr sz="1100" spc="0" dirty="0" smtClean="0">
                <a:solidFill>
                  <a:srgbClr val="8A1919"/>
                </a:solidFill>
                <a:latin typeface="Times New Roman"/>
                <a:cs typeface="Times New Roman"/>
              </a:rPr>
              <a:t>X}</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begin{document}</a:t>
            </a:r>
            <a:endParaRPr sz="1100" dirty="0">
              <a:latin typeface="Times New Roman"/>
              <a:cs typeface="Times New Roman"/>
            </a:endParaRPr>
          </a:p>
          <a:p>
            <a:pPr marL="262089" marR="20781">
              <a:lnSpc>
                <a:spcPct val="95825"/>
              </a:lnSpc>
              <a:spcBef>
                <a:spcPts val="9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maketitle</a:t>
            </a:r>
            <a:endParaRPr sz="1100" dirty="0">
              <a:latin typeface="Times New Roman"/>
              <a:cs typeface="Times New Roman"/>
            </a:endParaRPr>
          </a:p>
          <a:p>
            <a:pPr marL="262089" marR="20781">
              <a:lnSpc>
                <a:spcPct val="95825"/>
              </a:lnSpc>
              <a:spcBef>
                <a:spcPts val="90"/>
              </a:spcBef>
            </a:pPr>
            <a:r>
              <a:rPr sz="1100" spc="0" dirty="0" smtClean="0">
                <a:solidFill>
                  <a:srgbClr val="8A1919"/>
                </a:solidFill>
                <a:latin typeface="Times New Roman"/>
                <a:cs typeface="Times New Roman"/>
              </a:rPr>
              <a:t>Halo</a:t>
            </a:r>
            <a:r>
              <a:rPr sz="1100" spc="319" dirty="0" smtClean="0">
                <a:solidFill>
                  <a:srgbClr val="8A1919"/>
                </a:solidFill>
                <a:latin typeface="Times New Roman"/>
                <a:cs typeface="Times New Roman"/>
              </a:rPr>
              <a:t> </a:t>
            </a:r>
            <a:r>
              <a:rPr sz="1100" spc="0" dirty="0" smtClean="0">
                <a:solidFill>
                  <a:srgbClr val="8A1919"/>
                </a:solidFill>
                <a:latin typeface="Times New Roman"/>
                <a:cs typeface="Times New Roman"/>
              </a:rPr>
              <a:t>Dunia...</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end{document}</a:t>
            </a:r>
            <a:endParaRPr sz="1100" dirty="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sp>
        <p:nvSpPr>
          <p:cNvPr id="3" name="object 3"/>
          <p:cNvSpPr txBox="1"/>
          <p:nvPr/>
        </p:nvSpPr>
        <p:spPr>
          <a:xfrm>
            <a:off x="311264" y="614616"/>
            <a:ext cx="3985463" cy="211023"/>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Times New Roman"/>
                <a:cs typeface="Times New Roman"/>
              </a:rPr>
              <a:t>T</a:t>
            </a:r>
            <a:r>
              <a:rPr sz="1200" b="1" spc="0" dirty="0" smtClean="0">
                <a:solidFill>
                  <a:srgbClr val="FFFFFF"/>
                </a:solidFill>
                <a:latin typeface="Times New Roman"/>
                <a:cs typeface="Times New Roman"/>
              </a:rPr>
              <a:t>ask!</a:t>
            </a:r>
            <a:endParaRPr sz="1200">
              <a:latin typeface="Times New Roman"/>
              <a:cs typeface="Times New Roman"/>
            </a:endParaRPr>
          </a:p>
        </p:txBody>
      </p:sp>
      <p:sp>
        <p:nvSpPr>
          <p:cNvPr id="2" name="object 2"/>
          <p:cNvSpPr txBox="1"/>
          <p:nvPr/>
        </p:nvSpPr>
        <p:spPr>
          <a:xfrm>
            <a:off x="311264" y="825639"/>
            <a:ext cx="3985463" cy="1001788"/>
          </a:xfrm>
          <a:prstGeom prst="rect">
            <a:avLst/>
          </a:prstGeom>
        </p:spPr>
        <p:txBody>
          <a:bodyPr wrap="square" lIns="0" tIns="0" rIns="0" bIns="0" rtlCol="0">
            <a:noAutofit/>
          </a:bodyPr>
          <a:lstStyle/>
          <a:p>
            <a:pPr>
              <a:lnSpc>
                <a:spcPts val="900"/>
              </a:lnSpc>
              <a:spcBef>
                <a:spcPts val="0"/>
              </a:spcBef>
            </a:pPr>
            <a:endParaRPr sz="900"/>
          </a:p>
          <a:p>
            <a:pPr marL="152641">
              <a:lnSpc>
                <a:spcPct val="95825"/>
              </a:lnSpc>
            </a:pPr>
            <a:r>
              <a:rPr sz="1100" spc="0" dirty="0" smtClean="0">
                <a:latin typeface="Times New Roman"/>
                <a:cs typeface="Times New Roman"/>
              </a:rPr>
              <a:t>1.</a:t>
            </a:r>
            <a:r>
              <a:rPr sz="1100" spc="261" dirty="0" smtClean="0">
                <a:latin typeface="Times New Roman"/>
                <a:cs typeface="Times New Roman"/>
              </a:rPr>
              <a:t> </a:t>
            </a:r>
            <a:r>
              <a:rPr sz="1100" spc="0" dirty="0" smtClean="0">
                <a:latin typeface="Times New Roman"/>
                <a:cs typeface="Times New Roman"/>
              </a:rPr>
              <a:t>Buka</a:t>
            </a:r>
            <a:r>
              <a:rPr sz="1100" spc="139" dirty="0" smtClean="0">
                <a:latin typeface="Times New Roman"/>
                <a:cs typeface="Times New Roman"/>
              </a:rPr>
              <a:t> </a:t>
            </a:r>
            <a:r>
              <a:rPr sz="1100" spc="0" dirty="0" smtClean="0">
                <a:latin typeface="Times New Roman"/>
                <a:cs typeface="Times New Roman"/>
              </a:rPr>
              <a:t>tab</a:t>
            </a:r>
            <a:r>
              <a:rPr sz="1100" spc="161" dirty="0" smtClean="0">
                <a:latin typeface="Times New Roman"/>
                <a:cs typeface="Times New Roman"/>
              </a:rPr>
              <a:t> </a:t>
            </a:r>
            <a:r>
              <a:rPr sz="1100" spc="0" dirty="0" smtClean="0">
                <a:latin typeface="Times New Roman"/>
                <a:cs typeface="Times New Roman"/>
              </a:rPr>
              <a:t>untuk</a:t>
            </a:r>
            <a:r>
              <a:rPr sz="1100" spc="11" dirty="0" smtClean="0">
                <a:latin typeface="Times New Roman"/>
                <a:cs typeface="Times New Roman"/>
              </a:rPr>
              <a:t> </a:t>
            </a:r>
            <a:r>
              <a:rPr sz="1100" spc="0" dirty="0" smtClean="0">
                <a:latin typeface="Times New Roman"/>
                <a:cs typeface="Times New Roman"/>
              </a:rPr>
              <a:t>dokumen</a:t>
            </a:r>
            <a:r>
              <a:rPr sz="1100" spc="-79" dirty="0" smtClean="0">
                <a:latin typeface="Times New Roman"/>
                <a:cs typeface="Times New Roman"/>
              </a:rPr>
              <a:t> </a:t>
            </a:r>
            <a:r>
              <a:rPr sz="1100" spc="0" dirty="0" smtClean="0">
                <a:latin typeface="Times New Roman"/>
                <a:cs typeface="Times New Roman"/>
              </a:rPr>
              <a:t>ba</a:t>
            </a:r>
            <a:r>
              <a:rPr sz="1100" spc="-9" dirty="0" smtClean="0">
                <a:latin typeface="Times New Roman"/>
                <a:cs typeface="Times New Roman"/>
              </a:rPr>
              <a:t>r</a:t>
            </a:r>
            <a:r>
              <a:rPr sz="1100" spc="0" dirty="0" smtClean="0">
                <a:latin typeface="Times New Roman"/>
                <a:cs typeface="Times New Roman"/>
              </a:rPr>
              <a:t>u.</a:t>
            </a:r>
            <a:endParaRPr sz="1100">
              <a:latin typeface="Times New Roman"/>
              <a:cs typeface="Times New Roman"/>
            </a:endParaRPr>
          </a:p>
          <a:p>
            <a:pPr marL="152641">
              <a:lnSpc>
                <a:spcPts val="1264"/>
              </a:lnSpc>
              <a:spcBef>
                <a:spcPts val="385"/>
              </a:spcBef>
            </a:pPr>
            <a:r>
              <a:rPr sz="1100" spc="0" dirty="0" smtClean="0">
                <a:latin typeface="Times New Roman"/>
                <a:cs typeface="Times New Roman"/>
              </a:rPr>
              <a:t>2.</a:t>
            </a:r>
            <a:r>
              <a:rPr sz="1100" spc="261" dirty="0" smtClean="0">
                <a:latin typeface="Times New Roman"/>
                <a:cs typeface="Times New Roman"/>
              </a:rPr>
              <a:t> </a:t>
            </a:r>
            <a:r>
              <a:rPr sz="1100" spc="0" dirty="0" smtClean="0">
                <a:latin typeface="Times New Roman"/>
                <a:cs typeface="Times New Roman"/>
              </a:rPr>
              <a:t>Ketikan </a:t>
            </a:r>
            <a:r>
              <a:rPr sz="1100" spc="3" dirty="0" smtClean="0">
                <a:latin typeface="Times New Roman"/>
                <a:cs typeface="Times New Roman"/>
              </a:rPr>
              <a:t> </a:t>
            </a:r>
            <a:r>
              <a:rPr sz="1100" spc="0" dirty="0" smtClean="0">
                <a:latin typeface="Times New Roman"/>
                <a:cs typeface="Times New Roman"/>
              </a:rPr>
              <a:t>Syntax</a:t>
            </a:r>
            <a:r>
              <a:rPr sz="1100" spc="213" dirty="0" smtClean="0">
                <a:latin typeface="Times New Roman"/>
                <a:cs typeface="Times New Roman"/>
              </a:rPr>
              <a:t> </a:t>
            </a: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Xberikut.</a:t>
            </a:r>
            <a:endParaRPr sz="1100">
              <a:latin typeface="Times New Roman"/>
              <a:cs typeface="Times New Roman"/>
            </a:endParaRPr>
          </a:p>
          <a:p>
            <a:pPr marL="152641">
              <a:lnSpc>
                <a:spcPct val="95825"/>
              </a:lnSpc>
              <a:spcBef>
                <a:spcPts val="135"/>
              </a:spcBef>
            </a:pPr>
            <a:r>
              <a:rPr sz="1100" spc="0" dirty="0" smtClean="0">
                <a:latin typeface="Times New Roman"/>
                <a:cs typeface="Times New Roman"/>
              </a:rPr>
              <a:t>3.</a:t>
            </a:r>
            <a:r>
              <a:rPr sz="1100" spc="261" dirty="0" smtClean="0">
                <a:latin typeface="Times New Roman"/>
                <a:cs typeface="Times New Roman"/>
              </a:rPr>
              <a:t> </a:t>
            </a:r>
            <a:r>
              <a:rPr sz="1100" spc="0" dirty="0" smtClean="0">
                <a:latin typeface="Times New Roman"/>
                <a:cs typeface="Times New Roman"/>
              </a:rPr>
              <a:t>Simpan </a:t>
            </a:r>
            <a:r>
              <a:rPr sz="1100" spc="27" dirty="0" smtClean="0">
                <a:latin typeface="Times New Roman"/>
                <a:cs typeface="Times New Roman"/>
              </a:rPr>
              <a:t> </a:t>
            </a:r>
            <a:r>
              <a:rPr sz="1100" spc="0" dirty="0" smtClean="0">
                <a:latin typeface="Times New Roman"/>
                <a:cs typeface="Times New Roman"/>
              </a:rPr>
              <a:t>dalam</a:t>
            </a:r>
            <a:r>
              <a:rPr sz="1100" spc="-35" dirty="0" smtClean="0">
                <a:latin typeface="Times New Roman"/>
                <a:cs typeface="Times New Roman"/>
              </a:rPr>
              <a:t> </a:t>
            </a:r>
            <a:r>
              <a:rPr sz="1100" spc="0" dirty="0" smtClean="0">
                <a:latin typeface="Times New Roman"/>
                <a:cs typeface="Times New Roman"/>
              </a:rPr>
              <a:t>file</a:t>
            </a:r>
            <a:r>
              <a:rPr sz="1100" spc="29" dirty="0" smtClean="0">
                <a:latin typeface="Times New Roman"/>
                <a:cs typeface="Times New Roman"/>
              </a:rPr>
              <a:t> </a:t>
            </a:r>
            <a:r>
              <a:rPr sz="1100" spc="0" dirty="0" smtClean="0">
                <a:solidFill>
                  <a:srgbClr val="104D8A"/>
                </a:solidFill>
                <a:latin typeface="Times New Roman"/>
                <a:cs typeface="Times New Roman"/>
              </a:rPr>
              <a:t>contoh.tex</a:t>
            </a:r>
            <a:r>
              <a:rPr sz="1100" spc="0" dirty="0" smtClean="0">
                <a:latin typeface="Times New Roman"/>
                <a:cs typeface="Times New Roman"/>
              </a:rPr>
              <a:t>.</a:t>
            </a:r>
            <a:endParaRPr sz="1100">
              <a:latin typeface="Times New Roman"/>
              <a:cs typeface="Times New Roman"/>
            </a:endParaRPr>
          </a:p>
          <a:p>
            <a:pPr marL="152641">
              <a:lnSpc>
                <a:spcPct val="95825"/>
              </a:lnSpc>
              <a:spcBef>
                <a:spcPts val="385"/>
              </a:spcBef>
            </a:pPr>
            <a:r>
              <a:rPr sz="1100" spc="0" dirty="0" smtClean="0">
                <a:latin typeface="Times New Roman"/>
                <a:cs typeface="Times New Roman"/>
              </a:rPr>
              <a:t>4.</a:t>
            </a:r>
            <a:r>
              <a:rPr sz="1100" spc="261" dirty="0" smtClean="0">
                <a:latin typeface="Times New Roman"/>
                <a:cs typeface="Times New Roman"/>
              </a:rPr>
              <a:t> </a:t>
            </a:r>
            <a:r>
              <a:rPr sz="1100" spc="-100" dirty="0" smtClean="0">
                <a:latin typeface="Times New Roman"/>
                <a:cs typeface="Times New Roman"/>
              </a:rPr>
              <a:t>T</a:t>
            </a:r>
            <a:r>
              <a:rPr sz="1100" spc="0" dirty="0" smtClean="0">
                <a:latin typeface="Times New Roman"/>
                <a:cs typeface="Times New Roman"/>
              </a:rPr>
              <a:t>ekan</a:t>
            </a:r>
            <a:r>
              <a:rPr sz="1100" spc="221" dirty="0" smtClean="0">
                <a:latin typeface="Times New Roman"/>
                <a:cs typeface="Times New Roman"/>
              </a:rPr>
              <a:t> </a:t>
            </a:r>
            <a:r>
              <a:rPr sz="1100" spc="0" dirty="0" smtClean="0">
                <a:latin typeface="Times New Roman"/>
                <a:cs typeface="Times New Roman"/>
              </a:rPr>
              <a:t>F1.</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0" name="object 60"/>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3" name="object 53"/>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9" name="object 59"/>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1" name="object 21"/>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5" name="object 15"/>
          <p:cNvSpPr/>
          <p:nvPr/>
        </p:nvSpPr>
        <p:spPr>
          <a:xfrm>
            <a:off x="921918"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p:nvPr/>
        </p:nvSpPr>
        <p:spPr>
          <a:xfrm>
            <a:off x="311264" y="2464015"/>
            <a:ext cx="3985463" cy="214185"/>
          </a:xfrm>
          <a:custGeom>
            <a:avLst/>
            <a:gdLst/>
            <a:ahLst/>
            <a:cxnLst/>
            <a:rect l="l" t="t" r="r" b="b"/>
            <a:pathLst>
              <a:path w="3985463" h="214185">
                <a:moveTo>
                  <a:pt x="0" y="214185"/>
                </a:moveTo>
                <a:lnTo>
                  <a:pt x="3985463" y="214185"/>
                </a:lnTo>
                <a:lnTo>
                  <a:pt x="3985463" y="0"/>
                </a:lnTo>
                <a:lnTo>
                  <a:pt x="0" y="0"/>
                </a:lnTo>
                <a:lnTo>
                  <a:pt x="0" y="214185"/>
                </a:lnTo>
                <a:close/>
              </a:path>
            </a:pathLst>
          </a:custGeom>
          <a:solidFill>
            <a:srgbClr val="00008A"/>
          </a:solidFill>
        </p:spPr>
        <p:txBody>
          <a:bodyPr wrap="square" lIns="0" tIns="0" rIns="0" bIns="0" rtlCol="0">
            <a:noAutofit/>
          </a:bodyPr>
          <a:lstStyle/>
          <a:p>
            <a:endParaRPr/>
          </a:p>
        </p:txBody>
      </p:sp>
      <p:sp>
        <p:nvSpPr>
          <p:cNvPr id="13" name="object 13"/>
          <p:cNvSpPr/>
          <p:nvPr/>
        </p:nvSpPr>
        <p:spPr>
          <a:xfrm>
            <a:off x="311264" y="2671876"/>
            <a:ext cx="3985463" cy="427520"/>
          </a:xfrm>
          <a:custGeom>
            <a:avLst/>
            <a:gdLst/>
            <a:ahLst/>
            <a:cxnLst/>
            <a:rect l="l" t="t" r="r" b="b"/>
            <a:pathLst>
              <a:path w="3985463" h="427520">
                <a:moveTo>
                  <a:pt x="0" y="427520"/>
                </a:moveTo>
                <a:lnTo>
                  <a:pt x="3985463" y="427520"/>
                </a:lnTo>
                <a:lnTo>
                  <a:pt x="3985463" y="0"/>
                </a:lnTo>
                <a:lnTo>
                  <a:pt x="0" y="0"/>
                </a:lnTo>
                <a:lnTo>
                  <a:pt x="0" y="427520"/>
                </a:lnTo>
                <a:close/>
              </a:path>
            </a:pathLst>
          </a:custGeom>
          <a:solidFill>
            <a:srgbClr val="F3F9FF"/>
          </a:solidFill>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923778" cy="207596"/>
          </a:xfrm>
          <a:prstGeom prst="rect">
            <a:avLst/>
          </a:prstGeom>
        </p:spPr>
        <p:txBody>
          <a:bodyPr wrap="square" lIns="0" tIns="0" rIns="0" bIns="0" rtlCol="0">
            <a:noAutofit/>
          </a:bodyPr>
          <a:lstStyle/>
          <a:p>
            <a:pPr marL="12700">
              <a:lnSpc>
                <a:spcPts val="1505"/>
              </a:lnSpc>
              <a:spcBef>
                <a:spcPts val="75"/>
              </a:spcBef>
            </a:pPr>
            <a:r>
              <a:rPr sz="1400" spc="-44" dirty="0" smtClean="0">
                <a:latin typeface="Times New Roman"/>
                <a:cs typeface="Times New Roman"/>
              </a:rPr>
              <a:t>P</a:t>
            </a:r>
            <a:r>
              <a:rPr sz="1150" spc="69" dirty="0" smtClean="0">
                <a:latin typeface="Times New Roman"/>
                <a:cs typeface="Times New Roman"/>
              </a:rPr>
              <a:t>ACKAGE</a:t>
            </a:r>
            <a:r>
              <a:rPr sz="1150" spc="0" dirty="0" smtClean="0">
                <a:latin typeface="Times New Roman"/>
                <a:cs typeface="Times New Roman"/>
              </a:rPr>
              <a:t>S</a:t>
            </a:r>
            <a:endParaRPr sz="1150">
              <a:latin typeface="Times New Roman"/>
              <a:cs typeface="Times New Roman"/>
            </a:endParaRPr>
          </a:p>
        </p:txBody>
      </p:sp>
      <p:sp>
        <p:nvSpPr>
          <p:cNvPr id="8" name="object 8"/>
          <p:cNvSpPr txBox="1"/>
          <p:nvPr/>
        </p:nvSpPr>
        <p:spPr>
          <a:xfrm>
            <a:off x="347294" y="746494"/>
            <a:ext cx="3288148" cy="621309"/>
          </a:xfrm>
          <a:prstGeom prst="rect">
            <a:avLst/>
          </a:prstGeom>
        </p:spPr>
        <p:txBody>
          <a:bodyPr wrap="square" lIns="0" tIns="0" rIns="0" bIns="0" rtlCol="0">
            <a:noAutofit/>
          </a:bodyPr>
          <a:lstStyle/>
          <a:p>
            <a:pPr marL="12700" marR="20781">
              <a:lnSpc>
                <a:spcPts val="1175"/>
              </a:lnSpc>
              <a:spcBef>
                <a:spcPts val="58"/>
              </a:spcBef>
            </a:pPr>
            <a:r>
              <a:rPr sz="1100" b="1" dirty="0" smtClean="0">
                <a:solidFill>
                  <a:srgbClr val="104D8A"/>
                </a:solidFill>
                <a:latin typeface="Times New Roman"/>
                <a:cs typeface="Times New Roman"/>
              </a:rPr>
              <a:t>Syntax</a:t>
            </a:r>
            <a:r>
              <a:rPr sz="1100" dirty="0" smtClean="0">
                <a:latin typeface="Times New Roman"/>
                <a:cs typeface="Times New Roman"/>
              </a:rPr>
              <a:t>:</a:t>
            </a:r>
            <a:endParaRPr sz="1100" dirty="0">
              <a:latin typeface="Times New Roman"/>
              <a:cs typeface="Times New Roman"/>
            </a:endParaRPr>
          </a:p>
          <a:p>
            <a:pPr marL="12700" marR="20781">
              <a:lnSpc>
                <a:spcPct val="95825"/>
              </a:lnSpc>
              <a:spcBef>
                <a:spcPts val="927"/>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usepackage</a:t>
            </a:r>
            <a:r>
              <a:rPr sz="1100" spc="0" dirty="0" smtClean="0">
                <a:solidFill>
                  <a:srgbClr val="8A1919"/>
                </a:solidFill>
                <a:latin typeface="Times New Roman"/>
                <a:cs typeface="Times New Roman"/>
              </a:rPr>
              <a:t>[options]{package}</a:t>
            </a:r>
            <a:endParaRPr sz="1100" dirty="0">
              <a:latin typeface="Times New Roman"/>
              <a:cs typeface="Times New Roman"/>
            </a:endParaRPr>
          </a:p>
          <a:p>
            <a:pPr marL="12700">
              <a:lnSpc>
                <a:spcPct val="95825"/>
              </a:lnSpc>
              <a:spcBef>
                <a:spcPts val="9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usepackage</a:t>
            </a:r>
            <a:r>
              <a:rPr sz="1100" spc="0" dirty="0" smtClean="0">
                <a:solidFill>
                  <a:srgbClr val="8A1919"/>
                </a:solidFill>
                <a:latin typeface="Times New Roman"/>
                <a:cs typeface="Times New Roman"/>
              </a:rPr>
              <a:t>{package1,package2,package3}</a:t>
            </a:r>
            <a:endParaRPr sz="1100" dirty="0">
              <a:latin typeface="Times New Roman"/>
              <a:cs typeface="Times New Roman"/>
            </a:endParaRPr>
          </a:p>
        </p:txBody>
      </p:sp>
      <p:sp>
        <p:nvSpPr>
          <p:cNvPr id="7" name="object 7"/>
          <p:cNvSpPr txBox="1"/>
          <p:nvPr/>
        </p:nvSpPr>
        <p:spPr>
          <a:xfrm>
            <a:off x="347294" y="1490460"/>
            <a:ext cx="550613" cy="165704"/>
          </a:xfrm>
          <a:prstGeom prst="rect">
            <a:avLst/>
          </a:prstGeom>
        </p:spPr>
        <p:txBody>
          <a:bodyPr wrap="square" lIns="0" tIns="0" rIns="0" bIns="0" rtlCol="0">
            <a:noAutofit/>
          </a:bodyPr>
          <a:lstStyle/>
          <a:p>
            <a:pPr marL="12700">
              <a:lnSpc>
                <a:spcPts val="1175"/>
              </a:lnSpc>
              <a:spcBef>
                <a:spcPts val="58"/>
              </a:spcBef>
            </a:pPr>
            <a:r>
              <a:rPr sz="1100" b="1" dirty="0" smtClean="0">
                <a:solidFill>
                  <a:srgbClr val="104D8A"/>
                </a:solidFill>
                <a:latin typeface="Times New Roman"/>
                <a:cs typeface="Times New Roman"/>
              </a:rPr>
              <a:t>Contoh</a:t>
            </a:r>
            <a:r>
              <a:rPr sz="1100" dirty="0" smtClean="0">
                <a:latin typeface="Times New Roman"/>
                <a:cs typeface="Times New Roman"/>
              </a:rPr>
              <a:t>:</a:t>
            </a:r>
            <a:endParaRPr sz="1100">
              <a:latin typeface="Times New Roman"/>
              <a:cs typeface="Times New Roman"/>
            </a:endParaRPr>
          </a:p>
        </p:txBody>
      </p:sp>
      <p:sp>
        <p:nvSpPr>
          <p:cNvPr id="6" name="object 6"/>
          <p:cNvSpPr txBox="1"/>
          <p:nvPr/>
        </p:nvSpPr>
        <p:spPr>
          <a:xfrm>
            <a:off x="347294" y="1775751"/>
            <a:ext cx="4202548" cy="508102"/>
          </a:xfrm>
          <a:prstGeom prst="rect">
            <a:avLst/>
          </a:prstGeom>
        </p:spPr>
        <p:txBody>
          <a:bodyPr wrap="square" lIns="0" tIns="0" rIns="0" bIns="0" rtlCol="0">
            <a:noAutofit/>
          </a:bodyPr>
          <a:lstStyle/>
          <a:p>
            <a:pPr marL="12700" marR="20781">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usepackage</a:t>
            </a:r>
            <a:r>
              <a:rPr sz="1100" spc="0" dirty="0" smtClean="0">
                <a:solidFill>
                  <a:srgbClr val="8A1919"/>
                </a:solidFill>
                <a:latin typeface="Times New Roman"/>
                <a:cs typeface="Times New Roman"/>
              </a:rPr>
              <a:t>{color}</a:t>
            </a:r>
            <a:endParaRPr sz="1100" dirty="0">
              <a:latin typeface="Times New Roman"/>
              <a:cs typeface="Times New Roman"/>
            </a:endParaRPr>
          </a:p>
          <a:p>
            <a:pPr marL="12700">
              <a:lnSpc>
                <a:spcPct val="95825"/>
              </a:lnSpc>
              <a:spcBef>
                <a:spcPts val="3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usepackage</a:t>
            </a:r>
            <a:r>
              <a:rPr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pslatex,palatino,avant,graphicx,color</a:t>
            </a:r>
            <a:r>
              <a:rPr sz="1100" spc="0" dirty="0" smtClean="0">
                <a:solidFill>
                  <a:srgbClr val="8A1919"/>
                </a:solidFill>
                <a:latin typeface="Times New Roman"/>
                <a:cs typeface="Times New Roman"/>
              </a:rPr>
              <a:t>}</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usepackage</a:t>
            </a:r>
            <a:r>
              <a:rPr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usenames,dvipsnames</a:t>
            </a:r>
            <a:r>
              <a:rPr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xcolor</a:t>
            </a:r>
            <a:r>
              <a:rPr sz="1100" spc="0" dirty="0" smtClean="0">
                <a:solidFill>
                  <a:srgbClr val="8A1919"/>
                </a:solidFill>
                <a:latin typeface="Times New Roman"/>
                <a:cs typeface="Times New Roman"/>
              </a:rPr>
              <a:t>}</a:t>
            </a:r>
            <a:endParaRPr sz="1100" dirty="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sp>
        <p:nvSpPr>
          <p:cNvPr id="3" name="object 3"/>
          <p:cNvSpPr txBox="1"/>
          <p:nvPr/>
        </p:nvSpPr>
        <p:spPr>
          <a:xfrm>
            <a:off x="311264" y="2464015"/>
            <a:ext cx="3985463" cy="211023"/>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Times New Roman"/>
                <a:cs typeface="Times New Roman"/>
              </a:rPr>
              <a:t>T</a:t>
            </a:r>
            <a:r>
              <a:rPr sz="1200" b="1" spc="0" dirty="0" smtClean="0">
                <a:solidFill>
                  <a:srgbClr val="FFFFFF"/>
                </a:solidFill>
                <a:latin typeface="Times New Roman"/>
                <a:cs typeface="Times New Roman"/>
              </a:rPr>
              <a:t>ask!</a:t>
            </a:r>
            <a:endParaRPr sz="1200">
              <a:latin typeface="Times New Roman"/>
              <a:cs typeface="Times New Roman"/>
            </a:endParaRPr>
          </a:p>
        </p:txBody>
      </p:sp>
      <p:sp>
        <p:nvSpPr>
          <p:cNvPr id="2" name="object 2"/>
          <p:cNvSpPr txBox="1"/>
          <p:nvPr/>
        </p:nvSpPr>
        <p:spPr>
          <a:xfrm>
            <a:off x="311264" y="2675039"/>
            <a:ext cx="3985463" cy="424357"/>
          </a:xfrm>
          <a:prstGeom prst="rect">
            <a:avLst/>
          </a:prstGeom>
        </p:spPr>
        <p:txBody>
          <a:bodyPr wrap="square" lIns="0" tIns="0" rIns="0" bIns="0" rtlCol="0">
            <a:noAutofit/>
          </a:bodyPr>
          <a:lstStyle/>
          <a:p>
            <a:pPr marL="48729">
              <a:lnSpc>
                <a:spcPts val="1264"/>
              </a:lnSpc>
              <a:spcBef>
                <a:spcPts val="300"/>
              </a:spcBef>
            </a:pPr>
            <a:r>
              <a:rPr sz="1100" spc="0" dirty="0" smtClean="0">
                <a:latin typeface="Times New Roman"/>
                <a:cs typeface="Times New Roman"/>
              </a:rPr>
              <a:t>Ketikan </a:t>
            </a:r>
            <a:r>
              <a:rPr sz="1100" spc="3" dirty="0" smtClean="0">
                <a:latin typeface="Times New Roman"/>
                <a:cs typeface="Times New Roman"/>
              </a:rPr>
              <a:t> </a:t>
            </a:r>
            <a:r>
              <a:rPr sz="1100" spc="0" dirty="0" smtClean="0">
                <a:latin typeface="Times New Roman"/>
                <a:cs typeface="Times New Roman"/>
              </a:rPr>
              <a:t>Syntax</a:t>
            </a:r>
            <a:r>
              <a:rPr sz="1100" spc="213" dirty="0" smtClean="0">
                <a:latin typeface="Times New Roman"/>
                <a:cs typeface="Times New Roman"/>
              </a:rPr>
              <a:t> </a:t>
            </a: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a:t>
            </a:r>
            <a:r>
              <a:rPr sz="1100" spc="-51" dirty="0" smtClean="0">
                <a:latin typeface="Times New Roman"/>
                <a:cs typeface="Times New Roman"/>
              </a:rPr>
              <a:t> </a:t>
            </a:r>
            <a:r>
              <a:rPr sz="1100" spc="0" dirty="0" smtClean="0">
                <a:latin typeface="Times New Roman"/>
                <a:cs typeface="Times New Roman"/>
              </a:rPr>
              <a:t>berikut.</a:t>
            </a:r>
            <a:endParaRPr sz="1100" dirty="0">
              <a:latin typeface="Times New Roman"/>
              <a:cs typeface="Times New Roman"/>
            </a:endParaRPr>
          </a:p>
          <a:p>
            <a:pPr marL="48729">
              <a:lnSpc>
                <a:spcPts val="1135"/>
              </a:lnSpc>
              <a:spcBef>
                <a:spcPts val="306"/>
              </a:spcBef>
            </a:pPr>
            <a:r>
              <a:rPr sz="1650" baseline="1762" dirty="0" smtClean="0">
                <a:latin typeface="Malgun Gothic"/>
                <a:cs typeface="Malgun Gothic"/>
              </a:rPr>
              <a:t>{</a:t>
            </a:r>
            <a:r>
              <a:rPr lang="id-ID" sz="1600" spc="0" dirty="0" smtClean="0">
                <a:solidFill>
                  <a:srgbClr val="8A1919"/>
                </a:solidFill>
                <a:latin typeface="Times New Roman"/>
                <a:cs typeface="Times New Roman"/>
              </a:rPr>
              <a:t>\</a:t>
            </a:r>
            <a:r>
              <a:rPr sz="1650" baseline="2635" dirty="0" smtClean="0">
                <a:latin typeface="Times New Roman"/>
                <a:cs typeface="Times New Roman"/>
              </a:rPr>
              <a:t>color</a:t>
            </a:r>
            <a:r>
              <a:rPr sz="1650" baseline="1762" dirty="0" smtClean="0">
                <a:latin typeface="Malgun Gothic"/>
                <a:cs typeface="Malgun Gothic"/>
              </a:rPr>
              <a:t>{</a:t>
            </a:r>
            <a:r>
              <a:rPr sz="1650" baseline="2635" dirty="0" smtClean="0">
                <a:latin typeface="Times New Roman"/>
                <a:cs typeface="Times New Roman"/>
              </a:rPr>
              <a:t>Apricot</a:t>
            </a:r>
            <a:r>
              <a:rPr sz="1650" baseline="1762" dirty="0" smtClean="0">
                <a:latin typeface="Malgun Gothic"/>
                <a:cs typeface="Malgun Gothic"/>
              </a:rPr>
              <a:t>} </a:t>
            </a:r>
            <a:r>
              <a:rPr sz="1650" spc="-119" baseline="1762" dirty="0" smtClean="0">
                <a:latin typeface="Malgun Gothic"/>
                <a:cs typeface="Malgun Gothic"/>
              </a:rPr>
              <a:t> </a:t>
            </a:r>
            <a:r>
              <a:rPr sz="1650" spc="0" baseline="2635" dirty="0" smtClean="0">
                <a:latin typeface="Times New Roman"/>
                <a:cs typeface="Times New Roman"/>
              </a:rPr>
              <a:t>halo</a:t>
            </a:r>
            <a:r>
              <a:rPr sz="1650" spc="0" baseline="1762" dirty="0" smtClean="0">
                <a:latin typeface="Malgun Gothic"/>
                <a:cs typeface="Malgun Gothic"/>
              </a:rPr>
              <a:t>}</a:t>
            </a:r>
            <a:r>
              <a:rPr sz="1650" spc="124" baseline="1762" dirty="0" smtClean="0">
                <a:latin typeface="Malgun Gothic"/>
                <a:cs typeface="Malgun Gothic"/>
              </a:rPr>
              <a:t> </a:t>
            </a:r>
            <a:r>
              <a:rPr sz="1650" spc="0" baseline="1762" dirty="0" smtClean="0">
                <a:latin typeface="Malgun Gothic"/>
                <a:cs typeface="Malgun Gothic"/>
              </a:rPr>
              <a:t>{</a:t>
            </a:r>
            <a:r>
              <a:rPr lang="id-ID" sz="1600" spc="0" dirty="0" smtClean="0">
                <a:solidFill>
                  <a:srgbClr val="8A1919"/>
                </a:solidFill>
                <a:latin typeface="Times New Roman"/>
                <a:cs typeface="Times New Roman"/>
              </a:rPr>
              <a:t>\</a:t>
            </a:r>
            <a:r>
              <a:rPr sz="1650" spc="0" baseline="2635" dirty="0" smtClean="0">
                <a:latin typeface="Times New Roman"/>
                <a:cs typeface="Times New Roman"/>
              </a:rPr>
              <a:t>color</a:t>
            </a:r>
            <a:r>
              <a:rPr sz="1650" spc="0" baseline="1762" dirty="0" smtClean="0">
                <a:latin typeface="Malgun Gothic"/>
                <a:cs typeface="Malgun Gothic"/>
              </a:rPr>
              <a:t>{</a:t>
            </a:r>
            <a:r>
              <a:rPr sz="1650" spc="0" baseline="2635" dirty="0" smtClean="0">
                <a:latin typeface="Times New Roman"/>
                <a:cs typeface="Times New Roman"/>
              </a:rPr>
              <a:t>red</a:t>
            </a:r>
            <a:r>
              <a:rPr sz="1650" spc="0" baseline="1762" dirty="0" smtClean="0">
                <a:latin typeface="Malgun Gothic"/>
                <a:cs typeface="Malgun Gothic"/>
              </a:rPr>
              <a:t>} </a:t>
            </a:r>
            <a:r>
              <a:rPr sz="1650" spc="-119" baseline="1762" dirty="0" smtClean="0">
                <a:latin typeface="Malgun Gothic"/>
                <a:cs typeface="Malgun Gothic"/>
              </a:rPr>
              <a:t> </a:t>
            </a:r>
            <a:r>
              <a:rPr sz="1650" spc="0" baseline="2635" dirty="0" smtClean="0">
                <a:latin typeface="Times New Roman"/>
                <a:cs typeface="Times New Roman"/>
              </a:rPr>
              <a:t>apa</a:t>
            </a:r>
            <a:r>
              <a:rPr sz="1650" spc="302" baseline="2635" dirty="0" smtClean="0">
                <a:latin typeface="Times New Roman"/>
                <a:cs typeface="Times New Roman"/>
              </a:rPr>
              <a:t> </a:t>
            </a:r>
            <a:r>
              <a:rPr sz="1650" spc="0" baseline="2635" dirty="0" smtClean="0">
                <a:latin typeface="Times New Roman"/>
                <a:cs typeface="Times New Roman"/>
              </a:rPr>
              <a:t>kabar!</a:t>
            </a:r>
            <a:r>
              <a:rPr sz="1650" spc="0" baseline="1762" dirty="0" smtClean="0">
                <a:latin typeface="Malgun Gothic"/>
                <a:cs typeface="Malgun Gothic"/>
              </a:rPr>
              <a:t>}</a:t>
            </a:r>
            <a:endParaRPr sz="1100" dirty="0">
              <a:latin typeface="Malgun Gothic"/>
              <a:cs typeface="Malgun Gothic"/>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8" name="object 5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1" name="object 51"/>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7" name="object 57"/>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6" name="object 16"/>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3" name="object 13"/>
          <p:cNvSpPr/>
          <p:nvPr/>
        </p:nvSpPr>
        <p:spPr>
          <a:xfrm>
            <a:off x="972324"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0" name="object 10"/>
          <p:cNvSpPr/>
          <p:nvPr/>
        </p:nvSpPr>
        <p:spPr>
          <a:xfrm>
            <a:off x="311264" y="1337182"/>
            <a:ext cx="3985463" cy="214185"/>
          </a:xfrm>
          <a:custGeom>
            <a:avLst/>
            <a:gdLst/>
            <a:ahLst/>
            <a:cxnLst/>
            <a:rect l="l" t="t" r="r" b="b"/>
            <a:pathLst>
              <a:path w="3985463" h="214185">
                <a:moveTo>
                  <a:pt x="0" y="214185"/>
                </a:moveTo>
                <a:lnTo>
                  <a:pt x="3985463" y="214185"/>
                </a:lnTo>
                <a:lnTo>
                  <a:pt x="3985463" y="0"/>
                </a:lnTo>
                <a:lnTo>
                  <a:pt x="0" y="0"/>
                </a:lnTo>
                <a:lnTo>
                  <a:pt x="0" y="214185"/>
                </a:lnTo>
                <a:close/>
              </a:path>
            </a:pathLst>
          </a:custGeom>
          <a:solidFill>
            <a:srgbClr val="00008A"/>
          </a:solidFill>
        </p:spPr>
        <p:txBody>
          <a:bodyPr wrap="square" lIns="0" tIns="0" rIns="0" bIns="0" rtlCol="0">
            <a:noAutofit/>
          </a:bodyPr>
          <a:lstStyle/>
          <a:p>
            <a:endParaRPr/>
          </a:p>
        </p:txBody>
      </p:sp>
      <p:sp>
        <p:nvSpPr>
          <p:cNvPr id="11" name="object 11"/>
          <p:cNvSpPr/>
          <p:nvPr/>
        </p:nvSpPr>
        <p:spPr>
          <a:xfrm>
            <a:off x="311264" y="1545031"/>
            <a:ext cx="3985463" cy="1578673"/>
          </a:xfrm>
          <a:custGeom>
            <a:avLst/>
            <a:gdLst/>
            <a:ahLst/>
            <a:cxnLst/>
            <a:rect l="l" t="t" r="r" b="b"/>
            <a:pathLst>
              <a:path w="3985463" h="1578673">
                <a:moveTo>
                  <a:pt x="0" y="1578673"/>
                </a:moveTo>
                <a:lnTo>
                  <a:pt x="3985463" y="1578673"/>
                </a:lnTo>
                <a:lnTo>
                  <a:pt x="3985463" y="0"/>
                </a:lnTo>
                <a:lnTo>
                  <a:pt x="0" y="0"/>
                </a:lnTo>
                <a:lnTo>
                  <a:pt x="0" y="1578673"/>
                </a:lnTo>
                <a:close/>
              </a:path>
            </a:pathLst>
          </a:custGeom>
          <a:solidFill>
            <a:srgbClr val="F3F9FF"/>
          </a:solidFill>
        </p:spPr>
        <p:txBody>
          <a:bodyPr wrap="square" lIns="0" tIns="0" rIns="0" bIns="0" rtlCol="0">
            <a:noAutofit/>
          </a:bodyPr>
          <a:lstStyle/>
          <a:p>
            <a:endParaRPr/>
          </a:p>
        </p:txBody>
      </p:sp>
      <p:sp>
        <p:nvSpPr>
          <p:cNvPr id="9" name="object 9"/>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8" name="object 8"/>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7" name="object 7"/>
          <p:cNvSpPr txBox="1"/>
          <p:nvPr/>
        </p:nvSpPr>
        <p:spPr>
          <a:xfrm>
            <a:off x="99860" y="344631"/>
            <a:ext cx="1722148"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U</a:t>
            </a:r>
            <a:r>
              <a:rPr sz="1150" spc="69" dirty="0" smtClean="0">
                <a:latin typeface="Times New Roman"/>
                <a:cs typeface="Times New Roman"/>
              </a:rPr>
              <a:t>KURA</a:t>
            </a:r>
            <a:r>
              <a:rPr sz="1150" spc="0" dirty="0" smtClean="0">
                <a:latin typeface="Times New Roman"/>
                <a:cs typeface="Times New Roman"/>
              </a:rPr>
              <a:t>N</a:t>
            </a:r>
            <a:r>
              <a:rPr sz="1150" spc="139" dirty="0" smtClean="0">
                <a:latin typeface="Times New Roman"/>
                <a:cs typeface="Times New Roman"/>
              </a:rPr>
              <a:t> </a:t>
            </a:r>
            <a:r>
              <a:rPr sz="1400" spc="69" dirty="0" smtClean="0">
                <a:latin typeface="Times New Roman"/>
                <a:cs typeface="Times New Roman"/>
              </a:rPr>
              <a:t>D</a:t>
            </a:r>
            <a:r>
              <a:rPr sz="1150" spc="69" dirty="0" smtClean="0">
                <a:latin typeface="Times New Roman"/>
                <a:cs typeface="Times New Roman"/>
              </a:rPr>
              <a:t>OKUME</a:t>
            </a:r>
            <a:r>
              <a:rPr sz="1150" spc="0" dirty="0" smtClean="0">
                <a:latin typeface="Times New Roman"/>
                <a:cs typeface="Times New Roman"/>
              </a:rPr>
              <a:t>N</a:t>
            </a:r>
            <a:endParaRPr sz="1150">
              <a:latin typeface="Times New Roman"/>
              <a:cs typeface="Times New Roman"/>
            </a:endParaRPr>
          </a:p>
        </p:txBody>
      </p:sp>
      <p:sp>
        <p:nvSpPr>
          <p:cNvPr id="6" name="object 6"/>
          <p:cNvSpPr txBox="1"/>
          <p:nvPr/>
        </p:nvSpPr>
        <p:spPr>
          <a:xfrm>
            <a:off x="347294" y="729626"/>
            <a:ext cx="2149948" cy="164594"/>
          </a:xfrm>
          <a:prstGeom prst="rect">
            <a:avLst/>
          </a:prstGeom>
        </p:spPr>
        <p:txBody>
          <a:bodyPr wrap="square" lIns="0" tIns="0" rIns="0" bIns="0" rtlCol="0">
            <a:noAutofit/>
          </a:bodyPr>
          <a:lstStyle/>
          <a:p>
            <a:pPr marL="12700">
              <a:lnSpc>
                <a:spcPts val="1180"/>
              </a:lnSpc>
              <a:spcBef>
                <a:spcPts val="59"/>
              </a:spcBef>
            </a:pPr>
            <a:r>
              <a:rPr sz="1100" spc="0" dirty="0" smtClean="0">
                <a:latin typeface="Times New Roman"/>
                <a:cs typeface="Times New Roman"/>
              </a:rPr>
              <a:t>Menggunakan</a:t>
            </a:r>
            <a:r>
              <a:rPr sz="1100" spc="-30" dirty="0" smtClean="0">
                <a:latin typeface="Times New Roman"/>
                <a:cs typeface="Times New Roman"/>
              </a:rPr>
              <a:t> </a:t>
            </a:r>
            <a:r>
              <a:rPr sz="1100" spc="0" dirty="0" smtClean="0">
                <a:latin typeface="Times New Roman"/>
                <a:cs typeface="Times New Roman"/>
              </a:rPr>
              <a:t>pakage</a:t>
            </a:r>
            <a:r>
              <a:rPr sz="1100" spc="-30" dirty="0" smtClean="0">
                <a:latin typeface="Times New Roman"/>
                <a:cs typeface="Times New Roman"/>
              </a:rPr>
              <a:t> </a:t>
            </a:r>
            <a:r>
              <a:rPr sz="1100" spc="0" dirty="0" smtClean="0">
                <a:latin typeface="Times New Roman"/>
                <a:cs typeface="Times New Roman"/>
              </a:rPr>
              <a:t>geometry.</a:t>
            </a:r>
            <a:endParaRPr sz="110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sp>
        <p:nvSpPr>
          <p:cNvPr id="3" name="object 3"/>
          <p:cNvSpPr txBox="1"/>
          <p:nvPr/>
        </p:nvSpPr>
        <p:spPr>
          <a:xfrm>
            <a:off x="311264" y="1337182"/>
            <a:ext cx="3985463" cy="211016"/>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Times New Roman"/>
                <a:cs typeface="Times New Roman"/>
              </a:rPr>
              <a:t>T</a:t>
            </a:r>
            <a:r>
              <a:rPr sz="1200" b="1" spc="0" dirty="0" smtClean="0">
                <a:solidFill>
                  <a:srgbClr val="FFFFFF"/>
                </a:solidFill>
                <a:latin typeface="Times New Roman"/>
                <a:cs typeface="Times New Roman"/>
              </a:rPr>
              <a:t>ask!</a:t>
            </a:r>
            <a:endParaRPr sz="1200">
              <a:latin typeface="Times New Roman"/>
              <a:cs typeface="Times New Roman"/>
            </a:endParaRPr>
          </a:p>
        </p:txBody>
      </p:sp>
      <p:sp>
        <p:nvSpPr>
          <p:cNvPr id="2" name="object 2"/>
          <p:cNvSpPr txBox="1"/>
          <p:nvPr/>
        </p:nvSpPr>
        <p:spPr>
          <a:xfrm>
            <a:off x="311264" y="1548199"/>
            <a:ext cx="3985463" cy="1575504"/>
          </a:xfrm>
          <a:prstGeom prst="rect">
            <a:avLst/>
          </a:prstGeom>
        </p:spPr>
        <p:txBody>
          <a:bodyPr wrap="square" lIns="0" tIns="0" rIns="0" bIns="0" rtlCol="0">
            <a:noAutofit/>
          </a:bodyPr>
          <a:lstStyle/>
          <a:p>
            <a:pPr marL="48729">
              <a:lnSpc>
                <a:spcPct val="95825"/>
              </a:lnSpc>
              <a:spcBef>
                <a:spcPts val="300"/>
              </a:spcBef>
            </a:pPr>
            <a:r>
              <a:rPr sz="1100" spc="-109" dirty="0" smtClean="0">
                <a:latin typeface="Times New Roman"/>
                <a:cs typeface="Times New Roman"/>
              </a:rPr>
              <a:t>T</a:t>
            </a:r>
            <a:r>
              <a:rPr sz="1100" spc="0" dirty="0" smtClean="0">
                <a:latin typeface="Times New Roman"/>
                <a:cs typeface="Times New Roman"/>
              </a:rPr>
              <a:t>ambahkan syntax </a:t>
            </a:r>
            <a:r>
              <a:rPr sz="1100" spc="11" dirty="0" smtClean="0">
                <a:latin typeface="Times New Roman"/>
                <a:cs typeface="Times New Roman"/>
              </a:rPr>
              <a:t> </a:t>
            </a:r>
            <a:r>
              <a:rPr sz="1100" spc="0" dirty="0" smtClean="0">
                <a:latin typeface="Times New Roman"/>
                <a:cs typeface="Times New Roman"/>
              </a:rPr>
              <a:t>berkut</a:t>
            </a:r>
            <a:r>
              <a:rPr sz="1100" spc="-66" dirty="0" smtClean="0">
                <a:latin typeface="Times New Roman"/>
                <a:cs typeface="Times New Roman"/>
              </a:rPr>
              <a:t> </a:t>
            </a:r>
            <a:r>
              <a:rPr sz="1100" spc="0" dirty="0" smtClean="0">
                <a:latin typeface="Times New Roman"/>
                <a:cs typeface="Times New Roman"/>
              </a:rPr>
              <a:t>pada</a:t>
            </a:r>
            <a:r>
              <a:rPr sz="1100" spc="2" dirty="0" smtClean="0">
                <a:latin typeface="Times New Roman"/>
                <a:cs typeface="Times New Roman"/>
              </a:rPr>
              <a:t> </a:t>
            </a:r>
            <a:r>
              <a:rPr sz="1100" spc="0" dirty="0" smtClean="0">
                <a:latin typeface="Times New Roman"/>
                <a:cs typeface="Times New Roman"/>
              </a:rPr>
              <a:t>bagian </a:t>
            </a:r>
            <a:r>
              <a:rPr sz="1100" spc="47"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eamble.</a:t>
            </a:r>
            <a:endParaRPr sz="1100" dirty="0">
              <a:latin typeface="Times New Roman"/>
              <a:cs typeface="Times New Roman"/>
            </a:endParaRPr>
          </a:p>
          <a:p>
            <a:pPr marL="48729">
              <a:lnSpc>
                <a:spcPct val="95825"/>
              </a:lnSpc>
              <a:spcBef>
                <a:spcPts val="1285"/>
              </a:spcBef>
            </a:pPr>
            <a:r>
              <a:rPr lang="id-ID" sz="1100" spc="0" dirty="0" smtClean="0">
                <a:latin typeface="Times New Roman"/>
                <a:cs typeface="Times New Roman"/>
              </a:rPr>
              <a:t>\</a:t>
            </a:r>
            <a:r>
              <a:rPr sz="1100" spc="0" dirty="0" err="1" smtClean="0">
                <a:latin typeface="Times New Roman"/>
                <a:cs typeface="Times New Roman"/>
              </a:rPr>
              <a:t>usepackage</a:t>
            </a:r>
            <a:r>
              <a:rPr sz="1100" spc="0" dirty="0" smtClean="0">
                <a:latin typeface="Times New Roman"/>
                <a:cs typeface="Times New Roman"/>
              </a:rPr>
              <a:t>[margin=2cm]{geometry}</a:t>
            </a:r>
            <a:endParaRPr sz="1100" dirty="0">
              <a:latin typeface="Times New Roman"/>
              <a:cs typeface="Times New Roman"/>
            </a:endParaRPr>
          </a:p>
          <a:p>
            <a:pPr marL="48729">
              <a:lnSpc>
                <a:spcPct val="95825"/>
              </a:lnSpc>
              <a:spcBef>
                <a:spcPts val="1445"/>
              </a:spcBef>
            </a:pPr>
            <a:r>
              <a:rPr lang="id-ID" sz="1100" spc="0" dirty="0" smtClean="0">
                <a:latin typeface="Times New Roman"/>
                <a:cs typeface="Times New Roman"/>
              </a:rPr>
              <a:t>\</a:t>
            </a:r>
            <a:r>
              <a:rPr sz="1100" spc="0" dirty="0" err="1" smtClean="0">
                <a:latin typeface="Times New Roman"/>
                <a:cs typeface="Times New Roman"/>
              </a:rPr>
              <a:t>usepackage</a:t>
            </a:r>
            <a:r>
              <a:rPr sz="1100" spc="0" dirty="0" smtClean="0">
                <a:latin typeface="Times New Roman"/>
                <a:cs typeface="Times New Roman"/>
              </a:rPr>
              <a:t>[top=2in,bottom=1.5in,</a:t>
            </a:r>
            <a:r>
              <a:rPr sz="1100" spc="278" dirty="0" smtClean="0">
                <a:latin typeface="Times New Roman"/>
                <a:cs typeface="Times New Roman"/>
              </a:rPr>
              <a:t> </a:t>
            </a:r>
            <a:r>
              <a:rPr sz="1100" spc="0" dirty="0" smtClean="0">
                <a:latin typeface="Times New Roman"/>
                <a:cs typeface="Times New Roman"/>
              </a:rPr>
              <a:t>%</a:t>
            </a:r>
            <a:endParaRPr sz="1100" dirty="0">
              <a:latin typeface="Times New Roman"/>
              <a:cs typeface="Times New Roman"/>
            </a:endParaRPr>
          </a:p>
          <a:p>
            <a:pPr marL="1046264">
              <a:lnSpc>
                <a:spcPct val="95825"/>
              </a:lnSpc>
              <a:spcBef>
                <a:spcPts val="90"/>
              </a:spcBef>
            </a:pPr>
            <a:r>
              <a:rPr sz="1100" spc="0" dirty="0" smtClean="0">
                <a:latin typeface="Times New Roman"/>
                <a:cs typeface="Times New Roman"/>
              </a:rPr>
              <a:t>left=1in, </a:t>
            </a:r>
            <a:r>
              <a:rPr sz="1100" spc="141" dirty="0" smtClean="0">
                <a:latin typeface="Times New Roman"/>
                <a:cs typeface="Times New Roman"/>
              </a:rPr>
              <a:t> </a:t>
            </a:r>
            <a:r>
              <a:rPr sz="1100" spc="0" dirty="0" smtClean="0">
                <a:latin typeface="Times New Roman"/>
                <a:cs typeface="Times New Roman"/>
              </a:rPr>
              <a:t>right=1in]{geometry}</a:t>
            </a:r>
            <a:endParaRPr sz="1100" dirty="0">
              <a:latin typeface="Times New Roman"/>
              <a:cs typeface="Times New Roman"/>
            </a:endParaRPr>
          </a:p>
          <a:p>
            <a:pPr marL="48729">
              <a:lnSpc>
                <a:spcPct val="95825"/>
              </a:lnSpc>
              <a:spcBef>
                <a:spcPts val="1444"/>
              </a:spcBef>
            </a:pPr>
            <a:r>
              <a:rPr lang="id-ID" sz="1100" spc="0" dirty="0" smtClean="0">
                <a:latin typeface="Times New Roman"/>
                <a:cs typeface="Times New Roman"/>
              </a:rPr>
              <a:t>\</a:t>
            </a:r>
            <a:r>
              <a:rPr sz="1100" spc="0" dirty="0" err="1" smtClean="0">
                <a:latin typeface="Times New Roman"/>
                <a:cs typeface="Times New Roman"/>
              </a:rPr>
              <a:t>usepackage</a:t>
            </a:r>
            <a:r>
              <a:rPr sz="1100" spc="0" dirty="0" smtClean="0">
                <a:latin typeface="Times New Roman"/>
                <a:cs typeface="Times New Roman"/>
              </a:rPr>
              <a:t>[landscape]{geometry}</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4" name="object 64"/>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3" name="object 63"/>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6" name="object 56"/>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2" name="object 62"/>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6" name="object 46"/>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7" name="object 47"/>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4" name="object 54"/>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5" name="object 55"/>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1" name="object 41"/>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4" name="object 24"/>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3" name="object 23"/>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1" name="object 21"/>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0" name="object 20"/>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8" name="object 18"/>
          <p:cNvSpPr/>
          <p:nvPr/>
        </p:nvSpPr>
        <p:spPr>
          <a:xfrm>
            <a:off x="1022718"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9" name="object 19"/>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5" name="object 15"/>
          <p:cNvSpPr/>
          <p:nvPr/>
        </p:nvSpPr>
        <p:spPr>
          <a:xfrm>
            <a:off x="311264" y="2681592"/>
            <a:ext cx="3985463" cy="209257"/>
          </a:xfrm>
          <a:custGeom>
            <a:avLst/>
            <a:gdLst/>
            <a:ahLst/>
            <a:cxnLst/>
            <a:rect l="l" t="t" r="r" b="b"/>
            <a:pathLst>
              <a:path w="3985463" h="209257">
                <a:moveTo>
                  <a:pt x="0" y="209257"/>
                </a:moveTo>
                <a:lnTo>
                  <a:pt x="3985463" y="209257"/>
                </a:lnTo>
                <a:lnTo>
                  <a:pt x="3985463" y="0"/>
                </a:lnTo>
                <a:lnTo>
                  <a:pt x="0" y="0"/>
                </a:lnTo>
                <a:lnTo>
                  <a:pt x="0" y="209257"/>
                </a:lnTo>
                <a:close/>
              </a:path>
            </a:pathLst>
          </a:custGeom>
          <a:solidFill>
            <a:srgbClr val="00008A"/>
          </a:solidFill>
        </p:spPr>
        <p:txBody>
          <a:bodyPr wrap="square" lIns="0" tIns="0" rIns="0" bIns="0" rtlCol="0">
            <a:noAutofit/>
          </a:bodyPr>
          <a:lstStyle/>
          <a:p>
            <a:endParaRPr/>
          </a:p>
        </p:txBody>
      </p:sp>
      <p:sp>
        <p:nvSpPr>
          <p:cNvPr id="16" name="object 16"/>
          <p:cNvSpPr/>
          <p:nvPr/>
        </p:nvSpPr>
        <p:spPr>
          <a:xfrm>
            <a:off x="311264" y="2884525"/>
            <a:ext cx="3985463" cy="259880"/>
          </a:xfrm>
          <a:custGeom>
            <a:avLst/>
            <a:gdLst/>
            <a:ahLst/>
            <a:cxnLst/>
            <a:rect l="l" t="t" r="r" b="b"/>
            <a:pathLst>
              <a:path w="3985463" h="259880">
                <a:moveTo>
                  <a:pt x="0" y="259880"/>
                </a:moveTo>
                <a:lnTo>
                  <a:pt x="3985463" y="259880"/>
                </a:lnTo>
                <a:lnTo>
                  <a:pt x="3985463" y="0"/>
                </a:lnTo>
                <a:lnTo>
                  <a:pt x="0" y="0"/>
                </a:lnTo>
                <a:lnTo>
                  <a:pt x="0" y="259880"/>
                </a:lnTo>
                <a:close/>
              </a:path>
            </a:pathLst>
          </a:custGeom>
          <a:solidFill>
            <a:srgbClr val="F3F9FF"/>
          </a:solidFill>
        </p:spPr>
        <p:txBody>
          <a:bodyPr wrap="square" lIns="0" tIns="0" rIns="0" bIns="0" rtlCol="0">
            <a:noAutofit/>
          </a:bodyPr>
          <a:lstStyle/>
          <a:p>
            <a:endParaRPr/>
          </a:p>
        </p:txBody>
      </p:sp>
      <p:sp>
        <p:nvSpPr>
          <p:cNvPr id="14" name="object 14"/>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3" name="object 13"/>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2" name="object 12"/>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11" name="object 11"/>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10" name="object 10"/>
          <p:cNvSpPr txBox="1"/>
          <p:nvPr/>
        </p:nvSpPr>
        <p:spPr>
          <a:xfrm>
            <a:off x="99860" y="344631"/>
            <a:ext cx="775505"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S</a:t>
            </a:r>
            <a:r>
              <a:rPr sz="1150" spc="-34" dirty="0" smtClean="0">
                <a:latin typeface="Times New Roman"/>
                <a:cs typeface="Times New Roman"/>
              </a:rPr>
              <a:t>P</a:t>
            </a:r>
            <a:r>
              <a:rPr sz="1150" spc="69" dirty="0" smtClean="0">
                <a:latin typeface="Times New Roman"/>
                <a:cs typeface="Times New Roman"/>
              </a:rPr>
              <a:t>ACIN</a:t>
            </a:r>
            <a:r>
              <a:rPr sz="1150" spc="0" dirty="0" smtClean="0">
                <a:latin typeface="Times New Roman"/>
                <a:cs typeface="Times New Roman"/>
              </a:rPr>
              <a:t>G</a:t>
            </a:r>
            <a:endParaRPr sz="1150">
              <a:latin typeface="Times New Roman"/>
              <a:cs typeface="Times New Roman"/>
            </a:endParaRPr>
          </a:p>
        </p:txBody>
      </p:sp>
      <p:sp>
        <p:nvSpPr>
          <p:cNvPr id="9" name="object 9"/>
          <p:cNvSpPr txBox="1"/>
          <p:nvPr/>
        </p:nvSpPr>
        <p:spPr>
          <a:xfrm>
            <a:off x="451205" y="792391"/>
            <a:ext cx="150091" cy="584010"/>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1.</a:t>
            </a:r>
            <a:endParaRPr sz="1100">
              <a:latin typeface="Times New Roman"/>
              <a:cs typeface="Times New Roman"/>
            </a:endParaRPr>
          </a:p>
          <a:p>
            <a:pPr marL="12700">
              <a:lnSpc>
                <a:spcPct val="95825"/>
              </a:lnSpc>
              <a:spcBef>
                <a:spcPts val="326"/>
              </a:spcBef>
            </a:pPr>
            <a:r>
              <a:rPr sz="1100" spc="0" dirty="0" smtClean="0">
                <a:latin typeface="Times New Roman"/>
                <a:cs typeface="Times New Roman"/>
              </a:rPr>
              <a:t>2.</a:t>
            </a:r>
            <a:endParaRPr sz="1100">
              <a:latin typeface="Times New Roman"/>
              <a:cs typeface="Times New Roman"/>
            </a:endParaRPr>
          </a:p>
          <a:p>
            <a:pPr marL="12700">
              <a:lnSpc>
                <a:spcPct val="95825"/>
              </a:lnSpc>
              <a:spcBef>
                <a:spcPts val="385"/>
              </a:spcBef>
            </a:pPr>
            <a:r>
              <a:rPr sz="1100" spc="0" dirty="0" smtClean="0">
                <a:latin typeface="Times New Roman"/>
                <a:cs typeface="Times New Roman"/>
              </a:rPr>
              <a:t>3.</a:t>
            </a:r>
            <a:endParaRPr sz="1100">
              <a:latin typeface="Times New Roman"/>
              <a:cs typeface="Times New Roman"/>
            </a:endParaRPr>
          </a:p>
        </p:txBody>
      </p:sp>
      <p:sp>
        <p:nvSpPr>
          <p:cNvPr id="8" name="object 8"/>
          <p:cNvSpPr txBox="1"/>
          <p:nvPr/>
        </p:nvSpPr>
        <p:spPr>
          <a:xfrm>
            <a:off x="624387" y="792391"/>
            <a:ext cx="3584511" cy="1730338"/>
          </a:xfrm>
          <a:prstGeom prst="rect">
            <a:avLst/>
          </a:prstGeom>
        </p:spPr>
        <p:txBody>
          <a:bodyPr wrap="square" lIns="0" tIns="0" rIns="0" bIns="0" rtlCol="0">
            <a:noAutofit/>
          </a:bodyPr>
          <a:lstStyle/>
          <a:p>
            <a:pPr marL="12700" marR="27581">
              <a:lnSpc>
                <a:spcPts val="1175"/>
              </a:lnSpc>
              <a:spcBef>
                <a:spcPts val="58"/>
              </a:spcBef>
            </a:pPr>
            <a:r>
              <a:rPr sz="1100" spc="0" dirty="0" smtClean="0">
                <a:latin typeface="Times New Roman"/>
                <a:cs typeface="Times New Roman"/>
              </a:rPr>
              <a:t>buka</a:t>
            </a:r>
            <a:r>
              <a:rPr sz="1100" spc="256" dirty="0" smtClean="0">
                <a:latin typeface="Times New Roman"/>
                <a:cs typeface="Times New Roman"/>
              </a:rPr>
              <a:t> </a:t>
            </a:r>
            <a:r>
              <a:rPr sz="1100" spc="0" dirty="0" smtClean="0">
                <a:solidFill>
                  <a:srgbClr val="104D8A"/>
                </a:solidFill>
                <a:latin typeface="Times New Roman"/>
                <a:cs typeface="Times New Roman"/>
              </a:rPr>
              <a:t>theone.tex</a:t>
            </a:r>
            <a:endParaRPr sz="1100" dirty="0">
              <a:latin typeface="Times New Roman"/>
              <a:cs typeface="Times New Roman"/>
            </a:endParaRPr>
          </a:p>
          <a:p>
            <a:pPr marL="12700" marR="27581">
              <a:lnSpc>
                <a:spcPct val="95825"/>
              </a:lnSpc>
              <a:spcBef>
                <a:spcPts val="326"/>
              </a:spcBef>
            </a:pPr>
            <a:r>
              <a:rPr sz="1100" spc="0" dirty="0" smtClean="0">
                <a:latin typeface="Times New Roman"/>
                <a:cs typeface="Times New Roman"/>
              </a:rPr>
              <a:t>tekan </a:t>
            </a:r>
            <a:r>
              <a:rPr sz="1100" spc="10" dirty="0" smtClean="0">
                <a:latin typeface="Times New Roman"/>
                <a:cs typeface="Times New Roman"/>
              </a:rPr>
              <a:t> </a:t>
            </a:r>
            <a:r>
              <a:rPr sz="1100" spc="0" dirty="0" smtClean="0">
                <a:latin typeface="Times New Roman"/>
                <a:cs typeface="Times New Roman"/>
              </a:rPr>
              <a:t>F1</a:t>
            </a:r>
            <a:r>
              <a:rPr sz="1100" spc="-11" dirty="0" smtClean="0">
                <a:latin typeface="Times New Roman"/>
                <a:cs typeface="Times New Roman"/>
              </a:rPr>
              <a:t> </a:t>
            </a:r>
            <a:r>
              <a:rPr sz="1100" spc="0" dirty="0" smtClean="0">
                <a:latin typeface="Times New Roman"/>
                <a:cs typeface="Times New Roman"/>
              </a:rPr>
              <a:t>-</a:t>
            </a:r>
            <a:r>
              <a:rPr sz="1100" spc="-3" dirty="0" smtClean="0">
                <a:latin typeface="Times New Roman"/>
                <a:cs typeface="Times New Roman"/>
              </a:rPr>
              <a:t> </a:t>
            </a:r>
            <a:r>
              <a:rPr sz="1100" spc="0" dirty="0" smtClean="0">
                <a:latin typeface="Times New Roman"/>
                <a:cs typeface="Times New Roman"/>
              </a:rPr>
              <a:t>lihat</a:t>
            </a:r>
            <a:r>
              <a:rPr sz="1100" spc="214" dirty="0" smtClean="0">
                <a:latin typeface="Times New Roman"/>
                <a:cs typeface="Times New Roman"/>
              </a:rPr>
              <a:t> </a:t>
            </a:r>
            <a:r>
              <a:rPr sz="1100" spc="0" dirty="0" smtClean="0">
                <a:latin typeface="Times New Roman"/>
                <a:cs typeface="Times New Roman"/>
              </a:rPr>
              <a:t>hasilnya.</a:t>
            </a:r>
            <a:endParaRPr sz="1100" dirty="0">
              <a:latin typeface="Times New Roman"/>
              <a:cs typeface="Times New Roman"/>
            </a:endParaRPr>
          </a:p>
          <a:p>
            <a:pPr marL="12700" marR="27581">
              <a:lnSpc>
                <a:spcPts val="1680"/>
              </a:lnSpc>
              <a:spcBef>
                <a:spcPts val="84"/>
              </a:spcBef>
            </a:pPr>
            <a:r>
              <a:rPr sz="1650" spc="0" baseline="-2635" dirty="0" err="1" smtClean="0">
                <a:latin typeface="Times New Roman"/>
                <a:cs typeface="Times New Roman"/>
              </a:rPr>
              <a:t>ganti</a:t>
            </a:r>
            <a:r>
              <a:rPr sz="1650" spc="241" baseline="-2635" dirty="0" smtClean="0">
                <a:latin typeface="Times New Roman"/>
                <a:cs typeface="Times New Roman"/>
              </a:rPr>
              <a:t> </a:t>
            </a:r>
            <a:r>
              <a:rPr lang="id-ID" sz="1650" baseline="-1762" dirty="0" smtClean="0">
                <a:latin typeface="Liberation Serif" panose="02020603050405020304" pitchFamily="18" charset="0"/>
                <a:ea typeface="Liberation Serif" panose="02020603050405020304" pitchFamily="18" charset="0"/>
                <a:cs typeface="Liberation Serif" panose="02020603050405020304" pitchFamily="18" charset="0"/>
              </a:rPr>
              <a:t>\</a:t>
            </a:r>
            <a:r>
              <a:rPr sz="1650" spc="0" baseline="-2635" dirty="0" smtClean="0">
                <a:latin typeface="Times New Roman"/>
                <a:cs typeface="Times New Roman"/>
              </a:rPr>
              <a:t>include</a:t>
            </a:r>
            <a:r>
              <a:rPr sz="1650" spc="0" baseline="-1762" dirty="0" smtClean="0">
                <a:latin typeface="Malgun Gothic"/>
                <a:cs typeface="Malgun Gothic"/>
              </a:rPr>
              <a:t>{</a:t>
            </a:r>
            <a:r>
              <a:rPr sz="1650" spc="0" baseline="-2635" dirty="0" err="1" smtClean="0">
                <a:latin typeface="Times New Roman"/>
                <a:cs typeface="Times New Roman"/>
              </a:rPr>
              <a:t>content.clean</a:t>
            </a:r>
            <a:r>
              <a:rPr sz="1650" spc="0" baseline="-1762" dirty="0" smtClean="0">
                <a:latin typeface="Malgun Gothic"/>
                <a:cs typeface="Malgun Gothic"/>
              </a:rPr>
              <a:t>}</a:t>
            </a:r>
            <a:r>
              <a:rPr sz="1650" spc="-114" baseline="-1762" dirty="0" smtClean="0">
                <a:latin typeface="Malgun Gothic"/>
                <a:cs typeface="Malgun Gothic"/>
              </a:rPr>
              <a:t> </a:t>
            </a:r>
            <a:r>
              <a:rPr sz="1650" spc="0" baseline="-2635" dirty="0" smtClean="0">
                <a:latin typeface="Times New Roman"/>
                <a:cs typeface="Times New Roman"/>
              </a:rPr>
              <a:t>dengan</a:t>
            </a:r>
            <a:endParaRPr sz="1100" dirty="0">
              <a:latin typeface="Times New Roman"/>
              <a:cs typeface="Times New Roman"/>
            </a:endParaRPr>
          </a:p>
          <a:p>
            <a:pPr marL="12707" marR="27581">
              <a:lnSpc>
                <a:spcPts val="1355"/>
              </a:lnSpc>
            </a:pPr>
            <a:r>
              <a:rPr lang="id-ID" sz="165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100" dirty="0" smtClean="0">
                <a:latin typeface="Times New Roman"/>
                <a:cs typeface="Times New Roman"/>
              </a:rPr>
              <a:t>include</a:t>
            </a:r>
            <a:r>
              <a:rPr sz="1100" dirty="0" smtClean="0">
                <a:latin typeface="Malgun Gothic"/>
                <a:cs typeface="Malgun Gothic"/>
              </a:rPr>
              <a:t>{</a:t>
            </a:r>
            <a:r>
              <a:rPr sz="1100" dirty="0" err="1" smtClean="0">
                <a:latin typeface="Times New Roman"/>
                <a:cs typeface="Times New Roman"/>
              </a:rPr>
              <a:t>content.messy</a:t>
            </a:r>
            <a:r>
              <a:rPr sz="1100" dirty="0" smtClean="0">
                <a:latin typeface="Malgun Gothic"/>
                <a:cs typeface="Malgun Gothic"/>
              </a:rPr>
              <a:t>}</a:t>
            </a:r>
            <a:endParaRPr sz="1100" dirty="0">
              <a:latin typeface="Malgun Gothic"/>
              <a:cs typeface="Malgun Gothic"/>
            </a:endParaRPr>
          </a:p>
          <a:p>
            <a:pPr marL="12700" marR="27581">
              <a:lnSpc>
                <a:spcPct val="95825"/>
              </a:lnSpc>
              <a:spcBef>
                <a:spcPts val="292"/>
              </a:spcBef>
            </a:pPr>
            <a:r>
              <a:rPr sz="1100" spc="0" dirty="0" smtClean="0">
                <a:latin typeface="Times New Roman"/>
                <a:cs typeface="Times New Roman"/>
              </a:rPr>
              <a:t>coba</a:t>
            </a:r>
            <a:r>
              <a:rPr sz="1100" spc="145" dirty="0" smtClean="0">
                <a:latin typeface="Times New Roman"/>
                <a:cs typeface="Times New Roman"/>
              </a:rPr>
              <a:t> </a:t>
            </a:r>
            <a:r>
              <a:rPr sz="1100" spc="0" dirty="0" smtClean="0">
                <a:latin typeface="Times New Roman"/>
                <a:cs typeface="Times New Roman"/>
              </a:rPr>
              <a:t>sisipkan</a:t>
            </a:r>
            <a:r>
              <a:rPr sz="1100" spc="-30" dirty="0" smtClean="0">
                <a:latin typeface="Times New Roman"/>
                <a:cs typeface="Times New Roman"/>
              </a:rPr>
              <a:t> </a:t>
            </a:r>
            <a:r>
              <a:rPr sz="1100" spc="0" dirty="0" smtClean="0">
                <a:latin typeface="Times New Roman"/>
                <a:cs typeface="Times New Roman"/>
              </a:rPr>
              <a:t>syntax </a:t>
            </a:r>
            <a:r>
              <a:rPr sz="1100" spc="11" dirty="0" smtClean="0">
                <a:latin typeface="Times New Roman"/>
                <a:cs typeface="Times New Roman"/>
              </a:rPr>
              <a:t> </a:t>
            </a:r>
            <a:r>
              <a:rPr sz="1100" spc="0" dirty="0" smtClean="0">
                <a:latin typeface="Times New Roman"/>
                <a:cs typeface="Times New Roman"/>
              </a:rPr>
              <a:t>berikut</a:t>
            </a:r>
            <a:r>
              <a:rPr sz="1100" spc="-100" dirty="0" smtClean="0">
                <a:latin typeface="Times New Roman"/>
                <a:cs typeface="Times New Roman"/>
              </a:rPr>
              <a:t> </a:t>
            </a:r>
            <a:r>
              <a:rPr sz="1100" spc="0" dirty="0" smtClean="0">
                <a:latin typeface="Times New Roman"/>
                <a:cs typeface="Times New Roman"/>
              </a:rPr>
              <a:t>pada</a:t>
            </a:r>
            <a:r>
              <a:rPr sz="1100" spc="2" dirty="0" smtClean="0">
                <a:latin typeface="Times New Roman"/>
                <a:cs typeface="Times New Roman"/>
              </a:rPr>
              <a:t> </a:t>
            </a:r>
            <a:r>
              <a:rPr sz="1100" spc="0" dirty="0" smtClean="0">
                <a:solidFill>
                  <a:srgbClr val="104D8A"/>
                </a:solidFill>
                <a:latin typeface="Times New Roman"/>
                <a:cs typeface="Times New Roman"/>
              </a:rPr>
              <a:t>content.mess</a:t>
            </a:r>
            <a:r>
              <a:rPr sz="1100" spc="-119" dirty="0" smtClean="0">
                <a:solidFill>
                  <a:srgbClr val="104D8A"/>
                </a:solidFill>
                <a:latin typeface="Times New Roman"/>
                <a:cs typeface="Times New Roman"/>
              </a:rPr>
              <a:t>y</a:t>
            </a:r>
            <a:r>
              <a:rPr sz="1100" spc="0" dirty="0" smtClean="0">
                <a:solidFill>
                  <a:srgbClr val="104D8A"/>
                </a:solidFill>
                <a:latin typeface="Times New Roman"/>
                <a:cs typeface="Times New Roman"/>
              </a:rPr>
              <a:t>.tex</a:t>
            </a:r>
            <a:r>
              <a:rPr sz="1100" spc="0" dirty="0" smtClean="0">
                <a:latin typeface="Times New Roman"/>
                <a:cs typeface="Times New Roman"/>
              </a:rPr>
              <a:t>;</a:t>
            </a:r>
            <a:endParaRPr sz="1100" dirty="0">
              <a:latin typeface="Times New Roman"/>
              <a:cs typeface="Times New Roman"/>
            </a:endParaRPr>
          </a:p>
          <a:p>
            <a:pPr marL="12707">
              <a:lnSpc>
                <a:spcPts val="1385"/>
              </a:lnSpc>
              <a:spcBef>
                <a:spcPts val="69"/>
              </a:spcBef>
            </a:pPr>
            <a:r>
              <a:rPr lang="id-ID" sz="165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100" dirty="0" err="1" smtClean="0">
                <a:latin typeface="Times New Roman"/>
                <a:cs typeface="Times New Roman"/>
              </a:rPr>
              <a:t>newpage</a:t>
            </a:r>
            <a:r>
              <a:rPr sz="1100" dirty="0" smtClean="0">
                <a:latin typeface="Times New Roman"/>
                <a:cs typeface="Times New Roman"/>
              </a:rPr>
              <a:t>,</a:t>
            </a:r>
            <a:r>
              <a:rPr lang="id-ID" sz="1650" baseline="-1762" dirty="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 </a:t>
            </a:r>
            <a:r>
              <a:rPr lang="id-ID" sz="165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100" dirty="0" err="1" smtClean="0">
                <a:latin typeface="Times New Roman"/>
                <a:cs typeface="Times New Roman"/>
              </a:rPr>
              <a:t>pagebreak</a:t>
            </a:r>
            <a:r>
              <a:rPr sz="1100" dirty="0" smtClean="0">
                <a:latin typeface="Times New Roman"/>
                <a:cs typeface="Times New Roman"/>
              </a:rPr>
              <a:t>,</a:t>
            </a:r>
            <a:r>
              <a:rPr lang="id-ID" sz="1650" baseline="-1762" dirty="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 </a:t>
            </a:r>
            <a:r>
              <a:rPr lang="id-ID" sz="165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100" dirty="0" err="1" smtClean="0">
                <a:latin typeface="Times New Roman"/>
                <a:cs typeface="Times New Roman"/>
              </a:rPr>
              <a:t>bigskip</a:t>
            </a:r>
            <a:r>
              <a:rPr sz="1100" dirty="0" smtClean="0">
                <a:latin typeface="Times New Roman"/>
                <a:cs typeface="Times New Roman"/>
              </a:rPr>
              <a:t>,</a:t>
            </a:r>
            <a:r>
              <a:rPr lang="id-ID" sz="1650" baseline="-1762" dirty="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 </a:t>
            </a:r>
            <a:r>
              <a:rPr lang="id-ID" sz="165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100" dirty="0" err="1" smtClean="0">
                <a:latin typeface="Times New Roman"/>
                <a:cs typeface="Times New Roman"/>
              </a:rPr>
              <a:t>linebreak</a:t>
            </a:r>
            <a:r>
              <a:rPr sz="1100" dirty="0" smtClean="0">
                <a:latin typeface="Times New Roman"/>
                <a:cs typeface="Times New Roman"/>
              </a:rPr>
              <a:t>, </a:t>
            </a:r>
            <a:r>
              <a:rPr sz="1100" spc="0" dirty="0" smtClean="0">
                <a:latin typeface="Times New Roman"/>
                <a:cs typeface="Times New Roman"/>
              </a:rPr>
              <a:t>lihat</a:t>
            </a:r>
            <a:endParaRPr sz="1100" dirty="0">
              <a:latin typeface="Times New Roman"/>
              <a:cs typeface="Times New Roman"/>
            </a:endParaRPr>
          </a:p>
          <a:p>
            <a:pPr marL="12707" marR="27581">
              <a:lnSpc>
                <a:spcPct val="95825"/>
              </a:lnSpc>
            </a:pPr>
            <a:r>
              <a:rPr sz="1100" spc="0" dirty="0" smtClean="0">
                <a:latin typeface="Times New Roman"/>
                <a:cs typeface="Times New Roman"/>
              </a:rPr>
              <a:t>hasilnya.</a:t>
            </a:r>
            <a:endParaRPr sz="1100" dirty="0">
              <a:latin typeface="Times New Roman"/>
              <a:cs typeface="Times New Roman"/>
            </a:endParaRPr>
          </a:p>
          <a:p>
            <a:pPr marL="12700" marR="1015379">
              <a:lnSpc>
                <a:spcPct val="125000"/>
              </a:lnSpc>
              <a:spcBef>
                <a:spcPts val="287"/>
              </a:spcBef>
            </a:pPr>
            <a:r>
              <a:rPr sz="1100" spc="0" dirty="0" smtClean="0">
                <a:latin typeface="Times New Roman"/>
                <a:cs typeface="Times New Roman"/>
              </a:rPr>
              <a:t>arahkan</a:t>
            </a:r>
            <a:r>
              <a:rPr sz="1100" spc="-35" dirty="0" smtClean="0">
                <a:latin typeface="Times New Roman"/>
                <a:cs typeface="Times New Roman"/>
              </a:rPr>
              <a:t> </a:t>
            </a:r>
            <a:r>
              <a:rPr sz="1100" spc="0" dirty="0" smtClean="0">
                <a:latin typeface="Times New Roman"/>
                <a:cs typeface="Times New Roman"/>
              </a:rPr>
              <a:t>kembali </a:t>
            </a:r>
            <a:r>
              <a:rPr sz="1100" spc="43" dirty="0" smtClean="0">
                <a:latin typeface="Times New Roman"/>
                <a:cs typeface="Times New Roman"/>
              </a:rPr>
              <a:t> </a:t>
            </a:r>
            <a:r>
              <a:rPr sz="1100" spc="0" dirty="0" smtClean="0">
                <a:latin typeface="Times New Roman"/>
                <a:cs typeface="Times New Roman"/>
              </a:rPr>
              <a:t>ke</a:t>
            </a:r>
            <a:r>
              <a:rPr sz="1100" spc="82" dirty="0" smtClean="0">
                <a:latin typeface="Times New Roman"/>
                <a:cs typeface="Times New Roman"/>
              </a:rPr>
              <a:t> </a:t>
            </a:r>
            <a:r>
              <a:rPr sz="1100" spc="0" dirty="0" smtClean="0">
                <a:latin typeface="Times New Roman"/>
                <a:cs typeface="Times New Roman"/>
              </a:rPr>
              <a:t>dokumen</a:t>
            </a:r>
            <a:r>
              <a:rPr sz="1100" spc="-35" dirty="0" smtClean="0">
                <a:latin typeface="Times New Roman"/>
                <a:cs typeface="Times New Roman"/>
              </a:rPr>
              <a:t> </a:t>
            </a:r>
            <a:r>
              <a:rPr sz="1100" spc="0" dirty="0" smtClean="0">
                <a:solidFill>
                  <a:srgbClr val="104D8A"/>
                </a:solidFill>
                <a:latin typeface="Times New Roman"/>
                <a:cs typeface="Times New Roman"/>
              </a:rPr>
              <a:t>theone.tex</a:t>
            </a:r>
            <a:r>
              <a:rPr sz="1100" spc="0" dirty="0" smtClean="0">
                <a:latin typeface="Times New Roman"/>
                <a:cs typeface="Times New Roman"/>
              </a:rPr>
              <a:t>. tekan </a:t>
            </a:r>
            <a:r>
              <a:rPr sz="1100" spc="10" dirty="0" smtClean="0">
                <a:latin typeface="Times New Roman"/>
                <a:cs typeface="Times New Roman"/>
              </a:rPr>
              <a:t> </a:t>
            </a:r>
            <a:r>
              <a:rPr sz="1100" spc="0" dirty="0" smtClean="0">
                <a:latin typeface="Times New Roman"/>
                <a:cs typeface="Times New Roman"/>
              </a:rPr>
              <a:t>F1</a:t>
            </a:r>
            <a:r>
              <a:rPr sz="1100" spc="-11" dirty="0" smtClean="0">
                <a:latin typeface="Times New Roman"/>
                <a:cs typeface="Times New Roman"/>
              </a:rPr>
              <a:t> </a:t>
            </a:r>
            <a:r>
              <a:rPr sz="1100" spc="0" dirty="0" smtClean="0">
                <a:latin typeface="Times New Roman"/>
                <a:cs typeface="Times New Roman"/>
              </a:rPr>
              <a:t>untuk</a:t>
            </a:r>
            <a:r>
              <a:rPr sz="1100" spc="67" dirty="0" smtClean="0">
                <a:latin typeface="Times New Roman"/>
                <a:cs typeface="Times New Roman"/>
              </a:rPr>
              <a:t> </a:t>
            </a:r>
            <a:r>
              <a:rPr sz="1100" spc="0" dirty="0" smtClean="0">
                <a:latin typeface="Times New Roman"/>
                <a:cs typeface="Times New Roman"/>
              </a:rPr>
              <a:t>compile.</a:t>
            </a:r>
            <a:endParaRPr sz="1100" dirty="0">
              <a:latin typeface="Times New Roman"/>
              <a:cs typeface="Times New Roman"/>
            </a:endParaRPr>
          </a:p>
        </p:txBody>
      </p:sp>
      <p:sp>
        <p:nvSpPr>
          <p:cNvPr id="7" name="object 7"/>
          <p:cNvSpPr txBox="1"/>
          <p:nvPr/>
        </p:nvSpPr>
        <p:spPr>
          <a:xfrm>
            <a:off x="451205" y="1594574"/>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4.</a:t>
            </a:r>
            <a:endParaRPr sz="1100">
              <a:latin typeface="Times New Roman"/>
              <a:cs typeface="Times New Roman"/>
            </a:endParaRPr>
          </a:p>
        </p:txBody>
      </p:sp>
      <p:sp>
        <p:nvSpPr>
          <p:cNvPr id="6" name="object 6"/>
          <p:cNvSpPr txBox="1"/>
          <p:nvPr/>
        </p:nvSpPr>
        <p:spPr>
          <a:xfrm>
            <a:off x="451205" y="2148751"/>
            <a:ext cx="150091" cy="373978"/>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5.</a:t>
            </a:r>
            <a:endParaRPr sz="1100">
              <a:latin typeface="Times New Roman"/>
              <a:cs typeface="Times New Roman"/>
            </a:endParaRPr>
          </a:p>
          <a:p>
            <a:pPr marL="12700">
              <a:lnSpc>
                <a:spcPct val="95825"/>
              </a:lnSpc>
              <a:spcBef>
                <a:spcPts val="326"/>
              </a:spcBef>
            </a:pPr>
            <a:r>
              <a:rPr sz="1100" spc="0" dirty="0" smtClean="0">
                <a:latin typeface="Times New Roman"/>
                <a:cs typeface="Times New Roman"/>
              </a:rPr>
              <a:t>6.</a:t>
            </a:r>
            <a:endParaRPr sz="110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sp>
        <p:nvSpPr>
          <p:cNvPr id="3" name="object 3"/>
          <p:cNvSpPr txBox="1"/>
          <p:nvPr/>
        </p:nvSpPr>
        <p:spPr>
          <a:xfrm>
            <a:off x="311264" y="2681592"/>
            <a:ext cx="3985463" cy="206095"/>
          </a:xfrm>
          <a:prstGeom prst="rect">
            <a:avLst/>
          </a:prstGeom>
        </p:spPr>
        <p:txBody>
          <a:bodyPr wrap="square" lIns="0" tIns="0" rIns="0" bIns="0" rtlCol="0">
            <a:noAutofit/>
          </a:bodyPr>
          <a:lstStyle/>
          <a:p>
            <a:pPr marL="48729">
              <a:lnSpc>
                <a:spcPct val="95825"/>
              </a:lnSpc>
              <a:spcBef>
                <a:spcPts val="80"/>
              </a:spcBef>
            </a:pPr>
            <a:r>
              <a:rPr sz="1200" b="1" spc="0" dirty="0" smtClean="0">
                <a:solidFill>
                  <a:srgbClr val="FFFFFF"/>
                </a:solidFill>
                <a:latin typeface="Times New Roman"/>
                <a:cs typeface="Times New Roman"/>
              </a:rPr>
              <a:t>Note!</a:t>
            </a:r>
            <a:endParaRPr sz="1200">
              <a:latin typeface="Times New Roman"/>
              <a:cs typeface="Times New Roman"/>
            </a:endParaRPr>
          </a:p>
        </p:txBody>
      </p:sp>
      <p:sp>
        <p:nvSpPr>
          <p:cNvPr id="2" name="object 2"/>
          <p:cNvSpPr txBox="1"/>
          <p:nvPr/>
        </p:nvSpPr>
        <p:spPr>
          <a:xfrm>
            <a:off x="311264" y="2887687"/>
            <a:ext cx="3985463" cy="256717"/>
          </a:xfrm>
          <a:prstGeom prst="rect">
            <a:avLst/>
          </a:prstGeom>
        </p:spPr>
        <p:txBody>
          <a:bodyPr wrap="square" lIns="0" tIns="0" rIns="0" bIns="0" rtlCol="0">
            <a:noAutofit/>
          </a:bodyPr>
          <a:lstStyle/>
          <a:p>
            <a:pPr marL="48729">
              <a:lnSpc>
                <a:spcPts val="1595"/>
              </a:lnSpc>
              <a:spcBef>
                <a:spcPts val="79"/>
              </a:spcBef>
            </a:pPr>
            <a:r>
              <a:rPr lang="id-ID" sz="1600" b="1" spc="0" dirty="0" smtClean="0">
                <a:solidFill>
                  <a:srgbClr val="8A1919"/>
                </a:solidFill>
                <a:latin typeface="Times New Roman"/>
                <a:cs typeface="Times New Roman"/>
              </a:rPr>
              <a:t>\</a:t>
            </a:r>
            <a:r>
              <a:rPr sz="1650" baseline="-2635" dirty="0" smtClean="0">
                <a:latin typeface="Times New Roman"/>
                <a:cs typeface="Times New Roman"/>
              </a:rPr>
              <a:t>include </a:t>
            </a:r>
            <a:r>
              <a:rPr sz="1650" spc="104" baseline="-2635" dirty="0" smtClean="0">
                <a:latin typeface="Times New Roman"/>
                <a:cs typeface="Times New Roman"/>
              </a:rPr>
              <a:t> </a:t>
            </a:r>
            <a:r>
              <a:rPr sz="1650" spc="0" baseline="-2635" dirty="0" smtClean="0">
                <a:latin typeface="Times New Roman"/>
                <a:cs typeface="Times New Roman"/>
              </a:rPr>
              <a:t>:</a:t>
            </a:r>
            <a:r>
              <a:rPr sz="1650" spc="31" baseline="-2635" dirty="0" smtClean="0">
                <a:latin typeface="Times New Roman"/>
                <a:cs typeface="Times New Roman"/>
              </a:rPr>
              <a:t> </a:t>
            </a:r>
            <a:r>
              <a:rPr sz="1650" spc="0" baseline="-2635" dirty="0" smtClean="0">
                <a:latin typeface="Times New Roman"/>
                <a:cs typeface="Times New Roman"/>
              </a:rPr>
              <a:t>menyisipkan</a:t>
            </a:r>
            <a:r>
              <a:rPr sz="1650" spc="-30" baseline="-2635" dirty="0" smtClean="0">
                <a:latin typeface="Times New Roman"/>
                <a:cs typeface="Times New Roman"/>
              </a:rPr>
              <a:t> </a:t>
            </a:r>
            <a:r>
              <a:rPr sz="1650" spc="0" baseline="-2635" dirty="0" smtClean="0">
                <a:latin typeface="Times New Roman"/>
                <a:cs typeface="Times New Roman"/>
              </a:rPr>
              <a:t>file</a:t>
            </a:r>
            <a:r>
              <a:rPr sz="1650" spc="29" baseline="-2635" dirty="0" smtClean="0">
                <a:latin typeface="Times New Roman"/>
                <a:cs typeface="Times New Roman"/>
              </a:rPr>
              <a:t> </a:t>
            </a:r>
            <a:r>
              <a:rPr sz="1650" spc="0" baseline="-2635" dirty="0" smtClean="0">
                <a:solidFill>
                  <a:srgbClr val="104D8A"/>
                </a:solidFill>
                <a:latin typeface="Times New Roman"/>
                <a:cs typeface="Times New Roman"/>
              </a:rPr>
              <a:t>.tex</a:t>
            </a:r>
            <a:r>
              <a:rPr sz="1650" spc="80" baseline="-2635" dirty="0" smtClean="0">
                <a:solidFill>
                  <a:srgbClr val="104D8A"/>
                </a:solidFill>
                <a:latin typeface="Times New Roman"/>
                <a:cs typeface="Times New Roman"/>
              </a:rPr>
              <a:t> </a:t>
            </a:r>
            <a:r>
              <a:rPr sz="1650" spc="0" baseline="-2635" dirty="0" smtClean="0">
                <a:latin typeface="Times New Roman"/>
                <a:cs typeface="Times New Roman"/>
              </a:rPr>
              <a:t>lain</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object 171"/>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70" name="object 170"/>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169" name="object 169"/>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162" name="object 162"/>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63" name="object 163"/>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64" name="object 164"/>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65" name="object 165"/>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66" name="object 166"/>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67" name="object 167"/>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168" name="object 168"/>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51" name="object 151"/>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52" name="object 152"/>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53" name="object 153"/>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54" name="object 154"/>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55" name="object 155"/>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56" name="object 156"/>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57" name="object 157"/>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58" name="object 158"/>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59" name="object 159"/>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60" name="object 160"/>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61" name="object 161"/>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40" name="object 140"/>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41" name="object 141"/>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2" name="object 142"/>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43" name="object 143"/>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4" name="object 144"/>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45" name="object 145"/>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6" name="object 146"/>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47" name="object 147"/>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48" name="object 148"/>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49" name="object 149"/>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50" name="object 150"/>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0" name="object 130"/>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31" name="object 131"/>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32" name="object 132"/>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33" name="object 133"/>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34" name="object 134"/>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35" name="object 135"/>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36" name="object 136"/>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37" name="object 137"/>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38" name="object 138"/>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39" name="object 139"/>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28" name="object 128"/>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29" name="object 129"/>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27" name="object 127"/>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6" name="object 126"/>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3" name="object 123"/>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24" name="object 124"/>
          <p:cNvSpPr/>
          <p:nvPr/>
        </p:nvSpPr>
        <p:spPr>
          <a:xfrm>
            <a:off x="1073124"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25" name="object 125"/>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38" name="object 38"/>
          <p:cNvSpPr/>
          <p:nvPr/>
        </p:nvSpPr>
        <p:spPr>
          <a:xfrm>
            <a:off x="359994" y="898702"/>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39" name="object 39"/>
          <p:cNvSpPr/>
          <p:nvPr/>
        </p:nvSpPr>
        <p:spPr>
          <a:xfrm>
            <a:off x="359994" y="898702"/>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40" name="object 40"/>
          <p:cNvSpPr/>
          <p:nvPr/>
        </p:nvSpPr>
        <p:spPr>
          <a:xfrm>
            <a:off x="362534" y="90124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41" name="object 41"/>
          <p:cNvSpPr/>
          <p:nvPr/>
        </p:nvSpPr>
        <p:spPr>
          <a:xfrm>
            <a:off x="362534" y="90124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42" name="object 42"/>
          <p:cNvSpPr/>
          <p:nvPr/>
        </p:nvSpPr>
        <p:spPr>
          <a:xfrm>
            <a:off x="365061" y="901242"/>
            <a:ext cx="1301762" cy="172072"/>
          </a:xfrm>
          <a:custGeom>
            <a:avLst/>
            <a:gdLst/>
            <a:ahLst/>
            <a:cxnLst/>
            <a:rect l="l" t="t" r="r" b="b"/>
            <a:pathLst>
              <a:path w="1301762" h="172072">
                <a:moveTo>
                  <a:pt x="0" y="172072"/>
                </a:moveTo>
                <a:lnTo>
                  <a:pt x="1301762" y="172072"/>
                </a:lnTo>
                <a:lnTo>
                  <a:pt x="1301762" y="0"/>
                </a:lnTo>
                <a:lnTo>
                  <a:pt x="0" y="0"/>
                </a:lnTo>
                <a:lnTo>
                  <a:pt x="0" y="172072"/>
                </a:lnTo>
                <a:close/>
              </a:path>
            </a:pathLst>
          </a:custGeom>
          <a:solidFill>
            <a:srgbClr val="104D8A"/>
          </a:solidFill>
        </p:spPr>
        <p:txBody>
          <a:bodyPr wrap="square" lIns="0" tIns="0" rIns="0" bIns="0" rtlCol="0">
            <a:noAutofit/>
          </a:bodyPr>
          <a:lstStyle/>
          <a:p>
            <a:endParaRPr>
              <a:latin typeface="Arial Narrow" panose="020B0606020202030204" pitchFamily="34" charset="0"/>
            </a:endParaRPr>
          </a:p>
        </p:txBody>
      </p:sp>
      <p:sp>
        <p:nvSpPr>
          <p:cNvPr id="43" name="object 43"/>
          <p:cNvSpPr/>
          <p:nvPr/>
        </p:nvSpPr>
        <p:spPr>
          <a:xfrm>
            <a:off x="1669351" y="90124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44" name="object 44"/>
          <p:cNvSpPr/>
          <p:nvPr/>
        </p:nvSpPr>
        <p:spPr>
          <a:xfrm>
            <a:off x="1669351" y="90124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45" name="object 45"/>
          <p:cNvSpPr/>
          <p:nvPr/>
        </p:nvSpPr>
        <p:spPr>
          <a:xfrm>
            <a:off x="1671878" y="901242"/>
            <a:ext cx="532828" cy="172072"/>
          </a:xfrm>
          <a:custGeom>
            <a:avLst/>
            <a:gdLst/>
            <a:ahLst/>
            <a:cxnLst/>
            <a:rect l="l" t="t" r="r" b="b"/>
            <a:pathLst>
              <a:path w="532828" h="172072">
                <a:moveTo>
                  <a:pt x="0" y="172072"/>
                </a:moveTo>
                <a:lnTo>
                  <a:pt x="532828" y="172072"/>
                </a:lnTo>
                <a:lnTo>
                  <a:pt x="532828" y="0"/>
                </a:lnTo>
                <a:lnTo>
                  <a:pt x="0" y="0"/>
                </a:lnTo>
                <a:lnTo>
                  <a:pt x="0" y="172072"/>
                </a:lnTo>
                <a:close/>
              </a:path>
            </a:pathLst>
          </a:custGeom>
          <a:solidFill>
            <a:srgbClr val="104D8A"/>
          </a:solidFill>
        </p:spPr>
        <p:txBody>
          <a:bodyPr wrap="square" lIns="0" tIns="0" rIns="0" bIns="0" rtlCol="0">
            <a:noAutofit/>
          </a:bodyPr>
          <a:lstStyle/>
          <a:p>
            <a:endParaRPr>
              <a:latin typeface="Arial Narrow" panose="020B0606020202030204" pitchFamily="34" charset="0"/>
            </a:endParaRPr>
          </a:p>
        </p:txBody>
      </p:sp>
      <p:sp>
        <p:nvSpPr>
          <p:cNvPr id="46" name="object 46"/>
          <p:cNvSpPr/>
          <p:nvPr/>
        </p:nvSpPr>
        <p:spPr>
          <a:xfrm>
            <a:off x="2207234" y="90124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47" name="object 47"/>
          <p:cNvSpPr/>
          <p:nvPr/>
        </p:nvSpPr>
        <p:spPr>
          <a:xfrm>
            <a:off x="2207234" y="90124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48" name="object 48"/>
          <p:cNvSpPr/>
          <p:nvPr/>
        </p:nvSpPr>
        <p:spPr>
          <a:xfrm>
            <a:off x="2209761" y="901242"/>
            <a:ext cx="1826552" cy="172072"/>
          </a:xfrm>
          <a:custGeom>
            <a:avLst/>
            <a:gdLst/>
            <a:ahLst/>
            <a:cxnLst/>
            <a:rect l="l" t="t" r="r" b="b"/>
            <a:pathLst>
              <a:path w="1826552" h="172072">
                <a:moveTo>
                  <a:pt x="0" y="172072"/>
                </a:moveTo>
                <a:lnTo>
                  <a:pt x="1826552" y="172072"/>
                </a:lnTo>
                <a:lnTo>
                  <a:pt x="1826552" y="0"/>
                </a:lnTo>
                <a:lnTo>
                  <a:pt x="0" y="0"/>
                </a:lnTo>
                <a:lnTo>
                  <a:pt x="0" y="172072"/>
                </a:lnTo>
                <a:close/>
              </a:path>
            </a:pathLst>
          </a:custGeom>
          <a:solidFill>
            <a:srgbClr val="104D8A"/>
          </a:solidFill>
        </p:spPr>
        <p:txBody>
          <a:bodyPr wrap="square" lIns="0" tIns="0" rIns="0" bIns="0" rtlCol="0">
            <a:noAutofit/>
          </a:bodyPr>
          <a:lstStyle/>
          <a:p>
            <a:endParaRPr>
              <a:latin typeface="Arial Narrow" panose="020B0606020202030204" pitchFamily="34" charset="0"/>
            </a:endParaRPr>
          </a:p>
        </p:txBody>
      </p:sp>
      <p:sp>
        <p:nvSpPr>
          <p:cNvPr id="49" name="object 49"/>
          <p:cNvSpPr/>
          <p:nvPr/>
        </p:nvSpPr>
        <p:spPr>
          <a:xfrm>
            <a:off x="4038854" y="90124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0" name="object 50"/>
          <p:cNvSpPr/>
          <p:nvPr/>
        </p:nvSpPr>
        <p:spPr>
          <a:xfrm>
            <a:off x="4038854" y="90124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1" name="object 51"/>
          <p:cNvSpPr/>
          <p:nvPr/>
        </p:nvSpPr>
        <p:spPr>
          <a:xfrm>
            <a:off x="359994" y="1075842"/>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2" name="object 52"/>
          <p:cNvSpPr/>
          <p:nvPr/>
        </p:nvSpPr>
        <p:spPr>
          <a:xfrm>
            <a:off x="359994" y="1075842"/>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3" name="object 53"/>
          <p:cNvSpPr/>
          <p:nvPr/>
        </p:nvSpPr>
        <p:spPr>
          <a:xfrm>
            <a:off x="362534" y="107836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4" name="object 54"/>
          <p:cNvSpPr/>
          <p:nvPr/>
        </p:nvSpPr>
        <p:spPr>
          <a:xfrm>
            <a:off x="362534" y="107836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5" name="object 55"/>
          <p:cNvSpPr/>
          <p:nvPr/>
        </p:nvSpPr>
        <p:spPr>
          <a:xfrm>
            <a:off x="1669351" y="107836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6" name="object 56"/>
          <p:cNvSpPr/>
          <p:nvPr/>
        </p:nvSpPr>
        <p:spPr>
          <a:xfrm>
            <a:off x="1669351" y="107836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7" name="object 57"/>
          <p:cNvSpPr/>
          <p:nvPr/>
        </p:nvSpPr>
        <p:spPr>
          <a:xfrm>
            <a:off x="2207234" y="107836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8" name="object 58"/>
          <p:cNvSpPr/>
          <p:nvPr/>
        </p:nvSpPr>
        <p:spPr>
          <a:xfrm>
            <a:off x="2207234" y="107836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59" name="object 59"/>
          <p:cNvSpPr/>
          <p:nvPr/>
        </p:nvSpPr>
        <p:spPr>
          <a:xfrm>
            <a:off x="4038854" y="107836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0" name="object 60"/>
          <p:cNvSpPr/>
          <p:nvPr/>
        </p:nvSpPr>
        <p:spPr>
          <a:xfrm>
            <a:off x="4038854" y="107836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1" name="object 61"/>
          <p:cNvSpPr/>
          <p:nvPr/>
        </p:nvSpPr>
        <p:spPr>
          <a:xfrm>
            <a:off x="359994" y="1252969"/>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2" name="object 62"/>
          <p:cNvSpPr/>
          <p:nvPr/>
        </p:nvSpPr>
        <p:spPr>
          <a:xfrm>
            <a:off x="359994" y="1252969"/>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3" name="object 63"/>
          <p:cNvSpPr/>
          <p:nvPr/>
        </p:nvSpPr>
        <p:spPr>
          <a:xfrm>
            <a:off x="362534" y="125550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4" name="object 64"/>
          <p:cNvSpPr/>
          <p:nvPr/>
        </p:nvSpPr>
        <p:spPr>
          <a:xfrm>
            <a:off x="362534" y="125550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5" name="object 65"/>
          <p:cNvSpPr/>
          <p:nvPr/>
        </p:nvSpPr>
        <p:spPr>
          <a:xfrm>
            <a:off x="1669351" y="125550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6" name="object 66"/>
          <p:cNvSpPr/>
          <p:nvPr/>
        </p:nvSpPr>
        <p:spPr>
          <a:xfrm>
            <a:off x="1669351" y="125550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7" name="object 67"/>
          <p:cNvSpPr/>
          <p:nvPr/>
        </p:nvSpPr>
        <p:spPr>
          <a:xfrm>
            <a:off x="2207234" y="125550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8" name="object 68"/>
          <p:cNvSpPr/>
          <p:nvPr/>
        </p:nvSpPr>
        <p:spPr>
          <a:xfrm>
            <a:off x="2207234" y="125550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69" name="object 69"/>
          <p:cNvSpPr/>
          <p:nvPr/>
        </p:nvSpPr>
        <p:spPr>
          <a:xfrm>
            <a:off x="4038854" y="125550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0" name="object 70"/>
          <p:cNvSpPr/>
          <p:nvPr/>
        </p:nvSpPr>
        <p:spPr>
          <a:xfrm>
            <a:off x="4038854" y="125550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1" name="object 71"/>
          <p:cNvSpPr/>
          <p:nvPr/>
        </p:nvSpPr>
        <p:spPr>
          <a:xfrm>
            <a:off x="359994" y="1430108"/>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2" name="object 72"/>
          <p:cNvSpPr/>
          <p:nvPr/>
        </p:nvSpPr>
        <p:spPr>
          <a:xfrm>
            <a:off x="359994" y="1430108"/>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3" name="object 73"/>
          <p:cNvSpPr/>
          <p:nvPr/>
        </p:nvSpPr>
        <p:spPr>
          <a:xfrm>
            <a:off x="362534" y="143264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4" name="object 74"/>
          <p:cNvSpPr/>
          <p:nvPr/>
        </p:nvSpPr>
        <p:spPr>
          <a:xfrm>
            <a:off x="362534" y="1432648"/>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5" name="object 75"/>
          <p:cNvSpPr/>
          <p:nvPr/>
        </p:nvSpPr>
        <p:spPr>
          <a:xfrm>
            <a:off x="1669351" y="143264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6" name="object 76"/>
          <p:cNvSpPr/>
          <p:nvPr/>
        </p:nvSpPr>
        <p:spPr>
          <a:xfrm>
            <a:off x="1669351" y="1432648"/>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7" name="object 77"/>
          <p:cNvSpPr/>
          <p:nvPr/>
        </p:nvSpPr>
        <p:spPr>
          <a:xfrm>
            <a:off x="2207234" y="143264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8" name="object 78"/>
          <p:cNvSpPr/>
          <p:nvPr/>
        </p:nvSpPr>
        <p:spPr>
          <a:xfrm>
            <a:off x="2207234" y="1432648"/>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79" name="object 79"/>
          <p:cNvSpPr/>
          <p:nvPr/>
        </p:nvSpPr>
        <p:spPr>
          <a:xfrm>
            <a:off x="4038854" y="143264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0" name="object 80"/>
          <p:cNvSpPr/>
          <p:nvPr/>
        </p:nvSpPr>
        <p:spPr>
          <a:xfrm>
            <a:off x="4038854" y="1432648"/>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1" name="object 81"/>
          <p:cNvSpPr/>
          <p:nvPr/>
        </p:nvSpPr>
        <p:spPr>
          <a:xfrm>
            <a:off x="359994" y="1607248"/>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2" name="object 82"/>
          <p:cNvSpPr/>
          <p:nvPr/>
        </p:nvSpPr>
        <p:spPr>
          <a:xfrm>
            <a:off x="359994" y="1607248"/>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3" name="object 83"/>
          <p:cNvSpPr/>
          <p:nvPr/>
        </p:nvSpPr>
        <p:spPr>
          <a:xfrm>
            <a:off x="362534" y="160977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4" name="object 84"/>
          <p:cNvSpPr/>
          <p:nvPr/>
        </p:nvSpPr>
        <p:spPr>
          <a:xfrm>
            <a:off x="362534" y="1609775"/>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5" name="object 85"/>
          <p:cNvSpPr/>
          <p:nvPr/>
        </p:nvSpPr>
        <p:spPr>
          <a:xfrm>
            <a:off x="1669351" y="160977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6" name="object 86"/>
          <p:cNvSpPr/>
          <p:nvPr/>
        </p:nvSpPr>
        <p:spPr>
          <a:xfrm>
            <a:off x="1669351" y="1609775"/>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7" name="object 87"/>
          <p:cNvSpPr/>
          <p:nvPr/>
        </p:nvSpPr>
        <p:spPr>
          <a:xfrm>
            <a:off x="2207234" y="160977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8" name="object 88"/>
          <p:cNvSpPr/>
          <p:nvPr/>
        </p:nvSpPr>
        <p:spPr>
          <a:xfrm>
            <a:off x="2207234" y="1609775"/>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89" name="object 89"/>
          <p:cNvSpPr/>
          <p:nvPr/>
        </p:nvSpPr>
        <p:spPr>
          <a:xfrm>
            <a:off x="4038854" y="160977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0" name="object 90"/>
          <p:cNvSpPr/>
          <p:nvPr/>
        </p:nvSpPr>
        <p:spPr>
          <a:xfrm>
            <a:off x="4038854" y="1609775"/>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1" name="object 91"/>
          <p:cNvSpPr/>
          <p:nvPr/>
        </p:nvSpPr>
        <p:spPr>
          <a:xfrm>
            <a:off x="359994" y="1784388"/>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2" name="object 92"/>
          <p:cNvSpPr/>
          <p:nvPr/>
        </p:nvSpPr>
        <p:spPr>
          <a:xfrm>
            <a:off x="359994" y="1784388"/>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3" name="object 93"/>
          <p:cNvSpPr/>
          <p:nvPr/>
        </p:nvSpPr>
        <p:spPr>
          <a:xfrm>
            <a:off x="362534" y="178691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4" name="object 94"/>
          <p:cNvSpPr/>
          <p:nvPr/>
        </p:nvSpPr>
        <p:spPr>
          <a:xfrm>
            <a:off x="362534" y="1786915"/>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5" name="object 95"/>
          <p:cNvSpPr/>
          <p:nvPr/>
        </p:nvSpPr>
        <p:spPr>
          <a:xfrm>
            <a:off x="1669351" y="178691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6" name="object 96"/>
          <p:cNvSpPr/>
          <p:nvPr/>
        </p:nvSpPr>
        <p:spPr>
          <a:xfrm>
            <a:off x="1669351" y="1786915"/>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7" name="object 97"/>
          <p:cNvSpPr/>
          <p:nvPr/>
        </p:nvSpPr>
        <p:spPr>
          <a:xfrm>
            <a:off x="2207234" y="178691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8" name="object 98"/>
          <p:cNvSpPr/>
          <p:nvPr/>
        </p:nvSpPr>
        <p:spPr>
          <a:xfrm>
            <a:off x="2207234" y="1786915"/>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99" name="object 99"/>
          <p:cNvSpPr/>
          <p:nvPr/>
        </p:nvSpPr>
        <p:spPr>
          <a:xfrm>
            <a:off x="4038854" y="1786915"/>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0" name="object 100"/>
          <p:cNvSpPr/>
          <p:nvPr/>
        </p:nvSpPr>
        <p:spPr>
          <a:xfrm>
            <a:off x="4038854" y="1786915"/>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1" name="object 101"/>
          <p:cNvSpPr/>
          <p:nvPr/>
        </p:nvSpPr>
        <p:spPr>
          <a:xfrm>
            <a:off x="359994" y="1961514"/>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2" name="object 102"/>
          <p:cNvSpPr/>
          <p:nvPr/>
        </p:nvSpPr>
        <p:spPr>
          <a:xfrm>
            <a:off x="359994" y="1961514"/>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3" name="object 103"/>
          <p:cNvSpPr/>
          <p:nvPr/>
        </p:nvSpPr>
        <p:spPr>
          <a:xfrm>
            <a:off x="362534" y="196405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4" name="object 104"/>
          <p:cNvSpPr/>
          <p:nvPr/>
        </p:nvSpPr>
        <p:spPr>
          <a:xfrm>
            <a:off x="362534" y="1964054"/>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5" name="object 105"/>
          <p:cNvSpPr/>
          <p:nvPr/>
        </p:nvSpPr>
        <p:spPr>
          <a:xfrm>
            <a:off x="1669351" y="196405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6" name="object 106"/>
          <p:cNvSpPr/>
          <p:nvPr/>
        </p:nvSpPr>
        <p:spPr>
          <a:xfrm>
            <a:off x="1669351" y="1964054"/>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7" name="object 107"/>
          <p:cNvSpPr/>
          <p:nvPr/>
        </p:nvSpPr>
        <p:spPr>
          <a:xfrm>
            <a:off x="2207234" y="196405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8" name="object 108"/>
          <p:cNvSpPr/>
          <p:nvPr/>
        </p:nvSpPr>
        <p:spPr>
          <a:xfrm>
            <a:off x="2207234" y="1964054"/>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09" name="object 109"/>
          <p:cNvSpPr/>
          <p:nvPr/>
        </p:nvSpPr>
        <p:spPr>
          <a:xfrm>
            <a:off x="4038854" y="1964054"/>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0" name="object 110"/>
          <p:cNvSpPr/>
          <p:nvPr/>
        </p:nvSpPr>
        <p:spPr>
          <a:xfrm>
            <a:off x="4038854" y="1964054"/>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1" name="object 111"/>
          <p:cNvSpPr/>
          <p:nvPr/>
        </p:nvSpPr>
        <p:spPr>
          <a:xfrm>
            <a:off x="359994" y="2138654"/>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2" name="object 112"/>
          <p:cNvSpPr/>
          <p:nvPr/>
        </p:nvSpPr>
        <p:spPr>
          <a:xfrm>
            <a:off x="359994" y="2138654"/>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3" name="object 113"/>
          <p:cNvSpPr/>
          <p:nvPr/>
        </p:nvSpPr>
        <p:spPr>
          <a:xfrm>
            <a:off x="362534" y="214118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4" name="object 114"/>
          <p:cNvSpPr/>
          <p:nvPr/>
        </p:nvSpPr>
        <p:spPr>
          <a:xfrm>
            <a:off x="362534" y="214118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5" name="object 115"/>
          <p:cNvSpPr/>
          <p:nvPr/>
        </p:nvSpPr>
        <p:spPr>
          <a:xfrm>
            <a:off x="1669351" y="214118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6" name="object 116"/>
          <p:cNvSpPr/>
          <p:nvPr/>
        </p:nvSpPr>
        <p:spPr>
          <a:xfrm>
            <a:off x="1669351" y="214118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7" name="object 117"/>
          <p:cNvSpPr/>
          <p:nvPr/>
        </p:nvSpPr>
        <p:spPr>
          <a:xfrm>
            <a:off x="2207234" y="214118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8" name="object 118"/>
          <p:cNvSpPr/>
          <p:nvPr/>
        </p:nvSpPr>
        <p:spPr>
          <a:xfrm>
            <a:off x="2207234" y="214118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19" name="object 119"/>
          <p:cNvSpPr/>
          <p:nvPr/>
        </p:nvSpPr>
        <p:spPr>
          <a:xfrm>
            <a:off x="4038854" y="2141181"/>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20" name="object 120"/>
          <p:cNvSpPr/>
          <p:nvPr/>
        </p:nvSpPr>
        <p:spPr>
          <a:xfrm>
            <a:off x="4038854" y="2141181"/>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21" name="object 121"/>
          <p:cNvSpPr/>
          <p:nvPr/>
        </p:nvSpPr>
        <p:spPr>
          <a:xfrm>
            <a:off x="359994" y="2315794"/>
            <a:ext cx="3681374" cy="0"/>
          </a:xfrm>
          <a:custGeom>
            <a:avLst/>
            <a:gdLst/>
            <a:ahLst/>
            <a:cxnLst/>
            <a:rect l="l" t="t" r="r" b="b"/>
            <a:pathLst>
              <a:path w="3681374">
                <a:moveTo>
                  <a:pt x="0" y="0"/>
                </a:moveTo>
                <a:lnTo>
                  <a:pt x="3681374"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122" name="object 122"/>
          <p:cNvSpPr/>
          <p:nvPr/>
        </p:nvSpPr>
        <p:spPr>
          <a:xfrm>
            <a:off x="359994" y="2315794"/>
            <a:ext cx="3681374" cy="0"/>
          </a:xfrm>
          <a:custGeom>
            <a:avLst/>
            <a:gdLst/>
            <a:ahLst/>
            <a:cxnLst/>
            <a:rect l="l" t="t" r="r" b="b"/>
            <a:pathLst>
              <a:path w="3681374">
                <a:moveTo>
                  <a:pt x="3681374" y="0"/>
                </a:moveTo>
                <a:lnTo>
                  <a:pt x="0" y="0"/>
                </a:lnTo>
              </a:path>
            </a:pathLst>
          </a:custGeom>
          <a:ln w="5054">
            <a:solidFill>
              <a:srgbClr val="000000"/>
            </a:solidFill>
          </a:ln>
        </p:spPr>
        <p:txBody>
          <a:bodyPr wrap="square" lIns="0" tIns="0" rIns="0" bIns="0" rtlCol="0">
            <a:noAutofit/>
          </a:bodyPr>
          <a:lstStyle/>
          <a:p>
            <a:endParaRPr>
              <a:latin typeface="Arial Narrow" panose="020B0606020202030204" pitchFamily="34" charset="0"/>
            </a:endParaRPr>
          </a:p>
        </p:txBody>
      </p:sp>
      <p:sp>
        <p:nvSpPr>
          <p:cNvPr id="37" name="object 37"/>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36" name="object 36"/>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35" name="object 35"/>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34" name="object 34"/>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33" name="object 33"/>
          <p:cNvSpPr txBox="1"/>
          <p:nvPr/>
        </p:nvSpPr>
        <p:spPr>
          <a:xfrm>
            <a:off x="99860" y="344631"/>
            <a:ext cx="854506"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S</a:t>
            </a:r>
            <a:r>
              <a:rPr sz="1150" spc="69" dirty="0" smtClean="0">
                <a:latin typeface="Times New Roman"/>
                <a:cs typeface="Times New Roman"/>
              </a:rPr>
              <a:t>E</a:t>
            </a:r>
            <a:r>
              <a:rPr sz="1150" spc="0" dirty="0" smtClean="0">
                <a:latin typeface="Times New Roman"/>
                <a:cs typeface="Times New Roman"/>
              </a:rPr>
              <a:t>C</a:t>
            </a:r>
            <a:r>
              <a:rPr sz="1150" spc="-214" dirty="0" smtClean="0">
                <a:latin typeface="Times New Roman"/>
                <a:cs typeface="Times New Roman"/>
              </a:rPr>
              <a:t> </a:t>
            </a:r>
            <a:r>
              <a:rPr sz="1150" spc="69" dirty="0" smtClean="0">
                <a:latin typeface="Times New Roman"/>
                <a:cs typeface="Times New Roman"/>
              </a:rPr>
              <a:t>TION</a:t>
            </a:r>
            <a:r>
              <a:rPr sz="1150" spc="0" dirty="0" smtClean="0">
                <a:latin typeface="Times New Roman"/>
                <a:cs typeface="Times New Roman"/>
              </a:rPr>
              <a:t>S</a:t>
            </a:r>
            <a:endParaRPr sz="1150">
              <a:latin typeface="Times New Roman"/>
              <a:cs typeface="Times New Roman"/>
            </a:endParaRPr>
          </a:p>
        </p:txBody>
      </p:sp>
      <p:sp>
        <p:nvSpPr>
          <p:cNvPr id="32" name="object 32"/>
          <p:cNvSpPr txBox="1"/>
          <p:nvPr/>
        </p:nvSpPr>
        <p:spPr>
          <a:xfrm>
            <a:off x="347294" y="725183"/>
            <a:ext cx="220001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Arial Narrow" panose="020B0606020202030204" pitchFamily="34" charset="0"/>
                <a:cs typeface="Times New Roman"/>
              </a:rPr>
              <a:t>digunakan</a:t>
            </a:r>
            <a:r>
              <a:rPr sz="1100" spc="-35"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untuk</a:t>
            </a:r>
            <a:r>
              <a:rPr sz="1100" spc="39"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membuat</a:t>
            </a:r>
            <a:r>
              <a:rPr sz="1100" spc="-76"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outline</a:t>
            </a:r>
            <a:endParaRPr sz="1100">
              <a:latin typeface="Arial Narrow" panose="020B0606020202030204" pitchFamily="34" charset="0"/>
              <a:cs typeface="Times New Roman"/>
            </a:endParaRPr>
          </a:p>
        </p:txBody>
      </p:sp>
      <p:sp>
        <p:nvSpPr>
          <p:cNvPr id="31" name="object 31"/>
          <p:cNvSpPr txBox="1"/>
          <p:nvPr/>
        </p:nvSpPr>
        <p:spPr>
          <a:xfrm>
            <a:off x="347294" y="2671255"/>
            <a:ext cx="550613" cy="165704"/>
          </a:xfrm>
          <a:prstGeom prst="rect">
            <a:avLst/>
          </a:prstGeom>
        </p:spPr>
        <p:txBody>
          <a:bodyPr wrap="square" lIns="0" tIns="0" rIns="0" bIns="0" rtlCol="0">
            <a:noAutofit/>
          </a:bodyPr>
          <a:lstStyle/>
          <a:p>
            <a:pPr marL="12700">
              <a:lnSpc>
                <a:spcPts val="1175"/>
              </a:lnSpc>
              <a:spcBef>
                <a:spcPts val="58"/>
              </a:spcBef>
            </a:pPr>
            <a:r>
              <a:rPr sz="1100" b="1" dirty="0" smtClean="0">
                <a:solidFill>
                  <a:srgbClr val="104D8A"/>
                </a:solidFill>
                <a:latin typeface="Arial Narrow" panose="020B0606020202030204" pitchFamily="34" charset="0"/>
                <a:cs typeface="Times New Roman"/>
              </a:rPr>
              <a:t>Contoh</a:t>
            </a:r>
            <a:r>
              <a:rPr sz="1100" dirty="0" smtClean="0">
                <a:latin typeface="Arial Narrow" panose="020B0606020202030204" pitchFamily="34" charset="0"/>
                <a:cs typeface="Times New Roman"/>
              </a:rPr>
              <a:t>:</a:t>
            </a:r>
            <a:endParaRPr sz="1100">
              <a:latin typeface="Arial Narrow" panose="020B0606020202030204" pitchFamily="34" charset="0"/>
              <a:cs typeface="Times New Roman"/>
            </a:endParaRPr>
          </a:p>
        </p:txBody>
      </p:sp>
      <p:sp>
        <p:nvSpPr>
          <p:cNvPr id="30" name="object 30"/>
          <p:cNvSpPr txBox="1"/>
          <p:nvPr/>
        </p:nvSpPr>
        <p:spPr>
          <a:xfrm>
            <a:off x="347294" y="2842678"/>
            <a:ext cx="2840093" cy="209273"/>
          </a:xfrm>
          <a:prstGeom prst="rect">
            <a:avLst/>
          </a:prstGeom>
        </p:spPr>
        <p:txBody>
          <a:bodyPr wrap="square" lIns="0" tIns="0" rIns="0" bIns="0" rtlCol="0">
            <a:noAutofit/>
          </a:bodyPr>
          <a:lstStyle/>
          <a:p>
            <a:pPr marL="12700">
              <a:lnSpc>
                <a:spcPts val="1210"/>
              </a:lnSpc>
              <a:spcBef>
                <a:spcPts val="60"/>
              </a:spcBef>
            </a:pPr>
            <a:r>
              <a:rPr lang="id-ID" sz="1100" dirty="0" smtClean="0">
                <a:solidFill>
                  <a:srgbClr val="8A1919"/>
                </a:solidFill>
                <a:latin typeface="Arial Narrow" panose="020B0606020202030204" pitchFamily="34" charset="0"/>
                <a:cs typeface="Malgun Gothic"/>
              </a:rPr>
              <a:t>\</a:t>
            </a:r>
            <a:r>
              <a:rPr sz="1100" dirty="0" smtClean="0">
                <a:solidFill>
                  <a:srgbClr val="8A1919"/>
                </a:solidFill>
                <a:latin typeface="Arial Narrow" panose="020B0606020202030204" pitchFamily="34" charset="0"/>
                <a:cs typeface="Times New Roman"/>
              </a:rPr>
              <a:t>section[</a:t>
            </a:r>
            <a:r>
              <a:rPr sz="1100" b="1" dirty="0" err="1" smtClean="0">
                <a:solidFill>
                  <a:srgbClr val="8A1919"/>
                </a:solidFill>
                <a:latin typeface="Arial Narrow" panose="020B0606020202030204" pitchFamily="34" charset="0"/>
                <a:cs typeface="Times New Roman"/>
              </a:rPr>
              <a:t>Pengenalan</a:t>
            </a:r>
            <a:r>
              <a:rPr sz="1100" b="1" dirty="0" smtClean="0">
                <a:solidFill>
                  <a:srgbClr val="8A1919"/>
                </a:solidFill>
                <a:latin typeface="Arial Narrow" panose="020B0606020202030204" pitchFamily="34" charset="0"/>
                <a:cs typeface="Times New Roman"/>
              </a:rPr>
              <a:t> </a:t>
            </a:r>
            <a:r>
              <a:rPr lang="id-ID" sz="1100" dirty="0" smtClean="0">
                <a:solidFill>
                  <a:srgbClr val="8A1919"/>
                </a:solidFill>
                <a:latin typeface="Arial Narrow" panose="020B0606020202030204" pitchFamily="34" charset="0"/>
                <a:cs typeface="Malgun Gothic"/>
              </a:rPr>
              <a:t>\</a:t>
            </a:r>
            <a:r>
              <a:rPr sz="1100" b="1" dirty="0" err="1" smtClean="0">
                <a:solidFill>
                  <a:srgbClr val="8A1919"/>
                </a:solidFill>
                <a:latin typeface="Arial Narrow" panose="020B0606020202030204" pitchFamily="34" charset="0"/>
                <a:cs typeface="Times New Roman"/>
              </a:rPr>
              <a:t>La</a:t>
            </a:r>
            <a:r>
              <a:rPr sz="1100" b="1" spc="-119" dirty="0" err="1" smtClean="0">
                <a:solidFill>
                  <a:srgbClr val="8A1919"/>
                </a:solidFill>
                <a:latin typeface="Arial Narrow" panose="020B0606020202030204" pitchFamily="34" charset="0"/>
                <a:cs typeface="Times New Roman"/>
              </a:rPr>
              <a:t>T</a:t>
            </a:r>
            <a:r>
              <a:rPr sz="1100" b="1" spc="0" dirty="0" err="1" smtClean="0">
                <a:solidFill>
                  <a:srgbClr val="8A1919"/>
                </a:solidFill>
                <a:latin typeface="Arial Narrow" panose="020B0606020202030204" pitchFamily="34" charset="0"/>
                <a:cs typeface="Times New Roman"/>
              </a:rPr>
              <a:t>eX</a:t>
            </a:r>
            <a:r>
              <a:rPr sz="1100" spc="0" dirty="0" smtClean="0">
                <a:solidFill>
                  <a:srgbClr val="8A1919"/>
                </a:solidFill>
                <a:latin typeface="Arial Narrow" panose="020B0606020202030204" pitchFamily="34" charset="0"/>
                <a:cs typeface="Times New Roman"/>
              </a:rPr>
              <a:t>] </a:t>
            </a:r>
            <a:r>
              <a:rPr sz="1100" spc="0" dirty="0" smtClean="0">
                <a:solidFill>
                  <a:srgbClr val="8A1919"/>
                </a:solidFill>
                <a:latin typeface="Arial Narrow" panose="020B0606020202030204" pitchFamily="34" charset="0"/>
                <a:cs typeface="Malgun Gothic"/>
              </a:rPr>
              <a:t>{</a:t>
            </a:r>
            <a:r>
              <a:rPr sz="1100" spc="0" dirty="0" smtClean="0">
                <a:solidFill>
                  <a:srgbClr val="8A1919"/>
                </a:solidFill>
                <a:latin typeface="Arial Narrow" panose="020B0606020202030204" pitchFamily="34" charset="0"/>
                <a:cs typeface="Times New Roman"/>
              </a:rPr>
              <a:t>Workshop</a:t>
            </a:r>
            <a:endParaRPr sz="1100" dirty="0">
              <a:latin typeface="Arial Narrow" panose="020B0606020202030204" pitchFamily="34" charset="0"/>
              <a:cs typeface="Times New Roman"/>
            </a:endParaRPr>
          </a:p>
        </p:txBody>
      </p:sp>
      <p:sp>
        <p:nvSpPr>
          <p:cNvPr id="29" name="object 29"/>
          <p:cNvSpPr txBox="1"/>
          <p:nvPr/>
        </p:nvSpPr>
        <p:spPr>
          <a:xfrm>
            <a:off x="2467692" y="2842678"/>
            <a:ext cx="877455"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Arial Narrow" panose="020B0606020202030204" pitchFamily="34" charset="0"/>
                <a:cs typeface="Times New Roman"/>
              </a:rPr>
              <a:t>Pengenalan</a:t>
            </a:r>
            <a:endParaRPr sz="1100" dirty="0">
              <a:latin typeface="Arial Narrow" panose="020B0606020202030204" pitchFamily="34" charset="0"/>
              <a:cs typeface="Times New Roman"/>
            </a:endParaRPr>
          </a:p>
        </p:txBody>
      </p:sp>
      <p:sp>
        <p:nvSpPr>
          <p:cNvPr id="28" name="object 28"/>
          <p:cNvSpPr txBox="1"/>
          <p:nvPr/>
        </p:nvSpPr>
        <p:spPr>
          <a:xfrm>
            <a:off x="347294" y="3014750"/>
            <a:ext cx="3599742" cy="209273"/>
          </a:xfrm>
          <a:prstGeom prst="rect">
            <a:avLst/>
          </a:prstGeom>
        </p:spPr>
        <p:txBody>
          <a:bodyPr wrap="square" lIns="0" tIns="0" rIns="0" bIns="0" rtlCol="0">
            <a:noAutofit/>
          </a:bodyPr>
          <a:lstStyle/>
          <a:p>
            <a:pPr marL="12700">
              <a:lnSpc>
                <a:spcPts val="1210"/>
              </a:lnSpc>
              <a:spcBef>
                <a:spcPts val="60"/>
              </a:spcBef>
            </a:pPr>
            <a:r>
              <a:rPr lang="id-ID" sz="1100" dirty="0" smtClean="0">
                <a:solidFill>
                  <a:srgbClr val="8A1919"/>
                </a:solidFill>
                <a:latin typeface="Arial Narrow" panose="020B0606020202030204" pitchFamily="34" charset="0"/>
                <a:cs typeface="Malgun Gothic"/>
              </a:rPr>
              <a:t>\</a:t>
            </a:r>
            <a:r>
              <a:rPr sz="1100" dirty="0" err="1" smtClean="0">
                <a:solidFill>
                  <a:srgbClr val="8A1919"/>
                </a:solidFill>
                <a:latin typeface="Arial Narrow" panose="020B0606020202030204" pitchFamily="34" charset="0"/>
                <a:cs typeface="Times New Roman"/>
              </a:rPr>
              <a:t>LaTeX</a:t>
            </a:r>
            <a:r>
              <a:rPr sz="1100" dirty="0" smtClean="0">
                <a:solidFill>
                  <a:srgbClr val="8A1919"/>
                </a:solidFill>
                <a:latin typeface="Arial Narrow" panose="020B0606020202030204" pitchFamily="34" charset="0"/>
                <a:cs typeface="Times New Roman"/>
              </a:rPr>
              <a:t> </a:t>
            </a:r>
            <a:r>
              <a:rPr sz="1100" spc="104" dirty="0" smtClean="0">
                <a:solidFill>
                  <a:srgbClr val="8A1919"/>
                </a:solidFill>
                <a:latin typeface="Arial Narrow" panose="020B0606020202030204" pitchFamily="34" charset="0"/>
                <a:cs typeface="Times New Roman"/>
              </a:rPr>
              <a:t> </a:t>
            </a:r>
            <a:r>
              <a:rPr sz="1100" spc="0" dirty="0" smtClean="0">
                <a:solidFill>
                  <a:srgbClr val="8A1919"/>
                </a:solidFill>
                <a:latin typeface="Arial Narrow" panose="020B0606020202030204" pitchFamily="34" charset="0"/>
                <a:cs typeface="Times New Roman"/>
              </a:rPr>
              <a:t>untuk </a:t>
            </a:r>
            <a:r>
              <a:rPr sz="1100" spc="92" dirty="0" smtClean="0">
                <a:solidFill>
                  <a:srgbClr val="8A1919"/>
                </a:solidFill>
                <a:latin typeface="Arial Narrow" panose="020B0606020202030204" pitchFamily="34" charset="0"/>
                <a:cs typeface="Times New Roman"/>
              </a:rPr>
              <a:t> </a:t>
            </a:r>
            <a:r>
              <a:rPr sz="1100" spc="0" dirty="0" smtClean="0">
                <a:solidFill>
                  <a:srgbClr val="8A1919"/>
                </a:solidFill>
                <a:latin typeface="Arial Narrow" panose="020B0606020202030204" pitchFamily="34" charset="0"/>
                <a:cs typeface="Times New Roman"/>
              </a:rPr>
              <a:t>Pemula</a:t>
            </a:r>
            <a:r>
              <a:rPr sz="1100" spc="113" dirty="0" smtClean="0">
                <a:solidFill>
                  <a:srgbClr val="8A1919"/>
                </a:solidFill>
                <a:latin typeface="Arial Narrow" panose="020B0606020202030204" pitchFamily="34" charset="0"/>
                <a:cs typeface="Times New Roman"/>
              </a:rPr>
              <a:t> </a:t>
            </a:r>
            <a:r>
              <a:rPr sz="1100" spc="0" dirty="0" smtClean="0">
                <a:solidFill>
                  <a:srgbClr val="8A1919"/>
                </a:solidFill>
                <a:latin typeface="Arial Narrow" panose="020B0606020202030204" pitchFamily="34" charset="0"/>
                <a:cs typeface="Times New Roman"/>
              </a:rPr>
              <a:t>dan</a:t>
            </a:r>
            <a:r>
              <a:rPr sz="1100" spc="279" dirty="0" smtClean="0">
                <a:solidFill>
                  <a:srgbClr val="8A1919"/>
                </a:solidFill>
                <a:latin typeface="Arial Narrow" panose="020B0606020202030204" pitchFamily="34" charset="0"/>
                <a:cs typeface="Times New Roman"/>
              </a:rPr>
              <a:t> </a:t>
            </a:r>
            <a:r>
              <a:rPr sz="1100" spc="0" dirty="0" smtClean="0">
                <a:solidFill>
                  <a:srgbClr val="8A1919"/>
                </a:solidFill>
                <a:latin typeface="Arial Narrow" panose="020B0606020202030204" pitchFamily="34" charset="0"/>
                <a:cs typeface="Times New Roman"/>
              </a:rPr>
              <a:t>Terbuka</a:t>
            </a:r>
            <a:r>
              <a:rPr sz="1100" spc="311" dirty="0" smtClean="0">
                <a:solidFill>
                  <a:srgbClr val="8A1919"/>
                </a:solidFill>
                <a:latin typeface="Arial Narrow" panose="020B0606020202030204" pitchFamily="34" charset="0"/>
                <a:cs typeface="Times New Roman"/>
              </a:rPr>
              <a:t> </a:t>
            </a:r>
            <a:r>
              <a:rPr sz="1100" spc="0" dirty="0" smtClean="0">
                <a:solidFill>
                  <a:srgbClr val="8A1919"/>
                </a:solidFill>
                <a:latin typeface="Arial Narrow" panose="020B0606020202030204" pitchFamily="34" charset="0"/>
                <a:cs typeface="Times New Roman"/>
              </a:rPr>
              <a:t>untuk </a:t>
            </a:r>
            <a:r>
              <a:rPr sz="1100" spc="92" dirty="0" smtClean="0">
                <a:solidFill>
                  <a:srgbClr val="8A1919"/>
                </a:solidFill>
                <a:latin typeface="Arial Narrow" panose="020B0606020202030204" pitchFamily="34" charset="0"/>
                <a:cs typeface="Times New Roman"/>
              </a:rPr>
              <a:t> </a:t>
            </a:r>
            <a:r>
              <a:rPr sz="1100" spc="0" dirty="0" smtClean="0">
                <a:solidFill>
                  <a:srgbClr val="8A1919"/>
                </a:solidFill>
                <a:latin typeface="Arial Narrow" panose="020B0606020202030204" pitchFamily="34" charset="0"/>
                <a:cs typeface="Times New Roman"/>
              </a:rPr>
              <a:t>Umum</a:t>
            </a:r>
            <a:r>
              <a:rPr sz="1100" spc="0" dirty="0" smtClean="0">
                <a:solidFill>
                  <a:srgbClr val="8A1919"/>
                </a:solidFill>
                <a:latin typeface="Arial Narrow" panose="020B0606020202030204" pitchFamily="34" charset="0"/>
                <a:cs typeface="Malgun Gothic"/>
              </a:rPr>
              <a:t>}</a:t>
            </a:r>
            <a:endParaRPr sz="1100" dirty="0">
              <a:latin typeface="Arial Narrow" panose="020B0606020202030204" pitchFamily="34" charset="0"/>
              <a:cs typeface="Malgun Gothic"/>
            </a:endParaRPr>
          </a:p>
        </p:txBody>
      </p:sp>
      <p:sp>
        <p:nvSpPr>
          <p:cNvPr id="27" name="object 27"/>
          <p:cNvSpPr txBox="1"/>
          <p:nvPr/>
        </p:nvSpPr>
        <p:spPr>
          <a:xfrm>
            <a:off x="3355022" y="3371131"/>
            <a:ext cx="41674" cy="40583"/>
          </a:xfrm>
          <a:prstGeom prst="rect">
            <a:avLst/>
          </a:prstGeom>
        </p:spPr>
        <p:txBody>
          <a:bodyPr wrap="square" lIns="0" tIns="0" rIns="0" bIns="0" rtlCol="0">
            <a:noAutofit/>
          </a:bodyPr>
          <a:lstStyle/>
          <a:p>
            <a:endParaRPr/>
          </a:p>
        </p:txBody>
      </p:sp>
      <p:sp>
        <p:nvSpPr>
          <p:cNvPr id="26" name="object 26"/>
          <p:cNvSpPr txBox="1"/>
          <p:nvPr/>
        </p:nvSpPr>
        <p:spPr>
          <a:xfrm>
            <a:off x="3095448" y="3386410"/>
            <a:ext cx="43019" cy="15183"/>
          </a:xfrm>
          <a:prstGeom prst="rect">
            <a:avLst/>
          </a:prstGeom>
        </p:spPr>
        <p:txBody>
          <a:bodyPr wrap="square" lIns="0" tIns="0" rIns="0" bIns="0" rtlCol="0">
            <a:noAutofit/>
          </a:bodyPr>
          <a:lstStyle/>
          <a:p>
            <a:endParaRPr/>
          </a:p>
        </p:txBody>
      </p:sp>
      <p:sp>
        <p:nvSpPr>
          <p:cNvPr id="25" name="object 25"/>
          <p:cNvSpPr txBox="1"/>
          <p:nvPr/>
        </p:nvSpPr>
        <p:spPr>
          <a:xfrm>
            <a:off x="362534" y="898709"/>
            <a:ext cx="1306817" cy="177133"/>
          </a:xfrm>
          <a:prstGeom prst="rect">
            <a:avLst/>
          </a:prstGeom>
        </p:spPr>
        <p:txBody>
          <a:bodyPr wrap="square" lIns="0" tIns="0" rIns="0" bIns="0" rtlCol="0">
            <a:noAutofit/>
          </a:bodyPr>
          <a:lstStyle/>
          <a:p>
            <a:pPr marL="478266" marR="443624" algn="ctr">
              <a:lnSpc>
                <a:spcPts val="1205"/>
              </a:lnSpc>
              <a:spcBef>
                <a:spcPts val="60"/>
              </a:spcBef>
            </a:pPr>
            <a:r>
              <a:rPr sz="1100" b="1" spc="0" dirty="0" smtClean="0">
                <a:solidFill>
                  <a:srgbClr val="FFFFFF"/>
                </a:solidFill>
                <a:latin typeface="Arial Narrow" panose="020B0606020202030204" pitchFamily="34" charset="0"/>
                <a:cs typeface="Times New Roman"/>
              </a:rPr>
              <a:t>Kode</a:t>
            </a:r>
            <a:endParaRPr sz="1100" dirty="0">
              <a:latin typeface="Arial Narrow" panose="020B0606020202030204" pitchFamily="34" charset="0"/>
              <a:cs typeface="Times New Roman"/>
            </a:endParaRPr>
          </a:p>
        </p:txBody>
      </p:sp>
      <p:sp>
        <p:nvSpPr>
          <p:cNvPr id="24" name="object 24"/>
          <p:cNvSpPr txBox="1"/>
          <p:nvPr/>
        </p:nvSpPr>
        <p:spPr>
          <a:xfrm>
            <a:off x="1669351" y="898709"/>
            <a:ext cx="537883" cy="177133"/>
          </a:xfrm>
          <a:prstGeom prst="rect">
            <a:avLst/>
          </a:prstGeom>
        </p:spPr>
        <p:txBody>
          <a:bodyPr wrap="square" lIns="0" tIns="0" rIns="0" bIns="0" rtlCol="0">
            <a:noAutofit/>
          </a:bodyPr>
          <a:lstStyle/>
          <a:p>
            <a:pPr marL="113080">
              <a:lnSpc>
                <a:spcPts val="1205"/>
              </a:lnSpc>
              <a:spcBef>
                <a:spcPts val="60"/>
              </a:spcBef>
            </a:pPr>
            <a:r>
              <a:rPr sz="1100" b="1" spc="0" dirty="0" smtClean="0">
                <a:solidFill>
                  <a:srgbClr val="FFFFFF"/>
                </a:solidFill>
                <a:latin typeface="Arial Narrow" panose="020B0606020202030204" pitchFamily="34" charset="0"/>
                <a:cs typeface="Times New Roman"/>
              </a:rPr>
              <a:t>Level</a:t>
            </a:r>
            <a:endParaRPr sz="1100">
              <a:latin typeface="Arial Narrow" panose="020B0606020202030204" pitchFamily="34" charset="0"/>
              <a:cs typeface="Times New Roman"/>
            </a:endParaRPr>
          </a:p>
        </p:txBody>
      </p:sp>
      <p:sp>
        <p:nvSpPr>
          <p:cNvPr id="23" name="object 23"/>
          <p:cNvSpPr txBox="1"/>
          <p:nvPr/>
        </p:nvSpPr>
        <p:spPr>
          <a:xfrm>
            <a:off x="2207234" y="898709"/>
            <a:ext cx="1831613" cy="177133"/>
          </a:xfrm>
          <a:prstGeom prst="rect">
            <a:avLst/>
          </a:prstGeom>
        </p:spPr>
        <p:txBody>
          <a:bodyPr wrap="square" lIns="0" tIns="0" rIns="0" bIns="0" rtlCol="0">
            <a:noAutofit/>
          </a:bodyPr>
          <a:lstStyle/>
          <a:p>
            <a:pPr marL="621398">
              <a:lnSpc>
                <a:spcPts val="1205"/>
              </a:lnSpc>
              <a:spcBef>
                <a:spcPts val="60"/>
              </a:spcBef>
            </a:pPr>
            <a:r>
              <a:rPr sz="1100" b="1" spc="0" dirty="0" smtClean="0">
                <a:solidFill>
                  <a:srgbClr val="FFFFFF"/>
                </a:solidFill>
                <a:latin typeface="Arial Narrow" panose="020B0606020202030204" pitchFamily="34" charset="0"/>
                <a:cs typeface="Times New Roman"/>
              </a:rPr>
              <a:t>Informasi</a:t>
            </a:r>
            <a:endParaRPr sz="1100">
              <a:latin typeface="Arial Narrow" panose="020B0606020202030204" pitchFamily="34" charset="0"/>
              <a:cs typeface="Times New Roman"/>
            </a:endParaRPr>
          </a:p>
        </p:txBody>
      </p:sp>
      <p:sp>
        <p:nvSpPr>
          <p:cNvPr id="22" name="object 22"/>
          <p:cNvSpPr txBox="1"/>
          <p:nvPr/>
        </p:nvSpPr>
        <p:spPr>
          <a:xfrm>
            <a:off x="362534" y="1075842"/>
            <a:ext cx="1306817" cy="177126"/>
          </a:xfrm>
          <a:prstGeom prst="rect">
            <a:avLst/>
          </a:prstGeom>
        </p:spPr>
        <p:txBody>
          <a:bodyPr wrap="square" lIns="0" tIns="0" rIns="0" bIns="0" rtlCol="0">
            <a:noAutofit/>
          </a:bodyPr>
          <a:lstStyle/>
          <a:p>
            <a:pPr marL="426023" marR="426025" algn="ctr">
              <a:lnSpc>
                <a:spcPts val="1235"/>
              </a:lnSpc>
              <a:spcBef>
                <a:spcPts val="61"/>
              </a:spcBef>
            </a:pPr>
            <a:r>
              <a:rPr lang="id-ID" sz="1100" dirty="0" smtClean="0">
                <a:latin typeface="Arial Narrow" panose="020B0606020202030204" pitchFamily="34" charset="0"/>
                <a:cs typeface="Levenim MT" panose="02010502060101010101" pitchFamily="2" charset="-79"/>
              </a:rPr>
              <a:t>\</a:t>
            </a:r>
            <a:r>
              <a:rPr sz="1100" dirty="0" smtClean="0">
                <a:latin typeface="Arial Narrow" panose="020B0606020202030204" pitchFamily="34" charset="0"/>
                <a:cs typeface="Times New Roman"/>
              </a:rPr>
              <a:t>part</a:t>
            </a:r>
            <a:endParaRPr sz="1100" dirty="0">
              <a:latin typeface="Arial Narrow" panose="020B0606020202030204" pitchFamily="34" charset="0"/>
              <a:cs typeface="Times New Roman"/>
            </a:endParaRPr>
          </a:p>
        </p:txBody>
      </p:sp>
      <p:sp>
        <p:nvSpPr>
          <p:cNvPr id="21" name="object 21"/>
          <p:cNvSpPr txBox="1"/>
          <p:nvPr/>
        </p:nvSpPr>
        <p:spPr>
          <a:xfrm>
            <a:off x="1669351" y="1075842"/>
            <a:ext cx="537883" cy="177126"/>
          </a:xfrm>
          <a:prstGeom prst="rect">
            <a:avLst/>
          </a:prstGeom>
        </p:spPr>
        <p:txBody>
          <a:bodyPr wrap="square" lIns="0" tIns="0" rIns="0" bIns="0" rtlCol="0">
            <a:noAutofit/>
          </a:bodyPr>
          <a:lstStyle/>
          <a:p>
            <a:pPr marL="188148" marR="188144" algn="ctr">
              <a:lnSpc>
                <a:spcPts val="1205"/>
              </a:lnSpc>
              <a:spcBef>
                <a:spcPts val="60"/>
              </a:spcBef>
            </a:pPr>
            <a:r>
              <a:rPr sz="1100" spc="0" dirty="0" smtClean="0">
                <a:latin typeface="Arial Narrow" panose="020B0606020202030204" pitchFamily="34" charset="0"/>
                <a:cs typeface="Times New Roman"/>
              </a:rPr>
              <a:t>-1</a:t>
            </a:r>
            <a:endParaRPr sz="1100">
              <a:latin typeface="Arial Narrow" panose="020B0606020202030204" pitchFamily="34" charset="0"/>
              <a:cs typeface="Times New Roman"/>
            </a:endParaRPr>
          </a:p>
        </p:txBody>
      </p:sp>
      <p:sp>
        <p:nvSpPr>
          <p:cNvPr id="20" name="object 20"/>
          <p:cNvSpPr txBox="1"/>
          <p:nvPr/>
        </p:nvSpPr>
        <p:spPr>
          <a:xfrm>
            <a:off x="2207234" y="1075842"/>
            <a:ext cx="1831613" cy="177126"/>
          </a:xfrm>
          <a:prstGeom prst="rect">
            <a:avLst/>
          </a:prstGeom>
        </p:spPr>
        <p:txBody>
          <a:bodyPr wrap="square" lIns="0" tIns="0" rIns="0" bIns="0" rtlCol="0">
            <a:noAutofit/>
          </a:bodyPr>
          <a:lstStyle/>
          <a:p>
            <a:pPr marL="343141">
              <a:lnSpc>
                <a:spcPts val="1205"/>
              </a:lnSpc>
              <a:spcBef>
                <a:spcPts val="60"/>
              </a:spcBef>
            </a:pPr>
            <a:r>
              <a:rPr sz="1100" spc="0" dirty="0" smtClean="0">
                <a:latin typeface="Arial Narrow" panose="020B0606020202030204" pitchFamily="34" charset="0"/>
                <a:cs typeface="Times New Roman"/>
              </a:rPr>
              <a:t>tidak </a:t>
            </a:r>
            <a:r>
              <a:rPr sz="1100" spc="10"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ada</a:t>
            </a:r>
            <a:r>
              <a:rPr sz="1100" spc="2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di</a:t>
            </a:r>
            <a:r>
              <a:rPr sz="1100" spc="1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letters</a:t>
            </a:r>
            <a:endParaRPr sz="1100">
              <a:latin typeface="Arial Narrow" panose="020B0606020202030204" pitchFamily="34" charset="0"/>
              <a:cs typeface="Times New Roman"/>
            </a:endParaRPr>
          </a:p>
        </p:txBody>
      </p:sp>
      <p:sp>
        <p:nvSpPr>
          <p:cNvPr id="19" name="object 19"/>
          <p:cNvSpPr txBox="1"/>
          <p:nvPr/>
        </p:nvSpPr>
        <p:spPr>
          <a:xfrm>
            <a:off x="362534" y="1252969"/>
            <a:ext cx="1306817" cy="177139"/>
          </a:xfrm>
          <a:prstGeom prst="rect">
            <a:avLst/>
          </a:prstGeom>
        </p:spPr>
        <p:txBody>
          <a:bodyPr wrap="square" lIns="0" tIns="0" rIns="0" bIns="0" rtlCol="0">
            <a:noAutofit/>
          </a:bodyPr>
          <a:lstStyle/>
          <a:p>
            <a:pPr marL="327825">
              <a:lnSpc>
                <a:spcPts val="1235"/>
              </a:lnSpc>
              <a:spcBef>
                <a:spcPts val="61"/>
              </a:spcBef>
            </a:pPr>
            <a:r>
              <a:rPr lang="id-ID" sz="1100" dirty="0" smtClean="0">
                <a:latin typeface="Arial Narrow" panose="020B0606020202030204" pitchFamily="34" charset="0"/>
                <a:cs typeface="Malgun Gothic"/>
              </a:rPr>
              <a:t>\</a:t>
            </a:r>
            <a:r>
              <a:rPr sz="1100" dirty="0" smtClean="0">
                <a:latin typeface="Arial Narrow" panose="020B0606020202030204" pitchFamily="34" charset="0"/>
                <a:cs typeface="Times New Roman"/>
              </a:rPr>
              <a:t>chapter</a:t>
            </a:r>
            <a:endParaRPr sz="1100" dirty="0">
              <a:latin typeface="Arial Narrow" panose="020B0606020202030204" pitchFamily="34" charset="0"/>
              <a:cs typeface="Times New Roman"/>
            </a:endParaRPr>
          </a:p>
        </p:txBody>
      </p:sp>
      <p:sp>
        <p:nvSpPr>
          <p:cNvPr id="18" name="object 18"/>
          <p:cNvSpPr txBox="1"/>
          <p:nvPr/>
        </p:nvSpPr>
        <p:spPr>
          <a:xfrm>
            <a:off x="1669351" y="1252969"/>
            <a:ext cx="537883" cy="177139"/>
          </a:xfrm>
          <a:prstGeom prst="rect">
            <a:avLst/>
          </a:prstGeom>
        </p:spPr>
        <p:txBody>
          <a:bodyPr wrap="square" lIns="0" tIns="0" rIns="0" bIns="0" rtlCol="0">
            <a:noAutofit/>
          </a:bodyPr>
          <a:lstStyle/>
          <a:p>
            <a:pPr marL="211211" marR="211217" algn="ctr">
              <a:lnSpc>
                <a:spcPts val="1205"/>
              </a:lnSpc>
              <a:spcBef>
                <a:spcPts val="60"/>
              </a:spcBef>
            </a:pPr>
            <a:r>
              <a:rPr sz="1100" spc="0" dirty="0" smtClean="0">
                <a:latin typeface="Arial Narrow" panose="020B0606020202030204" pitchFamily="34" charset="0"/>
                <a:cs typeface="Times New Roman"/>
              </a:rPr>
              <a:t>0</a:t>
            </a:r>
            <a:endParaRPr sz="1100">
              <a:latin typeface="Arial Narrow" panose="020B0606020202030204" pitchFamily="34" charset="0"/>
              <a:cs typeface="Times New Roman"/>
            </a:endParaRPr>
          </a:p>
        </p:txBody>
      </p:sp>
      <p:sp>
        <p:nvSpPr>
          <p:cNvPr id="17" name="object 17"/>
          <p:cNvSpPr txBox="1"/>
          <p:nvPr/>
        </p:nvSpPr>
        <p:spPr>
          <a:xfrm>
            <a:off x="2207234" y="1252969"/>
            <a:ext cx="1831613" cy="177139"/>
          </a:xfrm>
          <a:prstGeom prst="rect">
            <a:avLst/>
          </a:prstGeom>
        </p:spPr>
        <p:txBody>
          <a:bodyPr wrap="square" lIns="0" tIns="0" rIns="0" bIns="0" rtlCol="0">
            <a:noAutofit/>
          </a:bodyPr>
          <a:lstStyle/>
          <a:p>
            <a:pPr marL="78447">
              <a:lnSpc>
                <a:spcPts val="1205"/>
              </a:lnSpc>
              <a:spcBef>
                <a:spcPts val="60"/>
              </a:spcBef>
            </a:pPr>
            <a:r>
              <a:rPr sz="1100" spc="0" dirty="0" smtClean="0">
                <a:latin typeface="Arial Narrow" panose="020B0606020202030204" pitchFamily="34" charset="0"/>
                <a:cs typeface="Times New Roman"/>
              </a:rPr>
              <a:t>hanya</a:t>
            </a:r>
            <a:r>
              <a:rPr sz="1100" spc="-35"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di</a:t>
            </a:r>
            <a:r>
              <a:rPr sz="1100" spc="1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books</a:t>
            </a:r>
            <a:r>
              <a:rPr sz="1100" spc="210"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dan</a:t>
            </a:r>
            <a:r>
              <a:rPr sz="1100" spc="253" dirty="0" smtClean="0">
                <a:latin typeface="Arial Narrow" panose="020B0606020202030204" pitchFamily="34" charset="0"/>
                <a:cs typeface="Times New Roman"/>
              </a:rPr>
              <a:t> </a:t>
            </a:r>
            <a:r>
              <a:rPr sz="1100" spc="-19" dirty="0" smtClean="0">
                <a:latin typeface="Arial Narrow" panose="020B0606020202030204" pitchFamily="34" charset="0"/>
                <a:cs typeface="Times New Roman"/>
              </a:rPr>
              <a:t>r</a:t>
            </a:r>
            <a:r>
              <a:rPr sz="1100" spc="0" dirty="0" smtClean="0">
                <a:latin typeface="Arial Narrow" panose="020B0606020202030204" pitchFamily="34" charset="0"/>
                <a:cs typeface="Times New Roman"/>
              </a:rPr>
              <a:t>eports</a:t>
            </a:r>
            <a:endParaRPr sz="1100">
              <a:latin typeface="Arial Narrow" panose="020B0606020202030204" pitchFamily="34" charset="0"/>
              <a:cs typeface="Times New Roman"/>
            </a:endParaRPr>
          </a:p>
        </p:txBody>
      </p:sp>
      <p:sp>
        <p:nvSpPr>
          <p:cNvPr id="16" name="object 16"/>
          <p:cNvSpPr txBox="1"/>
          <p:nvPr/>
        </p:nvSpPr>
        <p:spPr>
          <a:xfrm>
            <a:off x="362534" y="1430108"/>
            <a:ext cx="1306817" cy="177139"/>
          </a:xfrm>
          <a:prstGeom prst="rect">
            <a:avLst/>
          </a:prstGeom>
        </p:spPr>
        <p:txBody>
          <a:bodyPr wrap="square" lIns="0" tIns="0" rIns="0" bIns="0" rtlCol="0">
            <a:noAutofit/>
          </a:bodyPr>
          <a:lstStyle/>
          <a:p>
            <a:pPr marL="327825">
              <a:lnSpc>
                <a:spcPts val="1235"/>
              </a:lnSpc>
              <a:spcBef>
                <a:spcPts val="61"/>
              </a:spcBef>
            </a:pPr>
            <a:r>
              <a:rPr lang="id-ID" sz="1100" dirty="0" smtClean="0">
                <a:latin typeface="Arial Narrow" panose="020B0606020202030204" pitchFamily="34" charset="0"/>
                <a:cs typeface="Malgun Gothic"/>
              </a:rPr>
              <a:t>\</a:t>
            </a:r>
            <a:r>
              <a:rPr sz="1100" dirty="0" smtClean="0">
                <a:latin typeface="Arial Narrow" panose="020B0606020202030204" pitchFamily="34" charset="0"/>
                <a:cs typeface="Times New Roman"/>
              </a:rPr>
              <a:t>section</a:t>
            </a:r>
            <a:endParaRPr sz="1100" dirty="0">
              <a:latin typeface="Arial Narrow" panose="020B0606020202030204" pitchFamily="34" charset="0"/>
              <a:cs typeface="Times New Roman"/>
            </a:endParaRPr>
          </a:p>
        </p:txBody>
      </p:sp>
      <p:sp>
        <p:nvSpPr>
          <p:cNvPr id="15" name="object 15"/>
          <p:cNvSpPr txBox="1"/>
          <p:nvPr/>
        </p:nvSpPr>
        <p:spPr>
          <a:xfrm>
            <a:off x="1669351" y="1430108"/>
            <a:ext cx="537883" cy="177139"/>
          </a:xfrm>
          <a:prstGeom prst="rect">
            <a:avLst/>
          </a:prstGeom>
        </p:spPr>
        <p:txBody>
          <a:bodyPr wrap="square" lIns="0" tIns="0" rIns="0" bIns="0" rtlCol="0">
            <a:noAutofit/>
          </a:bodyPr>
          <a:lstStyle/>
          <a:p>
            <a:pPr marL="211211" marR="211217" algn="ctr">
              <a:lnSpc>
                <a:spcPts val="1205"/>
              </a:lnSpc>
              <a:spcBef>
                <a:spcPts val="60"/>
              </a:spcBef>
            </a:pPr>
            <a:r>
              <a:rPr sz="1100" spc="0" dirty="0" smtClean="0">
                <a:latin typeface="Arial Narrow" panose="020B0606020202030204" pitchFamily="34" charset="0"/>
                <a:cs typeface="Times New Roman"/>
              </a:rPr>
              <a:t>1</a:t>
            </a:r>
            <a:endParaRPr sz="1100">
              <a:latin typeface="Arial Narrow" panose="020B0606020202030204" pitchFamily="34" charset="0"/>
              <a:cs typeface="Times New Roman"/>
            </a:endParaRPr>
          </a:p>
        </p:txBody>
      </p:sp>
      <p:sp>
        <p:nvSpPr>
          <p:cNvPr id="14" name="object 14"/>
          <p:cNvSpPr txBox="1"/>
          <p:nvPr/>
        </p:nvSpPr>
        <p:spPr>
          <a:xfrm>
            <a:off x="2207234" y="1430108"/>
            <a:ext cx="1831613" cy="177139"/>
          </a:xfrm>
          <a:prstGeom prst="rect">
            <a:avLst/>
          </a:prstGeom>
        </p:spPr>
        <p:txBody>
          <a:bodyPr wrap="square" lIns="0" tIns="0" rIns="0" bIns="0" rtlCol="0">
            <a:noAutofit/>
          </a:bodyPr>
          <a:lstStyle/>
          <a:p>
            <a:pPr marL="343141">
              <a:lnSpc>
                <a:spcPts val="1205"/>
              </a:lnSpc>
              <a:spcBef>
                <a:spcPts val="60"/>
              </a:spcBef>
            </a:pPr>
            <a:r>
              <a:rPr sz="1100" spc="0" dirty="0" smtClean="0">
                <a:latin typeface="Arial Narrow" panose="020B0606020202030204" pitchFamily="34" charset="0"/>
                <a:cs typeface="Times New Roman"/>
              </a:rPr>
              <a:t>tidak </a:t>
            </a:r>
            <a:r>
              <a:rPr sz="1100" spc="10"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ada</a:t>
            </a:r>
            <a:r>
              <a:rPr sz="1100" spc="2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di</a:t>
            </a:r>
            <a:r>
              <a:rPr sz="1100" spc="1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letters</a:t>
            </a:r>
            <a:endParaRPr sz="1100">
              <a:latin typeface="Arial Narrow" panose="020B0606020202030204" pitchFamily="34" charset="0"/>
              <a:cs typeface="Times New Roman"/>
            </a:endParaRPr>
          </a:p>
        </p:txBody>
      </p:sp>
      <p:sp>
        <p:nvSpPr>
          <p:cNvPr id="13" name="object 13"/>
          <p:cNvSpPr txBox="1"/>
          <p:nvPr/>
        </p:nvSpPr>
        <p:spPr>
          <a:xfrm>
            <a:off x="362534" y="1607248"/>
            <a:ext cx="1306817" cy="177139"/>
          </a:xfrm>
          <a:prstGeom prst="rect">
            <a:avLst/>
          </a:prstGeom>
        </p:spPr>
        <p:txBody>
          <a:bodyPr wrap="square" lIns="0" tIns="0" rIns="0" bIns="0" rtlCol="0">
            <a:noAutofit/>
          </a:bodyPr>
          <a:lstStyle/>
          <a:p>
            <a:pPr marL="203136">
              <a:lnSpc>
                <a:spcPts val="1235"/>
              </a:lnSpc>
              <a:spcBef>
                <a:spcPts val="61"/>
              </a:spcBef>
            </a:pPr>
            <a:r>
              <a:rPr lang="id-ID" sz="1100" dirty="0" smtClean="0">
                <a:latin typeface="Arial Narrow" panose="020B0606020202030204" pitchFamily="34" charset="0"/>
                <a:cs typeface="Malgun Gothic"/>
              </a:rPr>
              <a:t>\</a:t>
            </a:r>
            <a:r>
              <a:rPr sz="1100" dirty="0" smtClean="0">
                <a:latin typeface="Arial Narrow" panose="020B0606020202030204" pitchFamily="34" charset="0"/>
                <a:cs typeface="Times New Roman"/>
              </a:rPr>
              <a:t>subsection</a:t>
            </a:r>
            <a:endParaRPr sz="1100" dirty="0">
              <a:latin typeface="Arial Narrow" panose="020B0606020202030204" pitchFamily="34" charset="0"/>
              <a:cs typeface="Times New Roman"/>
            </a:endParaRPr>
          </a:p>
        </p:txBody>
      </p:sp>
      <p:sp>
        <p:nvSpPr>
          <p:cNvPr id="12" name="object 12"/>
          <p:cNvSpPr txBox="1"/>
          <p:nvPr/>
        </p:nvSpPr>
        <p:spPr>
          <a:xfrm>
            <a:off x="1669351" y="1607248"/>
            <a:ext cx="537883" cy="177139"/>
          </a:xfrm>
          <a:prstGeom prst="rect">
            <a:avLst/>
          </a:prstGeom>
        </p:spPr>
        <p:txBody>
          <a:bodyPr wrap="square" lIns="0" tIns="0" rIns="0" bIns="0" rtlCol="0">
            <a:noAutofit/>
          </a:bodyPr>
          <a:lstStyle/>
          <a:p>
            <a:pPr marL="211211" marR="211217" algn="ctr">
              <a:lnSpc>
                <a:spcPts val="1205"/>
              </a:lnSpc>
              <a:spcBef>
                <a:spcPts val="60"/>
              </a:spcBef>
            </a:pPr>
            <a:r>
              <a:rPr sz="1100" spc="0" dirty="0" smtClean="0">
                <a:latin typeface="Arial Narrow" panose="020B0606020202030204" pitchFamily="34" charset="0"/>
                <a:cs typeface="Times New Roman"/>
              </a:rPr>
              <a:t>2</a:t>
            </a:r>
            <a:endParaRPr sz="1100">
              <a:latin typeface="Arial Narrow" panose="020B0606020202030204" pitchFamily="34" charset="0"/>
              <a:cs typeface="Times New Roman"/>
            </a:endParaRPr>
          </a:p>
        </p:txBody>
      </p:sp>
      <p:sp>
        <p:nvSpPr>
          <p:cNvPr id="11" name="object 11"/>
          <p:cNvSpPr txBox="1"/>
          <p:nvPr/>
        </p:nvSpPr>
        <p:spPr>
          <a:xfrm>
            <a:off x="2207234" y="1607248"/>
            <a:ext cx="1831613" cy="177139"/>
          </a:xfrm>
          <a:prstGeom prst="rect">
            <a:avLst/>
          </a:prstGeom>
        </p:spPr>
        <p:txBody>
          <a:bodyPr wrap="square" lIns="0" tIns="0" rIns="0" bIns="0" rtlCol="0">
            <a:noAutofit/>
          </a:bodyPr>
          <a:lstStyle/>
          <a:p>
            <a:pPr marL="343141">
              <a:lnSpc>
                <a:spcPts val="1205"/>
              </a:lnSpc>
              <a:spcBef>
                <a:spcPts val="60"/>
              </a:spcBef>
            </a:pPr>
            <a:r>
              <a:rPr sz="1100" spc="0" dirty="0" smtClean="0">
                <a:latin typeface="Arial Narrow" panose="020B0606020202030204" pitchFamily="34" charset="0"/>
                <a:cs typeface="Times New Roman"/>
              </a:rPr>
              <a:t>tidak </a:t>
            </a:r>
            <a:r>
              <a:rPr sz="1100" spc="10"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ada</a:t>
            </a:r>
            <a:r>
              <a:rPr sz="1100" spc="2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di</a:t>
            </a:r>
            <a:r>
              <a:rPr sz="1100" spc="1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letters</a:t>
            </a:r>
            <a:endParaRPr sz="1100">
              <a:latin typeface="Arial Narrow" panose="020B0606020202030204" pitchFamily="34" charset="0"/>
              <a:cs typeface="Times New Roman"/>
            </a:endParaRPr>
          </a:p>
        </p:txBody>
      </p:sp>
      <p:sp>
        <p:nvSpPr>
          <p:cNvPr id="10" name="object 10"/>
          <p:cNvSpPr txBox="1"/>
          <p:nvPr/>
        </p:nvSpPr>
        <p:spPr>
          <a:xfrm>
            <a:off x="362534" y="1784388"/>
            <a:ext cx="1306817" cy="177126"/>
          </a:xfrm>
          <a:prstGeom prst="rect">
            <a:avLst/>
          </a:prstGeom>
        </p:spPr>
        <p:txBody>
          <a:bodyPr wrap="square" lIns="0" tIns="0" rIns="0" bIns="0" rtlCol="0">
            <a:noAutofit/>
          </a:bodyPr>
          <a:lstStyle/>
          <a:p>
            <a:pPr marL="78447">
              <a:lnSpc>
                <a:spcPts val="1235"/>
              </a:lnSpc>
              <a:spcBef>
                <a:spcPts val="61"/>
              </a:spcBef>
            </a:pPr>
            <a:r>
              <a:rPr lang="id-ID" sz="1100" dirty="0" smtClean="0">
                <a:latin typeface="Arial Narrow" panose="020B0606020202030204" pitchFamily="34" charset="0"/>
                <a:cs typeface="Malgun Gothic"/>
              </a:rPr>
              <a:t>\</a:t>
            </a:r>
            <a:r>
              <a:rPr sz="1100" dirty="0" err="1" smtClean="0">
                <a:latin typeface="Arial Narrow" panose="020B0606020202030204" pitchFamily="34" charset="0"/>
                <a:cs typeface="Times New Roman"/>
              </a:rPr>
              <a:t>subsubsection</a:t>
            </a:r>
            <a:endParaRPr sz="1100" dirty="0">
              <a:latin typeface="Arial Narrow" panose="020B0606020202030204" pitchFamily="34" charset="0"/>
              <a:cs typeface="Times New Roman"/>
            </a:endParaRPr>
          </a:p>
        </p:txBody>
      </p:sp>
      <p:sp>
        <p:nvSpPr>
          <p:cNvPr id="9" name="object 9"/>
          <p:cNvSpPr txBox="1"/>
          <p:nvPr/>
        </p:nvSpPr>
        <p:spPr>
          <a:xfrm>
            <a:off x="1669351" y="1784388"/>
            <a:ext cx="537883" cy="177126"/>
          </a:xfrm>
          <a:prstGeom prst="rect">
            <a:avLst/>
          </a:prstGeom>
        </p:spPr>
        <p:txBody>
          <a:bodyPr wrap="square" lIns="0" tIns="0" rIns="0" bIns="0" rtlCol="0">
            <a:noAutofit/>
          </a:bodyPr>
          <a:lstStyle/>
          <a:p>
            <a:pPr marL="211211" marR="211217" algn="ctr">
              <a:lnSpc>
                <a:spcPts val="1205"/>
              </a:lnSpc>
              <a:spcBef>
                <a:spcPts val="60"/>
              </a:spcBef>
            </a:pPr>
            <a:r>
              <a:rPr sz="1100" spc="0" dirty="0" smtClean="0">
                <a:latin typeface="Arial Narrow" panose="020B0606020202030204" pitchFamily="34" charset="0"/>
                <a:cs typeface="Times New Roman"/>
              </a:rPr>
              <a:t>3</a:t>
            </a:r>
            <a:endParaRPr sz="1100">
              <a:latin typeface="Arial Narrow" panose="020B0606020202030204" pitchFamily="34" charset="0"/>
              <a:cs typeface="Times New Roman"/>
            </a:endParaRPr>
          </a:p>
        </p:txBody>
      </p:sp>
      <p:sp>
        <p:nvSpPr>
          <p:cNvPr id="8" name="object 8"/>
          <p:cNvSpPr txBox="1"/>
          <p:nvPr/>
        </p:nvSpPr>
        <p:spPr>
          <a:xfrm>
            <a:off x="2207234" y="1784388"/>
            <a:ext cx="1831613" cy="177126"/>
          </a:xfrm>
          <a:prstGeom prst="rect">
            <a:avLst/>
          </a:prstGeom>
        </p:spPr>
        <p:txBody>
          <a:bodyPr wrap="square" lIns="0" tIns="0" rIns="0" bIns="0" rtlCol="0">
            <a:noAutofit/>
          </a:bodyPr>
          <a:lstStyle/>
          <a:p>
            <a:pPr marL="343141">
              <a:lnSpc>
                <a:spcPts val="1205"/>
              </a:lnSpc>
              <a:spcBef>
                <a:spcPts val="60"/>
              </a:spcBef>
            </a:pPr>
            <a:r>
              <a:rPr sz="1100" spc="0" dirty="0" smtClean="0">
                <a:latin typeface="Arial Narrow" panose="020B0606020202030204" pitchFamily="34" charset="0"/>
                <a:cs typeface="Times New Roman"/>
              </a:rPr>
              <a:t>tidak </a:t>
            </a:r>
            <a:r>
              <a:rPr sz="1100" spc="10"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ada</a:t>
            </a:r>
            <a:r>
              <a:rPr sz="1100" spc="2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di</a:t>
            </a:r>
            <a:r>
              <a:rPr sz="1100" spc="1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letters</a:t>
            </a:r>
            <a:endParaRPr sz="1100">
              <a:latin typeface="Arial Narrow" panose="020B0606020202030204" pitchFamily="34" charset="0"/>
              <a:cs typeface="Times New Roman"/>
            </a:endParaRPr>
          </a:p>
        </p:txBody>
      </p:sp>
      <p:sp>
        <p:nvSpPr>
          <p:cNvPr id="7" name="object 7"/>
          <p:cNvSpPr txBox="1"/>
          <p:nvPr/>
        </p:nvSpPr>
        <p:spPr>
          <a:xfrm>
            <a:off x="362534" y="1961514"/>
            <a:ext cx="1306817" cy="177139"/>
          </a:xfrm>
          <a:prstGeom prst="rect">
            <a:avLst/>
          </a:prstGeom>
        </p:spPr>
        <p:txBody>
          <a:bodyPr wrap="square" lIns="0" tIns="0" rIns="0" bIns="0" rtlCol="0">
            <a:noAutofit/>
          </a:bodyPr>
          <a:lstStyle/>
          <a:p>
            <a:pPr marL="244690">
              <a:lnSpc>
                <a:spcPts val="1235"/>
              </a:lnSpc>
              <a:spcBef>
                <a:spcPts val="61"/>
              </a:spcBef>
            </a:pPr>
            <a:r>
              <a:rPr lang="id-ID" sz="1100" dirty="0" smtClean="0">
                <a:latin typeface="Arial Narrow" panose="020B0606020202030204" pitchFamily="34" charset="0"/>
                <a:cs typeface="Malgun Gothic"/>
              </a:rPr>
              <a:t>\</a:t>
            </a:r>
            <a:r>
              <a:rPr sz="1100" dirty="0" smtClean="0">
                <a:latin typeface="Arial Narrow" panose="020B0606020202030204" pitchFamily="34" charset="0"/>
                <a:cs typeface="Times New Roman"/>
              </a:rPr>
              <a:t>paragraph</a:t>
            </a:r>
            <a:endParaRPr sz="1100" dirty="0">
              <a:latin typeface="Arial Narrow" panose="020B0606020202030204" pitchFamily="34" charset="0"/>
              <a:cs typeface="Times New Roman"/>
            </a:endParaRPr>
          </a:p>
        </p:txBody>
      </p:sp>
      <p:sp>
        <p:nvSpPr>
          <p:cNvPr id="6" name="object 6"/>
          <p:cNvSpPr txBox="1"/>
          <p:nvPr/>
        </p:nvSpPr>
        <p:spPr>
          <a:xfrm>
            <a:off x="1669351" y="1961514"/>
            <a:ext cx="537883" cy="177139"/>
          </a:xfrm>
          <a:prstGeom prst="rect">
            <a:avLst/>
          </a:prstGeom>
        </p:spPr>
        <p:txBody>
          <a:bodyPr wrap="square" lIns="0" tIns="0" rIns="0" bIns="0" rtlCol="0">
            <a:noAutofit/>
          </a:bodyPr>
          <a:lstStyle/>
          <a:p>
            <a:pPr marL="211211" marR="211217" algn="ctr">
              <a:lnSpc>
                <a:spcPts val="1205"/>
              </a:lnSpc>
              <a:spcBef>
                <a:spcPts val="60"/>
              </a:spcBef>
            </a:pPr>
            <a:r>
              <a:rPr sz="1100" spc="0" dirty="0" smtClean="0">
                <a:latin typeface="Arial Narrow" panose="020B0606020202030204" pitchFamily="34" charset="0"/>
                <a:cs typeface="Times New Roman"/>
              </a:rPr>
              <a:t>4</a:t>
            </a:r>
            <a:endParaRPr sz="1100">
              <a:latin typeface="Arial Narrow" panose="020B0606020202030204" pitchFamily="34" charset="0"/>
              <a:cs typeface="Times New Roman"/>
            </a:endParaRPr>
          </a:p>
        </p:txBody>
      </p:sp>
      <p:sp>
        <p:nvSpPr>
          <p:cNvPr id="5" name="object 5"/>
          <p:cNvSpPr txBox="1"/>
          <p:nvPr/>
        </p:nvSpPr>
        <p:spPr>
          <a:xfrm>
            <a:off x="2207234" y="1961514"/>
            <a:ext cx="1831613" cy="177139"/>
          </a:xfrm>
          <a:prstGeom prst="rect">
            <a:avLst/>
          </a:prstGeom>
        </p:spPr>
        <p:txBody>
          <a:bodyPr wrap="square" lIns="0" tIns="0" rIns="0" bIns="0" rtlCol="0">
            <a:noAutofit/>
          </a:bodyPr>
          <a:lstStyle/>
          <a:p>
            <a:pPr marL="343141">
              <a:lnSpc>
                <a:spcPts val="1205"/>
              </a:lnSpc>
              <a:spcBef>
                <a:spcPts val="60"/>
              </a:spcBef>
            </a:pPr>
            <a:r>
              <a:rPr sz="1100" spc="0" dirty="0" smtClean="0">
                <a:latin typeface="Arial Narrow" panose="020B0606020202030204" pitchFamily="34" charset="0"/>
                <a:cs typeface="Times New Roman"/>
              </a:rPr>
              <a:t>tidak </a:t>
            </a:r>
            <a:r>
              <a:rPr sz="1100" spc="10"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ada</a:t>
            </a:r>
            <a:r>
              <a:rPr sz="1100" spc="2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di</a:t>
            </a:r>
            <a:r>
              <a:rPr sz="1100" spc="1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letters</a:t>
            </a:r>
            <a:endParaRPr sz="1100">
              <a:latin typeface="Arial Narrow" panose="020B0606020202030204" pitchFamily="34" charset="0"/>
              <a:cs typeface="Times New Roman"/>
            </a:endParaRPr>
          </a:p>
        </p:txBody>
      </p:sp>
      <p:sp>
        <p:nvSpPr>
          <p:cNvPr id="4" name="object 4"/>
          <p:cNvSpPr txBox="1"/>
          <p:nvPr/>
        </p:nvSpPr>
        <p:spPr>
          <a:xfrm>
            <a:off x="362534" y="2138654"/>
            <a:ext cx="1306817" cy="177139"/>
          </a:xfrm>
          <a:prstGeom prst="rect">
            <a:avLst/>
          </a:prstGeom>
        </p:spPr>
        <p:txBody>
          <a:bodyPr wrap="square" lIns="0" tIns="0" rIns="0" bIns="0" rtlCol="0">
            <a:noAutofit/>
          </a:bodyPr>
          <a:lstStyle/>
          <a:p>
            <a:pPr marL="120002">
              <a:lnSpc>
                <a:spcPts val="1235"/>
              </a:lnSpc>
              <a:spcBef>
                <a:spcPts val="61"/>
              </a:spcBef>
            </a:pPr>
            <a:r>
              <a:rPr lang="id-ID" sz="1100" dirty="0" smtClean="0">
                <a:latin typeface="Arial Narrow" panose="020B0606020202030204" pitchFamily="34" charset="0"/>
                <a:cs typeface="Malgun Gothic"/>
              </a:rPr>
              <a:t>\</a:t>
            </a:r>
            <a:r>
              <a:rPr sz="1100" dirty="0" smtClean="0">
                <a:latin typeface="Arial Narrow" panose="020B0606020202030204" pitchFamily="34" charset="0"/>
                <a:cs typeface="Times New Roman"/>
              </a:rPr>
              <a:t>subparagraph</a:t>
            </a:r>
            <a:endParaRPr sz="1100" dirty="0">
              <a:latin typeface="Arial Narrow" panose="020B0606020202030204" pitchFamily="34" charset="0"/>
              <a:cs typeface="Times New Roman"/>
            </a:endParaRPr>
          </a:p>
        </p:txBody>
      </p:sp>
      <p:sp>
        <p:nvSpPr>
          <p:cNvPr id="3" name="object 3"/>
          <p:cNvSpPr txBox="1"/>
          <p:nvPr/>
        </p:nvSpPr>
        <p:spPr>
          <a:xfrm>
            <a:off x="1669351" y="2138654"/>
            <a:ext cx="537883" cy="177139"/>
          </a:xfrm>
          <a:prstGeom prst="rect">
            <a:avLst/>
          </a:prstGeom>
        </p:spPr>
        <p:txBody>
          <a:bodyPr wrap="square" lIns="0" tIns="0" rIns="0" bIns="0" rtlCol="0">
            <a:noAutofit/>
          </a:bodyPr>
          <a:lstStyle/>
          <a:p>
            <a:pPr marL="211211" marR="211217" algn="ctr">
              <a:lnSpc>
                <a:spcPts val="1205"/>
              </a:lnSpc>
              <a:spcBef>
                <a:spcPts val="60"/>
              </a:spcBef>
            </a:pPr>
            <a:r>
              <a:rPr sz="1100" spc="0" dirty="0" smtClean="0">
                <a:latin typeface="Arial Narrow" panose="020B0606020202030204" pitchFamily="34" charset="0"/>
                <a:cs typeface="Times New Roman"/>
              </a:rPr>
              <a:t>5</a:t>
            </a:r>
            <a:endParaRPr sz="1100">
              <a:latin typeface="Arial Narrow" panose="020B0606020202030204" pitchFamily="34" charset="0"/>
              <a:cs typeface="Times New Roman"/>
            </a:endParaRPr>
          </a:p>
        </p:txBody>
      </p:sp>
      <p:sp>
        <p:nvSpPr>
          <p:cNvPr id="2" name="object 2"/>
          <p:cNvSpPr txBox="1"/>
          <p:nvPr/>
        </p:nvSpPr>
        <p:spPr>
          <a:xfrm>
            <a:off x="2207234" y="2138654"/>
            <a:ext cx="1831613" cy="177139"/>
          </a:xfrm>
          <a:prstGeom prst="rect">
            <a:avLst/>
          </a:prstGeom>
        </p:spPr>
        <p:txBody>
          <a:bodyPr wrap="square" lIns="0" tIns="0" rIns="0" bIns="0" rtlCol="0">
            <a:noAutofit/>
          </a:bodyPr>
          <a:lstStyle/>
          <a:p>
            <a:pPr marL="343141">
              <a:lnSpc>
                <a:spcPts val="1205"/>
              </a:lnSpc>
              <a:spcBef>
                <a:spcPts val="60"/>
              </a:spcBef>
            </a:pPr>
            <a:r>
              <a:rPr sz="1100" spc="0" dirty="0" smtClean="0">
                <a:latin typeface="Arial Narrow" panose="020B0606020202030204" pitchFamily="34" charset="0"/>
                <a:cs typeface="Times New Roman"/>
              </a:rPr>
              <a:t>tidak </a:t>
            </a:r>
            <a:r>
              <a:rPr sz="1100" spc="10"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ada</a:t>
            </a:r>
            <a:r>
              <a:rPr sz="1100" spc="2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di</a:t>
            </a:r>
            <a:r>
              <a:rPr sz="1100" spc="128" dirty="0" smtClean="0">
                <a:latin typeface="Arial Narrow" panose="020B0606020202030204" pitchFamily="34" charset="0"/>
                <a:cs typeface="Times New Roman"/>
              </a:rPr>
              <a:t> </a:t>
            </a:r>
            <a:r>
              <a:rPr sz="1100" spc="0" dirty="0" smtClean="0">
                <a:latin typeface="Arial Narrow" panose="020B0606020202030204" pitchFamily="34" charset="0"/>
                <a:cs typeface="Times New Roman"/>
              </a:rPr>
              <a:t>letters</a:t>
            </a:r>
            <a:endParaRPr sz="1100">
              <a:latin typeface="Arial Narrow" panose="020B0606020202030204" pitchFamily="34" charset="0"/>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0" name="object 60"/>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3" name="object 53"/>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9" name="object 59"/>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1" name="object 21"/>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5" name="object 15"/>
          <p:cNvSpPr/>
          <p:nvPr/>
        </p:nvSpPr>
        <p:spPr>
          <a:xfrm>
            <a:off x="1123518"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p:nvPr/>
        </p:nvSpPr>
        <p:spPr>
          <a:xfrm>
            <a:off x="311264" y="718134"/>
            <a:ext cx="3985463" cy="214185"/>
          </a:xfrm>
          <a:custGeom>
            <a:avLst/>
            <a:gdLst/>
            <a:ahLst/>
            <a:cxnLst/>
            <a:rect l="l" t="t" r="r" b="b"/>
            <a:pathLst>
              <a:path w="3985463" h="214185">
                <a:moveTo>
                  <a:pt x="0" y="214185"/>
                </a:moveTo>
                <a:lnTo>
                  <a:pt x="3985463" y="214185"/>
                </a:lnTo>
                <a:lnTo>
                  <a:pt x="3985463" y="0"/>
                </a:lnTo>
                <a:lnTo>
                  <a:pt x="0" y="0"/>
                </a:lnTo>
                <a:lnTo>
                  <a:pt x="0" y="214185"/>
                </a:lnTo>
                <a:close/>
              </a:path>
            </a:pathLst>
          </a:custGeom>
          <a:solidFill>
            <a:srgbClr val="00008A"/>
          </a:solidFill>
        </p:spPr>
        <p:txBody>
          <a:bodyPr wrap="square" lIns="0" tIns="0" rIns="0" bIns="0" rtlCol="0">
            <a:noAutofit/>
          </a:bodyPr>
          <a:lstStyle/>
          <a:p>
            <a:endParaRPr/>
          </a:p>
        </p:txBody>
      </p:sp>
      <p:sp>
        <p:nvSpPr>
          <p:cNvPr id="13" name="object 13"/>
          <p:cNvSpPr/>
          <p:nvPr/>
        </p:nvSpPr>
        <p:spPr>
          <a:xfrm>
            <a:off x="311264" y="925995"/>
            <a:ext cx="3985463" cy="1251839"/>
          </a:xfrm>
          <a:custGeom>
            <a:avLst/>
            <a:gdLst/>
            <a:ahLst/>
            <a:cxnLst/>
            <a:rect l="l" t="t" r="r" b="b"/>
            <a:pathLst>
              <a:path w="3985463" h="1251839">
                <a:moveTo>
                  <a:pt x="0" y="1251839"/>
                </a:moveTo>
                <a:lnTo>
                  <a:pt x="3985463" y="1251839"/>
                </a:lnTo>
                <a:lnTo>
                  <a:pt x="3985463" y="0"/>
                </a:lnTo>
                <a:lnTo>
                  <a:pt x="0" y="0"/>
                </a:lnTo>
                <a:lnTo>
                  <a:pt x="0" y="1251839"/>
                </a:lnTo>
                <a:close/>
              </a:path>
            </a:pathLst>
          </a:custGeom>
          <a:solidFill>
            <a:srgbClr val="F3F9FF"/>
          </a:solidFill>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9" name="object 9"/>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8" name="object 8"/>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7" name="object 7"/>
          <p:cNvSpPr txBox="1"/>
          <p:nvPr/>
        </p:nvSpPr>
        <p:spPr>
          <a:xfrm>
            <a:off x="99860" y="344631"/>
            <a:ext cx="1910374"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S</a:t>
            </a:r>
            <a:r>
              <a:rPr sz="1150" spc="69" dirty="0" smtClean="0">
                <a:latin typeface="Times New Roman"/>
                <a:cs typeface="Times New Roman"/>
              </a:rPr>
              <a:t>E</a:t>
            </a:r>
            <a:r>
              <a:rPr sz="1150" spc="0" dirty="0" smtClean="0">
                <a:latin typeface="Times New Roman"/>
                <a:cs typeface="Times New Roman"/>
              </a:rPr>
              <a:t>C</a:t>
            </a:r>
            <a:r>
              <a:rPr sz="1150" spc="-214" dirty="0" smtClean="0">
                <a:latin typeface="Times New Roman"/>
                <a:cs typeface="Times New Roman"/>
              </a:rPr>
              <a:t> </a:t>
            </a:r>
            <a:r>
              <a:rPr sz="1150" spc="69" dirty="0" smtClean="0">
                <a:latin typeface="Times New Roman"/>
                <a:cs typeface="Times New Roman"/>
              </a:rPr>
              <a:t>TION</a:t>
            </a:r>
            <a:r>
              <a:rPr sz="1150" spc="0" dirty="0" smtClean="0">
                <a:latin typeface="Times New Roman"/>
                <a:cs typeface="Times New Roman"/>
              </a:rPr>
              <a:t>S</a:t>
            </a:r>
            <a:r>
              <a:rPr sz="1150" spc="144" dirty="0" smtClean="0">
                <a:latin typeface="Times New Roman"/>
                <a:cs typeface="Times New Roman"/>
              </a:rPr>
              <a:t> </a:t>
            </a:r>
            <a:r>
              <a:rPr sz="1400" spc="69" dirty="0" smtClean="0">
                <a:latin typeface="Times New Roman"/>
                <a:cs typeface="Times New Roman"/>
              </a:rPr>
              <a:t>(</a:t>
            </a:r>
            <a:r>
              <a:rPr sz="1150" spc="69" dirty="0" smtClean="0">
                <a:latin typeface="Times New Roman"/>
                <a:cs typeface="Times New Roman"/>
              </a:rPr>
              <a:t>LANJU</a:t>
            </a:r>
            <a:r>
              <a:rPr sz="1150" spc="-14" dirty="0" smtClean="0">
                <a:latin typeface="Times New Roman"/>
                <a:cs typeface="Times New Roman"/>
              </a:rPr>
              <a:t>T</a:t>
            </a:r>
            <a:r>
              <a:rPr sz="1150" spc="69" dirty="0" smtClean="0">
                <a:latin typeface="Times New Roman"/>
                <a:cs typeface="Times New Roman"/>
              </a:rPr>
              <a:t>AN</a:t>
            </a:r>
            <a:r>
              <a:rPr sz="1400" spc="0" dirty="0" smtClean="0">
                <a:latin typeface="Times New Roman"/>
                <a:cs typeface="Times New Roman"/>
              </a:rPr>
              <a:t>)</a:t>
            </a:r>
            <a:endParaRPr sz="1400">
              <a:latin typeface="Times New Roman"/>
              <a:cs typeface="Times New Roman"/>
            </a:endParaRPr>
          </a:p>
        </p:txBody>
      </p:sp>
      <p:sp>
        <p:nvSpPr>
          <p:cNvPr id="6" name="object 6"/>
          <p:cNvSpPr txBox="1"/>
          <p:nvPr/>
        </p:nvSpPr>
        <p:spPr>
          <a:xfrm>
            <a:off x="347294" y="2520607"/>
            <a:ext cx="2706256" cy="621309"/>
          </a:xfrm>
          <a:prstGeom prst="rect">
            <a:avLst/>
          </a:prstGeom>
        </p:spPr>
        <p:txBody>
          <a:bodyPr wrap="square" lIns="0" tIns="0" rIns="0" bIns="0" rtlCol="0">
            <a:noAutofit/>
          </a:bodyPr>
          <a:lstStyle/>
          <a:p>
            <a:pPr marL="12700" marR="20781">
              <a:lnSpc>
                <a:spcPts val="1175"/>
              </a:lnSpc>
              <a:spcBef>
                <a:spcPts val="58"/>
              </a:spcBef>
            </a:pPr>
            <a:r>
              <a:rPr sz="1100" b="1" spc="0" dirty="0" smtClean="0">
                <a:solidFill>
                  <a:srgbClr val="104D8A"/>
                </a:solidFill>
                <a:latin typeface="Times New Roman"/>
                <a:cs typeface="Times New Roman"/>
              </a:rPr>
              <a:t>merubah</a:t>
            </a:r>
            <a:r>
              <a:rPr sz="1100" b="1" spc="170" dirty="0" smtClean="0">
                <a:solidFill>
                  <a:srgbClr val="104D8A"/>
                </a:solidFill>
                <a:latin typeface="Times New Roman"/>
                <a:cs typeface="Times New Roman"/>
              </a:rPr>
              <a:t> </a:t>
            </a:r>
            <a:r>
              <a:rPr sz="1100" b="1" spc="0" dirty="0" smtClean="0">
                <a:solidFill>
                  <a:srgbClr val="104D8A"/>
                </a:solidFill>
                <a:latin typeface="Times New Roman"/>
                <a:cs typeface="Times New Roman"/>
              </a:rPr>
              <a:t>nama</a:t>
            </a:r>
            <a:r>
              <a:rPr sz="1100" b="1" spc="78" dirty="0" smtClean="0">
                <a:solidFill>
                  <a:srgbClr val="104D8A"/>
                </a:solidFill>
                <a:latin typeface="Times New Roman"/>
                <a:cs typeface="Times New Roman"/>
              </a:rPr>
              <a:t> </a:t>
            </a:r>
            <a:r>
              <a:rPr sz="1100" b="1" spc="0" dirty="0" smtClean="0">
                <a:solidFill>
                  <a:srgbClr val="104D8A"/>
                </a:solidFill>
                <a:latin typeface="Times New Roman"/>
                <a:cs typeface="Times New Roman"/>
              </a:rPr>
              <a:t>chapter</a:t>
            </a:r>
            <a:r>
              <a:rPr sz="1100" spc="0" dirty="0" smtClean="0">
                <a:latin typeface="Times New Roman"/>
                <a:cs typeface="Times New Roman"/>
              </a:rPr>
              <a:t>:</a:t>
            </a:r>
            <a:endParaRPr sz="1100" dirty="0">
              <a:latin typeface="Times New Roman"/>
              <a:cs typeface="Times New Roman"/>
            </a:endParaRPr>
          </a:p>
          <a:p>
            <a:pPr marL="12700" marR="20781">
              <a:lnSpc>
                <a:spcPct val="95825"/>
              </a:lnSpc>
              <a:spcBef>
                <a:spcPts val="31"/>
              </a:spcBef>
            </a:pP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eamble</a:t>
            </a:r>
            <a:r>
              <a:rPr sz="1100" spc="29" dirty="0" smtClean="0">
                <a:latin typeface="Times New Roman"/>
                <a:cs typeface="Times New Roman"/>
              </a:rPr>
              <a:t> </a:t>
            </a:r>
            <a:r>
              <a:rPr sz="1100" spc="0" dirty="0" smtClean="0">
                <a:latin typeface="Times New Roman"/>
                <a:cs typeface="Times New Roman"/>
              </a:rPr>
              <a:t>ketikkan</a:t>
            </a:r>
            <a:endParaRPr sz="1100" dirty="0">
              <a:latin typeface="Times New Roman"/>
              <a:cs typeface="Times New Roman"/>
            </a:endParaRPr>
          </a:p>
          <a:p>
            <a:pPr marL="12700">
              <a:lnSpc>
                <a:spcPct val="95825"/>
              </a:lnSpc>
              <a:spcBef>
                <a:spcPts val="986"/>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renewcommand</a:t>
            </a:r>
            <a:r>
              <a:rPr sz="1100" spc="0" dirty="0" smtClean="0">
                <a:solidFill>
                  <a:srgbClr val="8A1919"/>
                </a:solidFill>
                <a:latin typeface="Times New Roman"/>
                <a:cs typeface="Times New Roman"/>
              </a:rPr>
              <a:t>{</a:t>
            </a: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chaptername</a:t>
            </a:r>
            <a:r>
              <a:rPr sz="1100" spc="0" dirty="0" smtClean="0">
                <a:solidFill>
                  <a:srgbClr val="8A1919"/>
                </a:solidFill>
                <a:latin typeface="Times New Roman"/>
                <a:cs typeface="Times New Roman"/>
              </a:rPr>
              <a:t>}{BAB}</a:t>
            </a:r>
            <a:endParaRPr sz="1100" dirty="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sp>
        <p:nvSpPr>
          <p:cNvPr id="3" name="object 3"/>
          <p:cNvSpPr txBox="1"/>
          <p:nvPr/>
        </p:nvSpPr>
        <p:spPr>
          <a:xfrm>
            <a:off x="311264" y="718134"/>
            <a:ext cx="3985463" cy="211023"/>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Times New Roman"/>
                <a:cs typeface="Times New Roman"/>
              </a:rPr>
              <a:t>T</a:t>
            </a:r>
            <a:r>
              <a:rPr sz="1200" b="1" spc="0" dirty="0" smtClean="0">
                <a:solidFill>
                  <a:srgbClr val="FFFFFF"/>
                </a:solidFill>
                <a:latin typeface="Times New Roman"/>
                <a:cs typeface="Times New Roman"/>
              </a:rPr>
              <a:t>ask!</a:t>
            </a:r>
            <a:endParaRPr sz="1200">
              <a:latin typeface="Times New Roman"/>
              <a:cs typeface="Times New Roman"/>
            </a:endParaRPr>
          </a:p>
        </p:txBody>
      </p:sp>
      <p:sp>
        <p:nvSpPr>
          <p:cNvPr id="2" name="object 2"/>
          <p:cNvSpPr txBox="1"/>
          <p:nvPr/>
        </p:nvSpPr>
        <p:spPr>
          <a:xfrm>
            <a:off x="311264" y="929157"/>
            <a:ext cx="3985463" cy="1248676"/>
          </a:xfrm>
          <a:prstGeom prst="rect">
            <a:avLst/>
          </a:prstGeom>
        </p:spPr>
        <p:txBody>
          <a:bodyPr wrap="square" lIns="0" tIns="0" rIns="0" bIns="0" rtlCol="0">
            <a:noAutofit/>
          </a:bodyPr>
          <a:lstStyle/>
          <a:p>
            <a:pPr>
              <a:lnSpc>
                <a:spcPts val="900"/>
              </a:lnSpc>
              <a:spcBef>
                <a:spcPts val="0"/>
              </a:spcBef>
            </a:pPr>
            <a:endParaRPr sz="900"/>
          </a:p>
          <a:p>
            <a:pPr marL="152641">
              <a:lnSpc>
                <a:spcPct val="95825"/>
              </a:lnSpc>
            </a:pPr>
            <a:r>
              <a:rPr sz="1100" spc="0" dirty="0" smtClean="0">
                <a:latin typeface="Times New Roman"/>
                <a:cs typeface="Times New Roman"/>
              </a:rPr>
              <a:t>1.</a:t>
            </a:r>
            <a:r>
              <a:rPr sz="1100" spc="261" dirty="0" smtClean="0">
                <a:latin typeface="Times New Roman"/>
                <a:cs typeface="Times New Roman"/>
              </a:rPr>
              <a:t> </a:t>
            </a:r>
            <a:r>
              <a:rPr sz="1100" spc="0" dirty="0" smtClean="0">
                <a:latin typeface="Times New Roman"/>
                <a:cs typeface="Times New Roman"/>
              </a:rPr>
              <a:t>Buat</a:t>
            </a:r>
            <a:r>
              <a:rPr sz="1100" spc="145" dirty="0" smtClean="0">
                <a:latin typeface="Times New Roman"/>
                <a:cs typeface="Times New Roman"/>
              </a:rPr>
              <a:t> </a:t>
            </a:r>
            <a:r>
              <a:rPr sz="1100" spc="0" dirty="0" smtClean="0">
                <a:latin typeface="Times New Roman"/>
                <a:cs typeface="Times New Roman"/>
              </a:rPr>
              <a:t>2</a:t>
            </a:r>
            <a:r>
              <a:rPr sz="1100" spc="-5" dirty="0" smtClean="0">
                <a:latin typeface="Times New Roman"/>
                <a:cs typeface="Times New Roman"/>
              </a:rPr>
              <a:t> </a:t>
            </a:r>
            <a:r>
              <a:rPr sz="1100" spc="0" dirty="0" smtClean="0">
                <a:latin typeface="Times New Roman"/>
                <a:cs typeface="Times New Roman"/>
              </a:rPr>
              <a:t>Chapte</a:t>
            </a:r>
            <a:r>
              <a:rPr sz="1100" spc="-79" dirty="0" smtClean="0">
                <a:latin typeface="Times New Roman"/>
                <a:cs typeface="Times New Roman"/>
              </a:rPr>
              <a:t>r</a:t>
            </a:r>
            <a:r>
              <a:rPr sz="1100" spc="0" dirty="0" smtClean="0">
                <a:latin typeface="Times New Roman"/>
                <a:cs typeface="Times New Roman"/>
              </a:rPr>
              <a:t>.</a:t>
            </a:r>
            <a:endParaRPr sz="1100">
              <a:latin typeface="Times New Roman"/>
              <a:cs typeface="Times New Roman"/>
            </a:endParaRPr>
          </a:p>
          <a:p>
            <a:pPr marL="152641">
              <a:lnSpc>
                <a:spcPct val="95825"/>
              </a:lnSpc>
              <a:spcBef>
                <a:spcPts val="385"/>
              </a:spcBef>
            </a:pPr>
            <a:r>
              <a:rPr sz="1100" spc="0" dirty="0" smtClean="0">
                <a:latin typeface="Times New Roman"/>
                <a:cs typeface="Times New Roman"/>
              </a:rPr>
              <a:t>2.</a:t>
            </a:r>
            <a:r>
              <a:rPr sz="1100" spc="261" dirty="0" smtClean="0">
                <a:latin typeface="Times New Roman"/>
                <a:cs typeface="Times New Roman"/>
              </a:rPr>
              <a:t> </a:t>
            </a:r>
            <a:r>
              <a:rPr sz="1100" spc="0" dirty="0" smtClean="0">
                <a:latin typeface="Times New Roman"/>
                <a:cs typeface="Times New Roman"/>
              </a:rPr>
              <a:t>Chapter</a:t>
            </a:r>
            <a:r>
              <a:rPr sz="1100" spc="-32" dirty="0" smtClean="0">
                <a:latin typeface="Times New Roman"/>
                <a:cs typeface="Times New Roman"/>
              </a:rPr>
              <a:t> </a:t>
            </a:r>
            <a:r>
              <a:rPr sz="1100" spc="0" dirty="0" smtClean="0">
                <a:latin typeface="Times New Roman"/>
                <a:cs typeface="Times New Roman"/>
              </a:rPr>
              <a:t>1</a:t>
            </a:r>
            <a:r>
              <a:rPr sz="1100" spc="-5" dirty="0" smtClean="0">
                <a:latin typeface="Times New Roman"/>
                <a:cs typeface="Times New Roman"/>
              </a:rPr>
              <a:t> </a:t>
            </a:r>
            <a:r>
              <a:rPr sz="1100" spc="0" dirty="0" smtClean="0">
                <a:latin typeface="Times New Roman"/>
                <a:cs typeface="Times New Roman"/>
              </a:rPr>
              <a:t>dengan</a:t>
            </a:r>
            <a:r>
              <a:rPr sz="1100" spc="-35" dirty="0" smtClean="0">
                <a:latin typeface="Times New Roman"/>
                <a:cs typeface="Times New Roman"/>
              </a:rPr>
              <a:t> </a:t>
            </a:r>
            <a:r>
              <a:rPr sz="1100" spc="0" dirty="0" smtClean="0">
                <a:latin typeface="Times New Roman"/>
                <a:cs typeface="Times New Roman"/>
              </a:rPr>
              <a:t>0</a:t>
            </a:r>
            <a:r>
              <a:rPr sz="1100" spc="-5" dirty="0" smtClean="0">
                <a:latin typeface="Times New Roman"/>
                <a:cs typeface="Times New Roman"/>
              </a:rPr>
              <a:t> </a:t>
            </a:r>
            <a:r>
              <a:rPr sz="1100" spc="0" dirty="0" smtClean="0">
                <a:latin typeface="Times New Roman"/>
                <a:cs typeface="Times New Roman"/>
              </a:rPr>
              <a:t>section.</a:t>
            </a:r>
            <a:endParaRPr sz="1100">
              <a:latin typeface="Times New Roman"/>
              <a:cs typeface="Times New Roman"/>
            </a:endParaRPr>
          </a:p>
          <a:p>
            <a:pPr marL="152641">
              <a:lnSpc>
                <a:spcPct val="95825"/>
              </a:lnSpc>
              <a:spcBef>
                <a:spcPts val="385"/>
              </a:spcBef>
            </a:pPr>
            <a:r>
              <a:rPr sz="1100" spc="0" dirty="0" smtClean="0">
                <a:latin typeface="Times New Roman"/>
                <a:cs typeface="Times New Roman"/>
              </a:rPr>
              <a:t>3.</a:t>
            </a:r>
            <a:r>
              <a:rPr sz="1100" spc="261" dirty="0" smtClean="0">
                <a:latin typeface="Times New Roman"/>
                <a:cs typeface="Times New Roman"/>
              </a:rPr>
              <a:t> </a:t>
            </a:r>
            <a:r>
              <a:rPr sz="1100" spc="0" dirty="0" smtClean="0">
                <a:latin typeface="Times New Roman"/>
                <a:cs typeface="Times New Roman"/>
              </a:rPr>
              <a:t>Chapter</a:t>
            </a:r>
            <a:r>
              <a:rPr sz="1100" spc="-32" dirty="0" smtClean="0">
                <a:latin typeface="Times New Roman"/>
                <a:cs typeface="Times New Roman"/>
              </a:rPr>
              <a:t> </a:t>
            </a:r>
            <a:r>
              <a:rPr sz="1100" spc="0" dirty="0" smtClean="0">
                <a:latin typeface="Times New Roman"/>
                <a:cs typeface="Times New Roman"/>
              </a:rPr>
              <a:t>2</a:t>
            </a:r>
            <a:r>
              <a:rPr sz="1100" spc="-5" dirty="0" smtClean="0">
                <a:latin typeface="Times New Roman"/>
                <a:cs typeface="Times New Roman"/>
              </a:rPr>
              <a:t> </a:t>
            </a:r>
            <a:r>
              <a:rPr sz="1100" spc="0" dirty="0" smtClean="0">
                <a:latin typeface="Times New Roman"/>
                <a:cs typeface="Times New Roman"/>
              </a:rPr>
              <a:t>dengan</a:t>
            </a:r>
            <a:r>
              <a:rPr sz="1100" spc="-35" dirty="0" smtClean="0">
                <a:latin typeface="Times New Roman"/>
                <a:cs typeface="Times New Roman"/>
              </a:rPr>
              <a:t> </a:t>
            </a:r>
            <a:r>
              <a:rPr sz="1100" spc="0" dirty="0" smtClean="0">
                <a:latin typeface="Times New Roman"/>
                <a:cs typeface="Times New Roman"/>
              </a:rPr>
              <a:t>2</a:t>
            </a:r>
            <a:r>
              <a:rPr sz="1100" spc="-5" dirty="0" smtClean="0">
                <a:latin typeface="Times New Roman"/>
                <a:cs typeface="Times New Roman"/>
              </a:rPr>
              <a:t> </a:t>
            </a:r>
            <a:r>
              <a:rPr sz="1100" spc="0" dirty="0" smtClean="0">
                <a:latin typeface="Times New Roman"/>
                <a:cs typeface="Times New Roman"/>
              </a:rPr>
              <a:t>section.</a:t>
            </a:r>
            <a:endParaRPr sz="1100">
              <a:latin typeface="Times New Roman"/>
              <a:cs typeface="Times New Roman"/>
            </a:endParaRPr>
          </a:p>
          <a:p>
            <a:pPr marL="152641">
              <a:lnSpc>
                <a:spcPct val="95825"/>
              </a:lnSpc>
              <a:spcBef>
                <a:spcPts val="385"/>
              </a:spcBef>
            </a:pPr>
            <a:r>
              <a:rPr sz="1100" spc="0" dirty="0" smtClean="0">
                <a:latin typeface="Times New Roman"/>
                <a:cs typeface="Times New Roman"/>
              </a:rPr>
              <a:t>4.</a:t>
            </a:r>
            <a:r>
              <a:rPr sz="1100" spc="261" dirty="0" smtClean="0">
                <a:latin typeface="Times New Roman"/>
                <a:cs typeface="Times New Roman"/>
              </a:rPr>
              <a:t> </a:t>
            </a:r>
            <a:r>
              <a:rPr sz="1100" spc="0" dirty="0" smtClean="0">
                <a:latin typeface="Times New Roman"/>
                <a:cs typeface="Times New Roman"/>
              </a:rPr>
              <a:t>Section</a:t>
            </a:r>
            <a:r>
              <a:rPr sz="1100" spc="164" dirty="0" smtClean="0">
                <a:latin typeface="Times New Roman"/>
                <a:cs typeface="Times New Roman"/>
              </a:rPr>
              <a:t> </a:t>
            </a:r>
            <a:r>
              <a:rPr sz="1100" spc="0" dirty="0" smtClean="0">
                <a:latin typeface="Times New Roman"/>
                <a:cs typeface="Times New Roman"/>
              </a:rPr>
              <a:t>2.1</a:t>
            </a:r>
            <a:r>
              <a:rPr sz="1100" spc="-13" dirty="0" smtClean="0">
                <a:latin typeface="Times New Roman"/>
                <a:cs typeface="Times New Roman"/>
              </a:rPr>
              <a:t> </a:t>
            </a:r>
            <a:r>
              <a:rPr sz="1100" spc="0" dirty="0" smtClean="0">
                <a:latin typeface="Times New Roman"/>
                <a:cs typeface="Times New Roman"/>
              </a:rPr>
              <a:t>dengan</a:t>
            </a:r>
            <a:r>
              <a:rPr sz="1100" spc="-35" dirty="0" smtClean="0">
                <a:latin typeface="Times New Roman"/>
                <a:cs typeface="Times New Roman"/>
              </a:rPr>
              <a:t> </a:t>
            </a:r>
            <a:r>
              <a:rPr sz="1100" spc="0" dirty="0" smtClean="0">
                <a:latin typeface="Times New Roman"/>
                <a:cs typeface="Times New Roman"/>
              </a:rPr>
              <a:t>2</a:t>
            </a:r>
            <a:r>
              <a:rPr sz="1100" spc="-5" dirty="0" smtClean="0">
                <a:latin typeface="Times New Roman"/>
                <a:cs typeface="Times New Roman"/>
              </a:rPr>
              <a:t> </a:t>
            </a:r>
            <a:r>
              <a:rPr sz="1100" spc="0" dirty="0" smtClean="0">
                <a:latin typeface="Times New Roman"/>
                <a:cs typeface="Times New Roman"/>
              </a:rPr>
              <a:t>subsection</a:t>
            </a:r>
            <a:endParaRPr sz="1100">
              <a:latin typeface="Times New Roman"/>
              <a:cs typeface="Times New Roman"/>
            </a:endParaRPr>
          </a:p>
          <a:p>
            <a:pPr marL="152641">
              <a:lnSpc>
                <a:spcPct val="95825"/>
              </a:lnSpc>
              <a:spcBef>
                <a:spcPts val="385"/>
              </a:spcBef>
            </a:pPr>
            <a:r>
              <a:rPr sz="1100" spc="0" dirty="0" smtClean="0">
                <a:latin typeface="Times New Roman"/>
                <a:cs typeface="Times New Roman"/>
              </a:rPr>
              <a:t>5.</a:t>
            </a:r>
            <a:r>
              <a:rPr sz="1100" spc="261" dirty="0" smtClean="0">
                <a:latin typeface="Times New Roman"/>
                <a:cs typeface="Times New Roman"/>
              </a:rPr>
              <a:t> </a:t>
            </a:r>
            <a:r>
              <a:rPr sz="1100" spc="0" dirty="0" smtClean="0">
                <a:latin typeface="Times New Roman"/>
                <a:cs typeface="Times New Roman"/>
              </a:rPr>
              <a:t>Section</a:t>
            </a:r>
            <a:r>
              <a:rPr sz="1100" spc="164" dirty="0" smtClean="0">
                <a:latin typeface="Times New Roman"/>
                <a:cs typeface="Times New Roman"/>
              </a:rPr>
              <a:t> </a:t>
            </a:r>
            <a:r>
              <a:rPr sz="1100" spc="0" dirty="0" smtClean="0">
                <a:latin typeface="Times New Roman"/>
                <a:cs typeface="Times New Roman"/>
              </a:rPr>
              <a:t>2.2</a:t>
            </a:r>
            <a:r>
              <a:rPr sz="1100" spc="-13" dirty="0" smtClean="0">
                <a:latin typeface="Times New Roman"/>
                <a:cs typeface="Times New Roman"/>
              </a:rPr>
              <a:t> </a:t>
            </a:r>
            <a:r>
              <a:rPr sz="1100" spc="0" dirty="0" smtClean="0">
                <a:latin typeface="Times New Roman"/>
                <a:cs typeface="Times New Roman"/>
              </a:rPr>
              <a:t>dengan</a:t>
            </a:r>
            <a:r>
              <a:rPr sz="1100" spc="-35" dirty="0" smtClean="0">
                <a:latin typeface="Times New Roman"/>
                <a:cs typeface="Times New Roman"/>
              </a:rPr>
              <a:t> </a:t>
            </a:r>
            <a:r>
              <a:rPr sz="1100" spc="0" dirty="0" smtClean="0">
                <a:latin typeface="Times New Roman"/>
                <a:cs typeface="Times New Roman"/>
              </a:rPr>
              <a:t>3</a:t>
            </a:r>
            <a:r>
              <a:rPr sz="1100" spc="-5" dirty="0" smtClean="0">
                <a:latin typeface="Times New Roman"/>
                <a:cs typeface="Times New Roman"/>
              </a:rPr>
              <a:t> </a:t>
            </a:r>
            <a:r>
              <a:rPr sz="1100" spc="0" dirty="0" smtClean="0">
                <a:latin typeface="Times New Roman"/>
                <a:cs typeface="Times New Roman"/>
              </a:rPr>
              <a:t>subsection</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bject 107"/>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06" name="object 106"/>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105" name="object 105"/>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98" name="object 98"/>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99" name="object 99"/>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00" name="object 100"/>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01" name="object 101"/>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02" name="object 102"/>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03" name="object 103"/>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104" name="object 104"/>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87" name="object 87"/>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88" name="object 88"/>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89" name="object 89"/>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90" name="object 90"/>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91" name="object 91"/>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92" name="object 92"/>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93" name="object 93"/>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94" name="object 94"/>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95" name="object 95"/>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96" name="object 96"/>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97" name="object 97"/>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76" name="object 76"/>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77" name="object 77"/>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78" name="object 78"/>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79" name="object 79"/>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80" name="object 80"/>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81" name="object 81"/>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82" name="object 82"/>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83" name="object 83"/>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84" name="object 84"/>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85" name="object 85"/>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86" name="object 86"/>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66" name="object 66"/>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67" name="object 67"/>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68" name="object 68"/>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69" name="object 69"/>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70" name="object 70"/>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71" name="object 71"/>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72" name="object 72"/>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73" name="object 73"/>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74" name="object 74"/>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75" name="object 75"/>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64" name="object 64"/>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65" name="object 65"/>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63" name="object 63"/>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62" name="object 62"/>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60" name="object 60"/>
          <p:cNvSpPr/>
          <p:nvPr/>
        </p:nvSpPr>
        <p:spPr>
          <a:xfrm>
            <a:off x="1173924"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61" name="object 61"/>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23" name="object 23"/>
          <p:cNvSpPr/>
          <p:nvPr/>
        </p:nvSpPr>
        <p:spPr>
          <a:xfrm>
            <a:off x="637095" y="2603042"/>
            <a:ext cx="2701518" cy="0"/>
          </a:xfrm>
          <a:custGeom>
            <a:avLst/>
            <a:gdLst/>
            <a:ahLst/>
            <a:cxnLst/>
            <a:rect l="l" t="t" r="r" b="b"/>
            <a:pathLst>
              <a:path w="2701518">
                <a:moveTo>
                  <a:pt x="0" y="0"/>
                </a:moveTo>
                <a:lnTo>
                  <a:pt x="2701518" y="0"/>
                </a:lnTo>
              </a:path>
            </a:pathLst>
          </a:custGeom>
          <a:ln w="5054">
            <a:solidFill>
              <a:srgbClr val="000000"/>
            </a:solidFill>
          </a:ln>
        </p:spPr>
        <p:txBody>
          <a:bodyPr wrap="square" lIns="0" tIns="0" rIns="0" bIns="0" rtlCol="0">
            <a:noAutofit/>
          </a:bodyPr>
          <a:lstStyle/>
          <a:p>
            <a:endParaRPr/>
          </a:p>
        </p:txBody>
      </p:sp>
      <p:sp>
        <p:nvSpPr>
          <p:cNvPr id="24" name="object 24"/>
          <p:cNvSpPr/>
          <p:nvPr/>
        </p:nvSpPr>
        <p:spPr>
          <a:xfrm>
            <a:off x="637095" y="2603042"/>
            <a:ext cx="2701518" cy="0"/>
          </a:xfrm>
          <a:custGeom>
            <a:avLst/>
            <a:gdLst/>
            <a:ahLst/>
            <a:cxnLst/>
            <a:rect l="l" t="t" r="r" b="b"/>
            <a:pathLst>
              <a:path w="2701518">
                <a:moveTo>
                  <a:pt x="2701518" y="0"/>
                </a:moveTo>
                <a:lnTo>
                  <a:pt x="0" y="0"/>
                </a:lnTo>
              </a:path>
            </a:pathLst>
          </a:custGeom>
          <a:ln w="5054">
            <a:solidFill>
              <a:srgbClr val="000000"/>
            </a:solidFill>
          </a:ln>
        </p:spPr>
        <p:txBody>
          <a:bodyPr wrap="square" lIns="0" tIns="0" rIns="0" bIns="0" rtlCol="0">
            <a:noAutofit/>
          </a:bodyPr>
          <a:lstStyle/>
          <a:p>
            <a:endParaRPr/>
          </a:p>
        </p:txBody>
      </p:sp>
      <p:sp>
        <p:nvSpPr>
          <p:cNvPr id="25" name="object 25"/>
          <p:cNvSpPr/>
          <p:nvPr/>
        </p:nvSpPr>
        <p:spPr>
          <a:xfrm>
            <a:off x="639622" y="26055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26" name="object 26"/>
          <p:cNvSpPr/>
          <p:nvPr/>
        </p:nvSpPr>
        <p:spPr>
          <a:xfrm>
            <a:off x="639622" y="26055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27" name="object 27"/>
          <p:cNvSpPr/>
          <p:nvPr/>
        </p:nvSpPr>
        <p:spPr>
          <a:xfrm>
            <a:off x="642150" y="2605582"/>
            <a:ext cx="740511" cy="172072"/>
          </a:xfrm>
          <a:custGeom>
            <a:avLst/>
            <a:gdLst/>
            <a:ahLst/>
            <a:cxnLst/>
            <a:rect l="l" t="t" r="r" b="b"/>
            <a:pathLst>
              <a:path w="740511" h="172072">
                <a:moveTo>
                  <a:pt x="0" y="172072"/>
                </a:moveTo>
                <a:lnTo>
                  <a:pt x="740511" y="172072"/>
                </a:lnTo>
                <a:lnTo>
                  <a:pt x="740511" y="0"/>
                </a:lnTo>
                <a:lnTo>
                  <a:pt x="0" y="0"/>
                </a:lnTo>
                <a:lnTo>
                  <a:pt x="0" y="172072"/>
                </a:lnTo>
                <a:close/>
              </a:path>
            </a:pathLst>
          </a:custGeom>
          <a:solidFill>
            <a:srgbClr val="104D8A"/>
          </a:solidFill>
        </p:spPr>
        <p:txBody>
          <a:bodyPr wrap="square" lIns="0" tIns="0" rIns="0" bIns="0" rtlCol="0">
            <a:noAutofit/>
          </a:bodyPr>
          <a:lstStyle/>
          <a:p>
            <a:endParaRPr/>
          </a:p>
        </p:txBody>
      </p:sp>
      <p:sp>
        <p:nvSpPr>
          <p:cNvPr id="28" name="object 28"/>
          <p:cNvSpPr/>
          <p:nvPr/>
        </p:nvSpPr>
        <p:spPr>
          <a:xfrm>
            <a:off x="1385189" y="26055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29" name="object 29"/>
          <p:cNvSpPr/>
          <p:nvPr/>
        </p:nvSpPr>
        <p:spPr>
          <a:xfrm>
            <a:off x="1385189" y="26055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30" name="object 30"/>
          <p:cNvSpPr/>
          <p:nvPr/>
        </p:nvSpPr>
        <p:spPr>
          <a:xfrm>
            <a:off x="1387716" y="2605582"/>
            <a:ext cx="1945830" cy="172072"/>
          </a:xfrm>
          <a:custGeom>
            <a:avLst/>
            <a:gdLst/>
            <a:ahLst/>
            <a:cxnLst/>
            <a:rect l="l" t="t" r="r" b="b"/>
            <a:pathLst>
              <a:path w="1945830" h="172072">
                <a:moveTo>
                  <a:pt x="0" y="172072"/>
                </a:moveTo>
                <a:lnTo>
                  <a:pt x="1945830" y="172072"/>
                </a:lnTo>
                <a:lnTo>
                  <a:pt x="1945830" y="0"/>
                </a:lnTo>
                <a:lnTo>
                  <a:pt x="0" y="0"/>
                </a:lnTo>
                <a:lnTo>
                  <a:pt x="0" y="172072"/>
                </a:lnTo>
                <a:close/>
              </a:path>
            </a:pathLst>
          </a:custGeom>
          <a:solidFill>
            <a:srgbClr val="104D8A"/>
          </a:solidFill>
        </p:spPr>
        <p:txBody>
          <a:bodyPr wrap="square" lIns="0" tIns="0" rIns="0" bIns="0" rtlCol="0">
            <a:noAutofit/>
          </a:bodyPr>
          <a:lstStyle/>
          <a:p>
            <a:endParaRPr/>
          </a:p>
        </p:txBody>
      </p:sp>
      <p:sp>
        <p:nvSpPr>
          <p:cNvPr id="31" name="object 31"/>
          <p:cNvSpPr/>
          <p:nvPr/>
        </p:nvSpPr>
        <p:spPr>
          <a:xfrm>
            <a:off x="3336074" y="260558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32" name="object 32"/>
          <p:cNvSpPr/>
          <p:nvPr/>
        </p:nvSpPr>
        <p:spPr>
          <a:xfrm>
            <a:off x="3336074" y="260558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33" name="object 33"/>
          <p:cNvSpPr/>
          <p:nvPr/>
        </p:nvSpPr>
        <p:spPr>
          <a:xfrm>
            <a:off x="637095" y="2780182"/>
            <a:ext cx="2701518" cy="0"/>
          </a:xfrm>
          <a:custGeom>
            <a:avLst/>
            <a:gdLst/>
            <a:ahLst/>
            <a:cxnLst/>
            <a:rect l="l" t="t" r="r" b="b"/>
            <a:pathLst>
              <a:path w="2701518">
                <a:moveTo>
                  <a:pt x="0" y="0"/>
                </a:moveTo>
                <a:lnTo>
                  <a:pt x="2701518" y="0"/>
                </a:lnTo>
              </a:path>
            </a:pathLst>
          </a:custGeom>
          <a:ln w="5054">
            <a:solidFill>
              <a:srgbClr val="000000"/>
            </a:solidFill>
          </a:ln>
        </p:spPr>
        <p:txBody>
          <a:bodyPr wrap="square" lIns="0" tIns="0" rIns="0" bIns="0" rtlCol="0">
            <a:noAutofit/>
          </a:bodyPr>
          <a:lstStyle/>
          <a:p>
            <a:endParaRPr/>
          </a:p>
        </p:txBody>
      </p:sp>
      <p:sp>
        <p:nvSpPr>
          <p:cNvPr id="34" name="object 34"/>
          <p:cNvSpPr/>
          <p:nvPr/>
        </p:nvSpPr>
        <p:spPr>
          <a:xfrm>
            <a:off x="637095" y="2780182"/>
            <a:ext cx="2701518" cy="0"/>
          </a:xfrm>
          <a:custGeom>
            <a:avLst/>
            <a:gdLst/>
            <a:ahLst/>
            <a:cxnLst/>
            <a:rect l="l" t="t" r="r" b="b"/>
            <a:pathLst>
              <a:path w="2701518">
                <a:moveTo>
                  <a:pt x="2701518" y="0"/>
                </a:moveTo>
                <a:lnTo>
                  <a:pt x="0" y="0"/>
                </a:lnTo>
              </a:path>
            </a:pathLst>
          </a:custGeom>
          <a:ln w="5054">
            <a:solidFill>
              <a:srgbClr val="000000"/>
            </a:solidFill>
          </a:ln>
        </p:spPr>
        <p:txBody>
          <a:bodyPr wrap="square" lIns="0" tIns="0" rIns="0" bIns="0" rtlCol="0">
            <a:noAutofit/>
          </a:bodyPr>
          <a:lstStyle/>
          <a:p>
            <a:endParaRPr/>
          </a:p>
        </p:txBody>
      </p:sp>
      <p:sp>
        <p:nvSpPr>
          <p:cNvPr id="35" name="object 35"/>
          <p:cNvSpPr/>
          <p:nvPr/>
        </p:nvSpPr>
        <p:spPr>
          <a:xfrm>
            <a:off x="639622" y="278272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36" name="object 36"/>
          <p:cNvSpPr/>
          <p:nvPr/>
        </p:nvSpPr>
        <p:spPr>
          <a:xfrm>
            <a:off x="639622" y="278272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37" name="object 37"/>
          <p:cNvSpPr/>
          <p:nvPr/>
        </p:nvSpPr>
        <p:spPr>
          <a:xfrm>
            <a:off x="1385189" y="278272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38" name="object 38"/>
          <p:cNvSpPr/>
          <p:nvPr/>
        </p:nvSpPr>
        <p:spPr>
          <a:xfrm>
            <a:off x="1385189" y="278272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39" name="object 39"/>
          <p:cNvSpPr/>
          <p:nvPr/>
        </p:nvSpPr>
        <p:spPr>
          <a:xfrm>
            <a:off x="3336074" y="278272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0" name="object 40"/>
          <p:cNvSpPr/>
          <p:nvPr/>
        </p:nvSpPr>
        <p:spPr>
          <a:xfrm>
            <a:off x="3336074" y="278272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1" name="object 41"/>
          <p:cNvSpPr/>
          <p:nvPr/>
        </p:nvSpPr>
        <p:spPr>
          <a:xfrm>
            <a:off x="637095" y="2957322"/>
            <a:ext cx="2701518" cy="0"/>
          </a:xfrm>
          <a:custGeom>
            <a:avLst/>
            <a:gdLst/>
            <a:ahLst/>
            <a:cxnLst/>
            <a:rect l="l" t="t" r="r" b="b"/>
            <a:pathLst>
              <a:path w="2701518">
                <a:moveTo>
                  <a:pt x="0" y="0"/>
                </a:moveTo>
                <a:lnTo>
                  <a:pt x="2701518" y="0"/>
                </a:lnTo>
              </a:path>
            </a:pathLst>
          </a:custGeom>
          <a:ln w="5054">
            <a:solidFill>
              <a:srgbClr val="000000"/>
            </a:solidFill>
          </a:ln>
        </p:spPr>
        <p:txBody>
          <a:bodyPr wrap="square" lIns="0" tIns="0" rIns="0" bIns="0" rtlCol="0">
            <a:noAutofit/>
          </a:bodyPr>
          <a:lstStyle/>
          <a:p>
            <a:endParaRPr/>
          </a:p>
        </p:txBody>
      </p:sp>
      <p:sp>
        <p:nvSpPr>
          <p:cNvPr id="42" name="object 42"/>
          <p:cNvSpPr/>
          <p:nvPr/>
        </p:nvSpPr>
        <p:spPr>
          <a:xfrm>
            <a:off x="637095" y="2957322"/>
            <a:ext cx="2701518" cy="0"/>
          </a:xfrm>
          <a:custGeom>
            <a:avLst/>
            <a:gdLst/>
            <a:ahLst/>
            <a:cxnLst/>
            <a:rect l="l" t="t" r="r" b="b"/>
            <a:pathLst>
              <a:path w="2701518">
                <a:moveTo>
                  <a:pt x="2701518" y="0"/>
                </a:moveTo>
                <a:lnTo>
                  <a:pt x="0" y="0"/>
                </a:lnTo>
              </a:path>
            </a:pathLst>
          </a:custGeom>
          <a:ln w="5054">
            <a:solidFill>
              <a:srgbClr val="000000"/>
            </a:solidFill>
          </a:ln>
        </p:spPr>
        <p:txBody>
          <a:bodyPr wrap="square" lIns="0" tIns="0" rIns="0" bIns="0" rtlCol="0">
            <a:noAutofit/>
          </a:bodyPr>
          <a:lstStyle/>
          <a:p>
            <a:endParaRPr/>
          </a:p>
        </p:txBody>
      </p:sp>
      <p:sp>
        <p:nvSpPr>
          <p:cNvPr id="43" name="object 43"/>
          <p:cNvSpPr/>
          <p:nvPr/>
        </p:nvSpPr>
        <p:spPr>
          <a:xfrm>
            <a:off x="639622" y="295984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4" name="object 44"/>
          <p:cNvSpPr/>
          <p:nvPr/>
        </p:nvSpPr>
        <p:spPr>
          <a:xfrm>
            <a:off x="639622" y="295984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5" name="object 45"/>
          <p:cNvSpPr/>
          <p:nvPr/>
        </p:nvSpPr>
        <p:spPr>
          <a:xfrm>
            <a:off x="1385189" y="295984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6" name="object 46"/>
          <p:cNvSpPr/>
          <p:nvPr/>
        </p:nvSpPr>
        <p:spPr>
          <a:xfrm>
            <a:off x="1385189" y="295984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7" name="object 47"/>
          <p:cNvSpPr/>
          <p:nvPr/>
        </p:nvSpPr>
        <p:spPr>
          <a:xfrm>
            <a:off x="3336074" y="295984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8" name="object 48"/>
          <p:cNvSpPr/>
          <p:nvPr/>
        </p:nvSpPr>
        <p:spPr>
          <a:xfrm>
            <a:off x="3336074" y="295984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9" name="object 49"/>
          <p:cNvSpPr/>
          <p:nvPr/>
        </p:nvSpPr>
        <p:spPr>
          <a:xfrm>
            <a:off x="637095" y="3134461"/>
            <a:ext cx="2701518" cy="0"/>
          </a:xfrm>
          <a:custGeom>
            <a:avLst/>
            <a:gdLst/>
            <a:ahLst/>
            <a:cxnLst/>
            <a:rect l="l" t="t" r="r" b="b"/>
            <a:pathLst>
              <a:path w="2701518">
                <a:moveTo>
                  <a:pt x="0" y="0"/>
                </a:moveTo>
                <a:lnTo>
                  <a:pt x="2701518" y="0"/>
                </a:lnTo>
              </a:path>
            </a:pathLst>
          </a:custGeom>
          <a:ln w="5054">
            <a:solidFill>
              <a:srgbClr val="000000"/>
            </a:solidFill>
          </a:ln>
        </p:spPr>
        <p:txBody>
          <a:bodyPr wrap="square" lIns="0" tIns="0" rIns="0" bIns="0" rtlCol="0">
            <a:noAutofit/>
          </a:bodyPr>
          <a:lstStyle/>
          <a:p>
            <a:endParaRPr/>
          </a:p>
        </p:txBody>
      </p:sp>
      <p:sp>
        <p:nvSpPr>
          <p:cNvPr id="50" name="object 50"/>
          <p:cNvSpPr/>
          <p:nvPr/>
        </p:nvSpPr>
        <p:spPr>
          <a:xfrm>
            <a:off x="637095" y="3134461"/>
            <a:ext cx="2701518" cy="0"/>
          </a:xfrm>
          <a:custGeom>
            <a:avLst/>
            <a:gdLst/>
            <a:ahLst/>
            <a:cxnLst/>
            <a:rect l="l" t="t" r="r" b="b"/>
            <a:pathLst>
              <a:path w="2701518">
                <a:moveTo>
                  <a:pt x="2701518" y="0"/>
                </a:moveTo>
                <a:lnTo>
                  <a:pt x="0" y="0"/>
                </a:lnTo>
              </a:path>
            </a:pathLst>
          </a:custGeom>
          <a:ln w="5054">
            <a:solidFill>
              <a:srgbClr val="000000"/>
            </a:solidFill>
          </a:ln>
        </p:spPr>
        <p:txBody>
          <a:bodyPr wrap="square" lIns="0" tIns="0" rIns="0" bIns="0" rtlCol="0">
            <a:noAutofit/>
          </a:bodyPr>
          <a:lstStyle/>
          <a:p>
            <a:endParaRPr/>
          </a:p>
        </p:txBody>
      </p:sp>
      <p:sp>
        <p:nvSpPr>
          <p:cNvPr id="51" name="object 51"/>
          <p:cNvSpPr/>
          <p:nvPr/>
        </p:nvSpPr>
        <p:spPr>
          <a:xfrm>
            <a:off x="639622" y="313698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2" name="object 52"/>
          <p:cNvSpPr/>
          <p:nvPr/>
        </p:nvSpPr>
        <p:spPr>
          <a:xfrm>
            <a:off x="639622" y="3136988"/>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3" name="object 53"/>
          <p:cNvSpPr/>
          <p:nvPr/>
        </p:nvSpPr>
        <p:spPr>
          <a:xfrm>
            <a:off x="1385189" y="313698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4" name="object 54"/>
          <p:cNvSpPr/>
          <p:nvPr/>
        </p:nvSpPr>
        <p:spPr>
          <a:xfrm>
            <a:off x="1385189" y="3136988"/>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5" name="object 55"/>
          <p:cNvSpPr/>
          <p:nvPr/>
        </p:nvSpPr>
        <p:spPr>
          <a:xfrm>
            <a:off x="3336074" y="3136988"/>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6" name="object 56"/>
          <p:cNvSpPr/>
          <p:nvPr/>
        </p:nvSpPr>
        <p:spPr>
          <a:xfrm>
            <a:off x="3336074" y="3136988"/>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7" name="object 57"/>
          <p:cNvSpPr/>
          <p:nvPr/>
        </p:nvSpPr>
        <p:spPr>
          <a:xfrm>
            <a:off x="637095" y="3311588"/>
            <a:ext cx="2701518" cy="0"/>
          </a:xfrm>
          <a:custGeom>
            <a:avLst/>
            <a:gdLst/>
            <a:ahLst/>
            <a:cxnLst/>
            <a:rect l="l" t="t" r="r" b="b"/>
            <a:pathLst>
              <a:path w="2701518">
                <a:moveTo>
                  <a:pt x="0" y="0"/>
                </a:moveTo>
                <a:lnTo>
                  <a:pt x="2701518" y="0"/>
                </a:lnTo>
              </a:path>
            </a:pathLst>
          </a:custGeom>
          <a:ln w="5054">
            <a:solidFill>
              <a:srgbClr val="000000"/>
            </a:solidFill>
          </a:ln>
        </p:spPr>
        <p:txBody>
          <a:bodyPr wrap="square" lIns="0" tIns="0" rIns="0" bIns="0" rtlCol="0">
            <a:noAutofit/>
          </a:bodyPr>
          <a:lstStyle/>
          <a:p>
            <a:endParaRPr/>
          </a:p>
        </p:txBody>
      </p:sp>
      <p:sp>
        <p:nvSpPr>
          <p:cNvPr id="58" name="object 58"/>
          <p:cNvSpPr/>
          <p:nvPr/>
        </p:nvSpPr>
        <p:spPr>
          <a:xfrm>
            <a:off x="637095" y="3311588"/>
            <a:ext cx="2701518" cy="0"/>
          </a:xfrm>
          <a:custGeom>
            <a:avLst/>
            <a:gdLst/>
            <a:ahLst/>
            <a:cxnLst/>
            <a:rect l="l" t="t" r="r" b="b"/>
            <a:pathLst>
              <a:path w="2701518">
                <a:moveTo>
                  <a:pt x="2701518" y="0"/>
                </a:moveTo>
                <a:lnTo>
                  <a:pt x="0" y="0"/>
                </a:lnTo>
              </a:path>
            </a:pathLst>
          </a:custGeom>
          <a:ln w="5054">
            <a:solidFill>
              <a:srgbClr val="000000"/>
            </a:solidFill>
          </a:ln>
        </p:spPr>
        <p:txBody>
          <a:bodyPr wrap="square" lIns="0" tIns="0" rIns="0" bIns="0" rtlCol="0">
            <a:noAutofit/>
          </a:bodyPr>
          <a:lstStyle/>
          <a:p>
            <a:endParaRPr/>
          </a:p>
        </p:txBody>
      </p:sp>
      <p:sp>
        <p:nvSpPr>
          <p:cNvPr id="22" name="object 22"/>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21" name="object 21"/>
          <p:cNvSpPr txBox="1"/>
          <p:nvPr/>
        </p:nvSpPr>
        <p:spPr>
          <a:xfrm>
            <a:off x="1784023" y="20970"/>
            <a:ext cx="1790432"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20" name="object 20"/>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19" name="object 19"/>
          <p:cNvSpPr txBox="1"/>
          <p:nvPr/>
        </p:nvSpPr>
        <p:spPr>
          <a:xfrm>
            <a:off x="99860" y="344631"/>
            <a:ext cx="787962"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G</a:t>
            </a:r>
            <a:r>
              <a:rPr sz="1150" spc="69" dirty="0" smtClean="0">
                <a:latin typeface="Times New Roman"/>
                <a:cs typeface="Times New Roman"/>
              </a:rPr>
              <a:t>AMBA</a:t>
            </a:r>
            <a:r>
              <a:rPr sz="1150" spc="0" dirty="0" smtClean="0">
                <a:latin typeface="Times New Roman"/>
                <a:cs typeface="Times New Roman"/>
              </a:rPr>
              <a:t>R</a:t>
            </a:r>
            <a:endParaRPr sz="1150">
              <a:latin typeface="Times New Roman"/>
              <a:cs typeface="Times New Roman"/>
            </a:endParaRPr>
          </a:p>
        </p:txBody>
      </p:sp>
      <p:sp>
        <p:nvSpPr>
          <p:cNvPr id="18" name="object 18"/>
          <p:cNvSpPr txBox="1"/>
          <p:nvPr/>
        </p:nvSpPr>
        <p:spPr>
          <a:xfrm>
            <a:off x="451205" y="653949"/>
            <a:ext cx="150091" cy="373978"/>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1.</a:t>
            </a:r>
            <a:endParaRPr sz="1100">
              <a:latin typeface="Times New Roman"/>
              <a:cs typeface="Times New Roman"/>
            </a:endParaRPr>
          </a:p>
          <a:p>
            <a:pPr marL="12700">
              <a:lnSpc>
                <a:spcPct val="95825"/>
              </a:lnSpc>
              <a:spcBef>
                <a:spcPts val="326"/>
              </a:spcBef>
            </a:pPr>
            <a:r>
              <a:rPr sz="1100" spc="0" dirty="0" smtClean="0">
                <a:latin typeface="Times New Roman"/>
                <a:cs typeface="Times New Roman"/>
              </a:rPr>
              <a:t>2.</a:t>
            </a:r>
            <a:endParaRPr sz="1100">
              <a:latin typeface="Times New Roman"/>
              <a:cs typeface="Times New Roman"/>
            </a:endParaRPr>
          </a:p>
        </p:txBody>
      </p:sp>
      <p:sp>
        <p:nvSpPr>
          <p:cNvPr id="17" name="object 17"/>
          <p:cNvSpPr txBox="1"/>
          <p:nvPr/>
        </p:nvSpPr>
        <p:spPr>
          <a:xfrm>
            <a:off x="624387" y="653299"/>
            <a:ext cx="2889816" cy="794043"/>
          </a:xfrm>
          <a:prstGeom prst="rect">
            <a:avLst/>
          </a:prstGeom>
        </p:spPr>
        <p:txBody>
          <a:bodyPr wrap="square" lIns="0" tIns="0" rIns="0" bIns="0" rtlCol="0">
            <a:noAutofit/>
          </a:bodyPr>
          <a:lstStyle/>
          <a:p>
            <a:pPr marL="12700">
              <a:lnSpc>
                <a:spcPts val="1210"/>
              </a:lnSpc>
              <a:spcBef>
                <a:spcPts val="60"/>
              </a:spcBef>
            </a:pPr>
            <a:r>
              <a:rPr sz="1100" spc="0" dirty="0" err="1" smtClean="0">
                <a:latin typeface="Times New Roman"/>
                <a:cs typeface="Times New Roman"/>
              </a:rPr>
              <a:t>ketik</a:t>
            </a:r>
            <a:r>
              <a:rPr sz="1100" spc="197" dirty="0" smtClean="0">
                <a:latin typeface="Times New Roman"/>
                <a:cs typeface="Times New Roman"/>
              </a:rPr>
              <a:t> </a:t>
            </a:r>
            <a:r>
              <a:rPr sz="1100" spc="0" dirty="0" err="1" smtClean="0">
                <a:solidFill>
                  <a:srgbClr val="104D8A"/>
                </a:solidFill>
                <a:latin typeface="Times New Roman"/>
                <a:cs typeface="Times New Roman"/>
              </a:rPr>
              <a:t>usepackage</a:t>
            </a:r>
            <a:r>
              <a:rPr sz="1100" spc="0" dirty="0" smtClean="0">
                <a:solidFill>
                  <a:srgbClr val="104D8A"/>
                </a:solidFill>
                <a:latin typeface="Malgun Gothic"/>
                <a:cs typeface="Malgun Gothic"/>
              </a:rPr>
              <a:t>{</a:t>
            </a:r>
            <a:r>
              <a:rPr sz="1100" b="1" spc="0" dirty="0" err="1" smtClean="0">
                <a:solidFill>
                  <a:srgbClr val="104D8A"/>
                </a:solidFill>
                <a:latin typeface="Times New Roman"/>
                <a:cs typeface="Times New Roman"/>
              </a:rPr>
              <a:t>graphicx</a:t>
            </a:r>
            <a:r>
              <a:rPr sz="1100" spc="0" dirty="0" smtClean="0">
                <a:solidFill>
                  <a:srgbClr val="104D8A"/>
                </a:solidFill>
                <a:latin typeface="Malgun Gothic"/>
                <a:cs typeface="Malgun Gothic"/>
              </a:rPr>
              <a:t>}</a:t>
            </a:r>
            <a:r>
              <a:rPr sz="1100" spc="-114" dirty="0" smtClean="0">
                <a:solidFill>
                  <a:srgbClr val="104D8A"/>
                </a:solidFill>
                <a:latin typeface="Malgun Gothic"/>
                <a:cs typeface="Malgun Gothic"/>
              </a:rPr>
              <a:t> </a:t>
            </a: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eamble.</a:t>
            </a:r>
            <a:endParaRPr sz="1100" dirty="0">
              <a:latin typeface="Times New Roman"/>
              <a:cs typeface="Times New Roman"/>
            </a:endParaRPr>
          </a:p>
          <a:p>
            <a:pPr marL="12700" marR="27581">
              <a:lnSpc>
                <a:spcPct val="95825"/>
              </a:lnSpc>
              <a:spcBef>
                <a:spcPts val="299"/>
              </a:spcBef>
            </a:pPr>
            <a:r>
              <a:rPr sz="1100" spc="0" dirty="0" err="1"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b</a:t>
            </a:r>
            <a:r>
              <a:rPr lang="id-ID" sz="1100" baseline="-1762" dirty="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100" spc="0" dirty="0" err="1" smtClean="0">
                <a:latin typeface="Times New Roman"/>
                <a:cs typeface="Times New Roman"/>
              </a:rPr>
              <a:t>ody</a:t>
            </a:r>
            <a:r>
              <a:rPr sz="1100" spc="16" dirty="0" smtClean="0">
                <a:latin typeface="Times New Roman"/>
                <a:cs typeface="Times New Roman"/>
              </a:rPr>
              <a:t> </a:t>
            </a:r>
            <a:r>
              <a:rPr sz="1100" spc="0" dirty="0" smtClean="0">
                <a:latin typeface="Times New Roman"/>
                <a:cs typeface="Times New Roman"/>
              </a:rPr>
              <a:t>ketikan:</a:t>
            </a:r>
            <a:endParaRPr sz="1100" dirty="0">
              <a:latin typeface="Times New Roman"/>
              <a:cs typeface="Times New Roman"/>
            </a:endParaRPr>
          </a:p>
          <a:p>
            <a:pPr marL="12707" marR="27581">
              <a:lnSpc>
                <a:spcPct val="95825"/>
              </a:lnSpc>
              <a:spcBef>
                <a:spcPts val="687"/>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begin{figure}</a:t>
            </a:r>
            <a:endParaRPr sz="1100" dirty="0">
              <a:latin typeface="Times New Roman"/>
              <a:cs typeface="Times New Roman"/>
            </a:endParaRPr>
          </a:p>
          <a:p>
            <a:pPr marL="155872" marR="1856488" algn="ctr">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centering</a:t>
            </a:r>
            <a:endParaRPr sz="1100" dirty="0">
              <a:latin typeface="Times New Roman"/>
              <a:cs typeface="Times New Roman"/>
            </a:endParaRPr>
          </a:p>
        </p:txBody>
      </p:sp>
      <p:sp>
        <p:nvSpPr>
          <p:cNvPr id="16" name="object 16"/>
          <p:cNvSpPr txBox="1"/>
          <p:nvPr/>
        </p:nvSpPr>
        <p:spPr>
          <a:xfrm>
            <a:off x="790651" y="1455470"/>
            <a:ext cx="3870039" cy="163945"/>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includegraphics</a:t>
            </a:r>
            <a:r>
              <a:rPr sz="1100" spc="0" dirty="0" smtClean="0">
                <a:solidFill>
                  <a:srgbClr val="8A1919"/>
                </a:solidFill>
                <a:latin typeface="Times New Roman"/>
                <a:cs typeface="Times New Roman"/>
              </a:rPr>
              <a:t>[width=.5</a:t>
            </a: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textwidth</a:t>
            </a:r>
            <a:r>
              <a:rPr sz="1100" spc="0" dirty="0" smtClean="0">
                <a:solidFill>
                  <a:srgbClr val="8A1919"/>
                </a:solidFill>
                <a:latin typeface="Times New Roman"/>
                <a:cs typeface="Times New Roman"/>
              </a:rPr>
              <a:t>]{pic1.png}</a:t>
            </a:r>
            <a:endParaRPr sz="1100" dirty="0">
              <a:latin typeface="Times New Roman"/>
              <a:cs typeface="Times New Roman"/>
            </a:endParaRPr>
          </a:p>
        </p:txBody>
      </p:sp>
      <p:sp>
        <p:nvSpPr>
          <p:cNvPr id="15" name="object 15"/>
          <p:cNvSpPr txBox="1"/>
          <p:nvPr/>
        </p:nvSpPr>
        <p:spPr>
          <a:xfrm>
            <a:off x="624387" y="1627542"/>
            <a:ext cx="3127152" cy="1011443"/>
          </a:xfrm>
          <a:prstGeom prst="rect">
            <a:avLst/>
          </a:prstGeom>
        </p:spPr>
        <p:txBody>
          <a:bodyPr wrap="square" lIns="0" tIns="0" rIns="0" bIns="0" rtlCol="0">
            <a:noAutofit/>
          </a:bodyPr>
          <a:lstStyle/>
          <a:p>
            <a:pPr marL="178963" marR="27581">
              <a:lnSpc>
                <a:spcPts val="1180"/>
              </a:lnSpc>
              <a:spcBef>
                <a:spcPts val="59"/>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caption{</a:t>
            </a:r>
            <a:r>
              <a:rPr sz="1100" spc="0" dirty="0" err="1" smtClean="0">
                <a:solidFill>
                  <a:srgbClr val="8A1919"/>
                </a:solidFill>
                <a:latin typeface="Times New Roman"/>
                <a:cs typeface="Times New Roman"/>
              </a:rPr>
              <a:t>Gambar</a:t>
            </a:r>
            <a:r>
              <a:rPr sz="1100" spc="0" dirty="0" smtClean="0">
                <a:solidFill>
                  <a:srgbClr val="8A1919"/>
                </a:solidFill>
                <a:latin typeface="Times New Roman"/>
                <a:cs typeface="Times New Roman"/>
              </a:rPr>
              <a:t> </a:t>
            </a:r>
            <a:r>
              <a:rPr sz="1100" spc="108" dirty="0" smtClean="0">
                <a:solidFill>
                  <a:srgbClr val="8A1919"/>
                </a:solidFill>
                <a:latin typeface="Times New Roman"/>
                <a:cs typeface="Times New Roman"/>
              </a:rPr>
              <a:t> </a:t>
            </a:r>
            <a:r>
              <a:rPr sz="1100" spc="0" dirty="0" smtClean="0">
                <a:solidFill>
                  <a:srgbClr val="8A1919"/>
                </a:solidFill>
                <a:latin typeface="Times New Roman"/>
                <a:cs typeface="Times New Roman"/>
              </a:rPr>
              <a:t>Pertama}</a:t>
            </a:r>
            <a:endParaRPr sz="1100" dirty="0">
              <a:latin typeface="Times New Roman"/>
              <a:cs typeface="Times New Roman"/>
            </a:endParaRPr>
          </a:p>
          <a:p>
            <a:pPr marL="178963" marR="27581">
              <a:lnSpc>
                <a:spcPct val="95825"/>
              </a:lnSpc>
              <a:spcBef>
                <a:spcPts val="3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label{</a:t>
            </a:r>
            <a:r>
              <a:rPr sz="1100" spc="0" dirty="0" err="1" smtClean="0">
                <a:solidFill>
                  <a:srgbClr val="8A1919"/>
                </a:solidFill>
                <a:latin typeface="Times New Roman"/>
                <a:cs typeface="Times New Roman"/>
              </a:rPr>
              <a:t>fig:testGambar</a:t>
            </a:r>
            <a:r>
              <a:rPr sz="1100" spc="0" dirty="0" smtClean="0">
                <a:solidFill>
                  <a:srgbClr val="8A1919"/>
                </a:solidFill>
                <a:latin typeface="Times New Roman"/>
                <a:cs typeface="Times New Roman"/>
              </a:rPr>
              <a:t>}</a:t>
            </a:r>
            <a:endParaRPr sz="1100" dirty="0">
              <a:latin typeface="Times New Roman"/>
              <a:cs typeface="Times New Roman"/>
            </a:endParaRPr>
          </a:p>
          <a:p>
            <a:pPr marL="12707" marR="275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end{figure}</a:t>
            </a:r>
            <a:endParaRPr sz="1100" dirty="0">
              <a:latin typeface="Times New Roman"/>
              <a:cs typeface="Times New Roman"/>
            </a:endParaRPr>
          </a:p>
          <a:p>
            <a:pPr marL="12700" marR="27581">
              <a:lnSpc>
                <a:spcPct val="95825"/>
              </a:lnSpc>
              <a:spcBef>
                <a:spcPts val="687"/>
              </a:spcBef>
            </a:pPr>
            <a:r>
              <a:rPr sz="1100" spc="0" dirty="0" smtClean="0">
                <a:latin typeface="Times New Roman"/>
                <a:cs typeface="Times New Roman"/>
              </a:rPr>
              <a:t>tekan </a:t>
            </a:r>
            <a:r>
              <a:rPr sz="1100" spc="10" dirty="0" smtClean="0">
                <a:latin typeface="Times New Roman"/>
                <a:cs typeface="Times New Roman"/>
              </a:rPr>
              <a:t> </a:t>
            </a:r>
            <a:r>
              <a:rPr sz="1100" spc="0" dirty="0" smtClean="0">
                <a:latin typeface="Times New Roman"/>
                <a:cs typeface="Times New Roman"/>
              </a:rPr>
              <a:t>F1</a:t>
            </a:r>
            <a:r>
              <a:rPr sz="1100" spc="-11" dirty="0" smtClean="0">
                <a:latin typeface="Times New Roman"/>
                <a:cs typeface="Times New Roman"/>
              </a:rPr>
              <a:t> </a:t>
            </a:r>
            <a:r>
              <a:rPr sz="1100" spc="0" dirty="0" smtClean="0">
                <a:latin typeface="Times New Roman"/>
                <a:cs typeface="Times New Roman"/>
              </a:rPr>
              <a:t>lihat</a:t>
            </a:r>
            <a:r>
              <a:rPr sz="1100" spc="214" dirty="0" smtClean="0">
                <a:latin typeface="Times New Roman"/>
                <a:cs typeface="Times New Roman"/>
              </a:rPr>
              <a:t> </a:t>
            </a:r>
            <a:r>
              <a:rPr sz="1100" spc="0" dirty="0" smtClean="0">
                <a:latin typeface="Times New Roman"/>
                <a:cs typeface="Times New Roman"/>
              </a:rPr>
              <a:t>hasilnya.</a:t>
            </a:r>
            <a:endParaRPr sz="1100" dirty="0">
              <a:latin typeface="Times New Roman"/>
              <a:cs typeface="Times New Roman"/>
            </a:endParaRPr>
          </a:p>
          <a:p>
            <a:pPr marL="12700">
              <a:lnSpc>
                <a:spcPts val="1680"/>
              </a:lnSpc>
              <a:spcBef>
                <a:spcPts val="84"/>
              </a:spcBef>
            </a:pPr>
            <a:r>
              <a:rPr sz="1650" spc="0" baseline="-2635" dirty="0" smtClean="0">
                <a:latin typeface="Times New Roman"/>
                <a:cs typeface="Times New Roman"/>
              </a:rPr>
              <a:t>menentukan</a:t>
            </a:r>
            <a:r>
              <a:rPr sz="1650" spc="-35" baseline="-2635" dirty="0" smtClean="0">
                <a:latin typeface="Times New Roman"/>
                <a:cs typeface="Times New Roman"/>
              </a:rPr>
              <a:t> </a:t>
            </a:r>
            <a:r>
              <a:rPr sz="1650" spc="0" baseline="-2635" dirty="0" smtClean="0">
                <a:latin typeface="Times New Roman"/>
                <a:cs typeface="Times New Roman"/>
              </a:rPr>
              <a:t>specifier;</a:t>
            </a:r>
            <a:r>
              <a:rPr sz="1650" spc="44" baseline="-2635" dirty="0" smtClean="0">
                <a:latin typeface="Times New Roman"/>
                <a:cs typeface="Times New Roman"/>
              </a:rPr>
              <a:t> </a:t>
            </a:r>
            <a:r>
              <a:rPr lang="id-ID" sz="160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650" spc="0" baseline="-2635" dirty="0" smtClean="0">
                <a:solidFill>
                  <a:srgbClr val="104D8A"/>
                </a:solidFill>
                <a:latin typeface="Times New Roman"/>
                <a:cs typeface="Times New Roman"/>
              </a:rPr>
              <a:t>begin</a:t>
            </a:r>
            <a:r>
              <a:rPr sz="1650" spc="0" baseline="-1762" dirty="0" smtClean="0">
                <a:solidFill>
                  <a:srgbClr val="104D8A"/>
                </a:solidFill>
                <a:latin typeface="Malgun Gothic"/>
                <a:cs typeface="Malgun Gothic"/>
              </a:rPr>
              <a:t>{</a:t>
            </a:r>
            <a:r>
              <a:rPr sz="1650" spc="0" baseline="-2635" dirty="0" smtClean="0">
                <a:solidFill>
                  <a:srgbClr val="104D8A"/>
                </a:solidFill>
                <a:latin typeface="Times New Roman"/>
                <a:cs typeface="Times New Roman"/>
              </a:rPr>
              <a:t>figure</a:t>
            </a:r>
            <a:r>
              <a:rPr sz="1650" spc="0" baseline="-1762" dirty="0" smtClean="0">
                <a:solidFill>
                  <a:srgbClr val="104D8A"/>
                </a:solidFill>
                <a:latin typeface="Malgun Gothic"/>
                <a:cs typeface="Malgun Gothic"/>
              </a:rPr>
              <a:t>}</a:t>
            </a:r>
            <a:r>
              <a:rPr sz="1650" b="1" spc="0" baseline="-2635" dirty="0" smtClean="0">
                <a:solidFill>
                  <a:srgbClr val="104D8A"/>
                </a:solidFill>
                <a:latin typeface="Times New Roman"/>
                <a:cs typeface="Times New Roman"/>
              </a:rPr>
              <a:t>[specifier]</a:t>
            </a:r>
            <a:endParaRPr sz="1100" dirty="0">
              <a:latin typeface="Times New Roman"/>
              <a:cs typeface="Times New Roman"/>
            </a:endParaRPr>
          </a:p>
        </p:txBody>
      </p:sp>
      <p:sp>
        <p:nvSpPr>
          <p:cNvPr id="14" name="object 14"/>
          <p:cNvSpPr txBox="1"/>
          <p:nvPr/>
        </p:nvSpPr>
        <p:spPr>
          <a:xfrm>
            <a:off x="451205" y="2220329"/>
            <a:ext cx="150091" cy="373978"/>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3.</a:t>
            </a:r>
            <a:endParaRPr sz="1100">
              <a:latin typeface="Times New Roman"/>
              <a:cs typeface="Times New Roman"/>
            </a:endParaRPr>
          </a:p>
          <a:p>
            <a:pPr marL="12700">
              <a:lnSpc>
                <a:spcPct val="95825"/>
              </a:lnSpc>
              <a:spcBef>
                <a:spcPts val="326"/>
              </a:spcBef>
            </a:pPr>
            <a:r>
              <a:rPr sz="1100" spc="0" dirty="0" smtClean="0">
                <a:latin typeface="Times New Roman"/>
                <a:cs typeface="Times New Roman"/>
              </a:rPr>
              <a:t>4.</a:t>
            </a:r>
            <a:endParaRPr sz="1100">
              <a:latin typeface="Times New Roman"/>
              <a:cs typeface="Times New Roman"/>
            </a:endParaRPr>
          </a:p>
        </p:txBody>
      </p:sp>
      <p:sp>
        <p:nvSpPr>
          <p:cNvPr id="13" name="object 13"/>
          <p:cNvSpPr txBox="1"/>
          <p:nvPr/>
        </p:nvSpPr>
        <p:spPr>
          <a:xfrm>
            <a:off x="3095448" y="3386410"/>
            <a:ext cx="43019" cy="15183"/>
          </a:xfrm>
          <a:prstGeom prst="rect">
            <a:avLst/>
          </a:prstGeom>
        </p:spPr>
        <p:txBody>
          <a:bodyPr wrap="square" lIns="0" tIns="0" rIns="0" bIns="0" rtlCol="0">
            <a:noAutofit/>
          </a:bodyPr>
          <a:lstStyle/>
          <a:p>
            <a:endParaRPr/>
          </a:p>
        </p:txBody>
      </p:sp>
      <p:sp>
        <p:nvSpPr>
          <p:cNvPr id="12" name="object 12"/>
          <p:cNvSpPr txBox="1"/>
          <p:nvPr/>
        </p:nvSpPr>
        <p:spPr>
          <a:xfrm>
            <a:off x="639622" y="2603049"/>
            <a:ext cx="745566" cy="177133"/>
          </a:xfrm>
          <a:prstGeom prst="rect">
            <a:avLst/>
          </a:prstGeom>
        </p:spPr>
        <p:txBody>
          <a:bodyPr wrap="square" lIns="0" tIns="0" rIns="0" bIns="0" rtlCol="0">
            <a:noAutofit/>
          </a:bodyPr>
          <a:lstStyle/>
          <a:p>
            <a:pPr marL="113080">
              <a:lnSpc>
                <a:spcPts val="1205"/>
              </a:lnSpc>
              <a:spcBef>
                <a:spcPts val="60"/>
              </a:spcBef>
            </a:pPr>
            <a:r>
              <a:rPr sz="1100" b="1" spc="0" dirty="0" smtClean="0">
                <a:solidFill>
                  <a:srgbClr val="FFFFFF"/>
                </a:solidFill>
                <a:latin typeface="Times New Roman"/>
                <a:cs typeface="Times New Roman"/>
              </a:rPr>
              <a:t>Specifier</a:t>
            </a:r>
            <a:endParaRPr sz="1100">
              <a:latin typeface="Times New Roman"/>
              <a:cs typeface="Times New Roman"/>
            </a:endParaRPr>
          </a:p>
        </p:txBody>
      </p:sp>
      <p:sp>
        <p:nvSpPr>
          <p:cNvPr id="11" name="object 11"/>
          <p:cNvSpPr txBox="1"/>
          <p:nvPr/>
        </p:nvSpPr>
        <p:spPr>
          <a:xfrm>
            <a:off x="1385189" y="2603049"/>
            <a:ext cx="1950885" cy="177133"/>
          </a:xfrm>
          <a:prstGeom prst="rect">
            <a:avLst/>
          </a:prstGeom>
        </p:spPr>
        <p:txBody>
          <a:bodyPr wrap="square" lIns="0" tIns="0" rIns="0" bIns="0" rtlCol="0">
            <a:noAutofit/>
          </a:bodyPr>
          <a:lstStyle/>
          <a:p>
            <a:pPr marL="627138">
              <a:lnSpc>
                <a:spcPts val="1205"/>
              </a:lnSpc>
              <a:spcBef>
                <a:spcPts val="60"/>
              </a:spcBef>
            </a:pPr>
            <a:r>
              <a:rPr sz="1100" b="1" spc="0" dirty="0" smtClean="0">
                <a:solidFill>
                  <a:srgbClr val="FFFFFF"/>
                </a:solidFill>
                <a:latin typeface="Times New Roman"/>
                <a:cs typeface="Times New Roman"/>
              </a:rPr>
              <a:t>Keterangan</a:t>
            </a:r>
            <a:endParaRPr sz="1100">
              <a:latin typeface="Times New Roman"/>
              <a:cs typeface="Times New Roman"/>
            </a:endParaRPr>
          </a:p>
        </p:txBody>
      </p:sp>
      <p:sp>
        <p:nvSpPr>
          <p:cNvPr id="10" name="object 10"/>
          <p:cNvSpPr txBox="1"/>
          <p:nvPr/>
        </p:nvSpPr>
        <p:spPr>
          <a:xfrm>
            <a:off x="3336074" y="2603049"/>
            <a:ext cx="72455" cy="768082"/>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639622" y="2780182"/>
            <a:ext cx="745566" cy="177139"/>
          </a:xfrm>
          <a:prstGeom prst="rect">
            <a:avLst/>
          </a:prstGeom>
        </p:spPr>
        <p:txBody>
          <a:bodyPr wrap="square" lIns="0" tIns="0" rIns="0" bIns="0" rtlCol="0">
            <a:noAutofit/>
          </a:bodyPr>
          <a:lstStyle/>
          <a:p>
            <a:pPr marL="309369" marR="309381" algn="ctr">
              <a:lnSpc>
                <a:spcPts val="1205"/>
              </a:lnSpc>
              <a:spcBef>
                <a:spcPts val="60"/>
              </a:spcBef>
            </a:pPr>
            <a:r>
              <a:rPr sz="1100" spc="0" dirty="0" smtClean="0">
                <a:latin typeface="Times New Roman"/>
                <a:cs typeface="Times New Roman"/>
              </a:rPr>
              <a:t>h</a:t>
            </a:r>
            <a:endParaRPr sz="1100">
              <a:latin typeface="Times New Roman"/>
              <a:cs typeface="Times New Roman"/>
            </a:endParaRPr>
          </a:p>
        </p:txBody>
      </p:sp>
      <p:sp>
        <p:nvSpPr>
          <p:cNvPr id="8" name="object 8"/>
          <p:cNvSpPr txBox="1"/>
          <p:nvPr/>
        </p:nvSpPr>
        <p:spPr>
          <a:xfrm>
            <a:off x="1385189" y="2780182"/>
            <a:ext cx="1950885" cy="177139"/>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posisi</a:t>
            </a:r>
            <a:r>
              <a:rPr sz="1100" spc="230" dirty="0" smtClean="0">
                <a:latin typeface="Times New Roman"/>
                <a:cs typeface="Times New Roman"/>
              </a:rPr>
              <a:t> </a:t>
            </a:r>
            <a:r>
              <a:rPr sz="1100" spc="0" dirty="0" smtClean="0">
                <a:latin typeface="Times New Roman"/>
                <a:cs typeface="Times New Roman"/>
              </a:rPr>
              <a:t>kira-kira</a:t>
            </a:r>
            <a:r>
              <a:rPr sz="1100" spc="-108" dirty="0" smtClean="0">
                <a:latin typeface="Times New Roman"/>
                <a:cs typeface="Times New Roman"/>
              </a:rPr>
              <a:t> </a:t>
            </a:r>
            <a:r>
              <a:rPr sz="1100" spc="0" dirty="0" smtClean="0">
                <a:latin typeface="Times New Roman"/>
                <a:cs typeface="Times New Roman"/>
              </a:rPr>
              <a:t>pada</a:t>
            </a:r>
            <a:r>
              <a:rPr sz="1100" spc="49" dirty="0" smtClean="0">
                <a:latin typeface="Times New Roman"/>
                <a:cs typeface="Times New Roman"/>
              </a:rPr>
              <a:t> </a:t>
            </a:r>
            <a:r>
              <a:rPr sz="1100" spc="0" dirty="0" smtClean="0">
                <a:latin typeface="Times New Roman"/>
                <a:cs typeface="Times New Roman"/>
              </a:rPr>
              <a:t>titik</a:t>
            </a:r>
            <a:r>
              <a:rPr sz="1100" spc="176" dirty="0" smtClean="0">
                <a:latin typeface="Times New Roman"/>
                <a:cs typeface="Times New Roman"/>
              </a:rPr>
              <a:t> </a:t>
            </a:r>
            <a:r>
              <a:rPr sz="1100" spc="0" dirty="0" smtClean="0">
                <a:latin typeface="Times New Roman"/>
                <a:cs typeface="Times New Roman"/>
              </a:rPr>
              <a:t>tsb.</a:t>
            </a:r>
            <a:endParaRPr sz="1100">
              <a:latin typeface="Times New Roman"/>
              <a:cs typeface="Times New Roman"/>
            </a:endParaRPr>
          </a:p>
        </p:txBody>
      </p:sp>
      <p:sp>
        <p:nvSpPr>
          <p:cNvPr id="7" name="object 7"/>
          <p:cNvSpPr txBox="1"/>
          <p:nvPr/>
        </p:nvSpPr>
        <p:spPr>
          <a:xfrm>
            <a:off x="639622" y="2957321"/>
            <a:ext cx="745566" cy="177139"/>
          </a:xfrm>
          <a:prstGeom prst="rect">
            <a:avLst/>
          </a:prstGeom>
        </p:spPr>
        <p:txBody>
          <a:bodyPr wrap="square" lIns="0" tIns="0" rIns="0" bIns="0" rtlCol="0">
            <a:noAutofit/>
          </a:bodyPr>
          <a:lstStyle/>
          <a:p>
            <a:pPr marL="327111" marR="327106" algn="ctr">
              <a:lnSpc>
                <a:spcPts val="1205"/>
              </a:lnSpc>
              <a:spcBef>
                <a:spcPts val="60"/>
              </a:spcBef>
            </a:pPr>
            <a:r>
              <a:rPr sz="1100" spc="0" dirty="0" smtClean="0">
                <a:latin typeface="Times New Roman"/>
                <a:cs typeface="Times New Roman"/>
              </a:rPr>
              <a:t>t</a:t>
            </a:r>
            <a:endParaRPr sz="1100">
              <a:latin typeface="Times New Roman"/>
              <a:cs typeface="Times New Roman"/>
            </a:endParaRPr>
          </a:p>
        </p:txBody>
      </p:sp>
      <p:sp>
        <p:nvSpPr>
          <p:cNvPr id="6" name="object 6"/>
          <p:cNvSpPr txBox="1"/>
          <p:nvPr/>
        </p:nvSpPr>
        <p:spPr>
          <a:xfrm>
            <a:off x="1385189" y="2957321"/>
            <a:ext cx="1950885" cy="177139"/>
          </a:xfrm>
          <a:prstGeom prst="rect">
            <a:avLst/>
          </a:prstGeom>
        </p:spPr>
        <p:txBody>
          <a:bodyPr wrap="square" lIns="0" tIns="0" rIns="0" bIns="0" rtlCol="0">
            <a:noAutofit/>
          </a:bodyPr>
          <a:lstStyle/>
          <a:p>
            <a:pPr marL="329831">
              <a:lnSpc>
                <a:spcPts val="1205"/>
              </a:lnSpc>
              <a:spcBef>
                <a:spcPts val="60"/>
              </a:spcBef>
            </a:pPr>
            <a:r>
              <a:rPr sz="1100" spc="0" dirty="0" smtClean="0">
                <a:latin typeface="Times New Roman"/>
                <a:cs typeface="Times New Roman"/>
              </a:rPr>
              <a:t>bagian </a:t>
            </a:r>
            <a:r>
              <a:rPr sz="1100" spc="47" dirty="0" smtClean="0">
                <a:latin typeface="Times New Roman"/>
                <a:cs typeface="Times New Roman"/>
              </a:rPr>
              <a:t> </a:t>
            </a:r>
            <a:r>
              <a:rPr sz="1100" spc="0" dirty="0" smtClean="0">
                <a:latin typeface="Times New Roman"/>
                <a:cs typeface="Times New Roman"/>
              </a:rPr>
              <a:t>atas</a:t>
            </a:r>
            <a:r>
              <a:rPr sz="1100" spc="187" dirty="0" smtClean="0">
                <a:latin typeface="Times New Roman"/>
                <a:cs typeface="Times New Roman"/>
              </a:rPr>
              <a:t> </a:t>
            </a:r>
            <a:r>
              <a:rPr sz="1100" spc="0" dirty="0" smtClean="0">
                <a:latin typeface="Times New Roman"/>
                <a:cs typeface="Times New Roman"/>
              </a:rPr>
              <a:t>halaman.</a:t>
            </a:r>
            <a:endParaRPr sz="1100">
              <a:latin typeface="Times New Roman"/>
              <a:cs typeface="Times New Roman"/>
            </a:endParaRPr>
          </a:p>
        </p:txBody>
      </p:sp>
      <p:sp>
        <p:nvSpPr>
          <p:cNvPr id="5" name="object 5"/>
          <p:cNvSpPr txBox="1"/>
          <p:nvPr/>
        </p:nvSpPr>
        <p:spPr>
          <a:xfrm>
            <a:off x="639622" y="3134461"/>
            <a:ext cx="745566" cy="177126"/>
          </a:xfrm>
          <a:prstGeom prst="rect">
            <a:avLst/>
          </a:prstGeom>
        </p:spPr>
        <p:txBody>
          <a:bodyPr wrap="square" lIns="0" tIns="0" rIns="0" bIns="0" rtlCol="0">
            <a:noAutofit/>
          </a:bodyPr>
          <a:lstStyle/>
          <a:p>
            <a:pPr marL="311388" marR="311379" algn="ctr">
              <a:lnSpc>
                <a:spcPts val="1205"/>
              </a:lnSpc>
              <a:spcBef>
                <a:spcPts val="60"/>
              </a:spcBef>
            </a:pPr>
            <a:r>
              <a:rPr sz="1100" spc="0" dirty="0" smtClean="0">
                <a:latin typeface="Times New Roman"/>
                <a:cs typeface="Times New Roman"/>
              </a:rPr>
              <a:t>b</a:t>
            </a:r>
            <a:endParaRPr sz="1100">
              <a:latin typeface="Times New Roman"/>
              <a:cs typeface="Times New Roman"/>
            </a:endParaRPr>
          </a:p>
        </p:txBody>
      </p:sp>
      <p:sp>
        <p:nvSpPr>
          <p:cNvPr id="4" name="object 4"/>
          <p:cNvSpPr txBox="1"/>
          <p:nvPr/>
        </p:nvSpPr>
        <p:spPr>
          <a:xfrm>
            <a:off x="1385189" y="3134461"/>
            <a:ext cx="1950885" cy="177126"/>
          </a:xfrm>
          <a:prstGeom prst="rect">
            <a:avLst/>
          </a:prstGeom>
        </p:spPr>
        <p:txBody>
          <a:bodyPr wrap="square" lIns="0" tIns="0" rIns="0" bIns="0" rtlCol="0">
            <a:noAutofit/>
          </a:bodyPr>
          <a:lstStyle/>
          <a:p>
            <a:pPr marL="245389">
              <a:lnSpc>
                <a:spcPts val="1205"/>
              </a:lnSpc>
              <a:spcBef>
                <a:spcPts val="60"/>
              </a:spcBef>
            </a:pPr>
            <a:r>
              <a:rPr sz="1100" spc="0" dirty="0" smtClean="0">
                <a:latin typeface="Times New Roman"/>
                <a:cs typeface="Times New Roman"/>
              </a:rPr>
              <a:t>bagian </a:t>
            </a:r>
            <a:r>
              <a:rPr sz="1100" spc="47" dirty="0" smtClean="0">
                <a:latin typeface="Times New Roman"/>
                <a:cs typeface="Times New Roman"/>
              </a:rPr>
              <a:t> </a:t>
            </a:r>
            <a:r>
              <a:rPr sz="1100" spc="0" dirty="0" smtClean="0">
                <a:latin typeface="Times New Roman"/>
                <a:cs typeface="Times New Roman"/>
              </a:rPr>
              <a:t>bawah</a:t>
            </a:r>
            <a:r>
              <a:rPr sz="1100" spc="-1" dirty="0" smtClean="0">
                <a:latin typeface="Times New Roman"/>
                <a:cs typeface="Times New Roman"/>
              </a:rPr>
              <a:t> </a:t>
            </a:r>
            <a:r>
              <a:rPr sz="1100" spc="0" dirty="0" smtClean="0">
                <a:latin typeface="Times New Roman"/>
                <a:cs typeface="Times New Roman"/>
              </a:rPr>
              <a:t>halaman.</a:t>
            </a:r>
            <a:endParaRPr sz="1100">
              <a:latin typeface="Times New Roman"/>
              <a:cs typeface="Times New Roman"/>
            </a:endParaRPr>
          </a:p>
        </p:txBody>
      </p:sp>
      <p:sp>
        <p:nvSpPr>
          <p:cNvPr id="3" name="object 3"/>
          <p:cNvSpPr txBox="1"/>
          <p:nvPr/>
        </p:nvSpPr>
        <p:spPr>
          <a:xfrm>
            <a:off x="639622" y="3311588"/>
            <a:ext cx="2696451" cy="100126"/>
          </a:xfrm>
          <a:prstGeom prst="rect">
            <a:avLst/>
          </a:prstGeom>
        </p:spPr>
        <p:txBody>
          <a:bodyPr wrap="square" lIns="0" tIns="0" rIns="0" bIns="0" rtlCol="0">
            <a:noAutofit/>
          </a:bodyPr>
          <a:lstStyle/>
          <a:p>
            <a:pPr marL="25400">
              <a:lnSpc>
                <a:spcPts val="750"/>
              </a:lnSpc>
              <a:spcBef>
                <a:spcPts val="38"/>
              </a:spcBef>
            </a:pPr>
            <a:endParaRPr sz="750"/>
          </a:p>
        </p:txBody>
      </p:sp>
      <p:sp>
        <p:nvSpPr>
          <p:cNvPr id="2" name="object 2"/>
          <p:cNvSpPr txBox="1"/>
          <p:nvPr/>
        </p:nvSpPr>
        <p:spPr>
          <a:xfrm>
            <a:off x="3336074" y="3371131"/>
            <a:ext cx="60622" cy="405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8" name="object 5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1" name="object 51"/>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7" name="object 57"/>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6" name="object 16"/>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3" name="object 13"/>
          <p:cNvSpPr/>
          <p:nvPr/>
        </p:nvSpPr>
        <p:spPr>
          <a:xfrm>
            <a:off x="1224318"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1" name="object 11"/>
          <p:cNvSpPr/>
          <p:nvPr/>
        </p:nvSpPr>
        <p:spPr>
          <a:xfrm>
            <a:off x="3035414" y="1680832"/>
            <a:ext cx="1166368" cy="1166367"/>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9" name="object 9"/>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8" name="object 8"/>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7" name="object 7"/>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6" name="object 6"/>
          <p:cNvSpPr txBox="1"/>
          <p:nvPr/>
        </p:nvSpPr>
        <p:spPr>
          <a:xfrm>
            <a:off x="99860" y="344631"/>
            <a:ext cx="753084" cy="207596"/>
          </a:xfrm>
          <a:prstGeom prst="rect">
            <a:avLst/>
          </a:prstGeom>
        </p:spPr>
        <p:txBody>
          <a:bodyPr wrap="square" lIns="0" tIns="0" rIns="0" bIns="0" rtlCol="0">
            <a:noAutofit/>
          </a:bodyPr>
          <a:lstStyle/>
          <a:p>
            <a:pPr marL="12700">
              <a:lnSpc>
                <a:spcPts val="1505"/>
              </a:lnSpc>
              <a:spcBef>
                <a:spcPts val="75"/>
              </a:spcBef>
            </a:pPr>
            <a:r>
              <a:rPr sz="1150" spc="69" dirty="0" smtClean="0">
                <a:latin typeface="Times New Roman"/>
                <a:cs typeface="Times New Roman"/>
              </a:rPr>
              <a:t>FRAM</a:t>
            </a:r>
            <a:r>
              <a:rPr sz="1150" spc="0" dirty="0" smtClean="0">
                <a:latin typeface="Times New Roman"/>
                <a:cs typeface="Times New Roman"/>
              </a:rPr>
              <a:t>E</a:t>
            </a:r>
            <a:r>
              <a:rPr sz="1150" spc="245" dirty="0" smtClean="0">
                <a:latin typeface="Times New Roman"/>
                <a:cs typeface="Times New Roman"/>
              </a:rPr>
              <a:t> </a:t>
            </a:r>
            <a:r>
              <a:rPr sz="1400" spc="0" dirty="0" smtClean="0">
                <a:latin typeface="Times New Roman"/>
                <a:cs typeface="Times New Roman"/>
              </a:rPr>
              <a:t>3</a:t>
            </a:r>
            <a:endParaRPr sz="1400">
              <a:latin typeface="Times New Roman"/>
              <a:cs typeface="Times New Roman"/>
            </a:endParaRPr>
          </a:p>
        </p:txBody>
      </p:sp>
      <p:sp>
        <p:nvSpPr>
          <p:cNvPr id="5" name="object 5"/>
          <p:cNvSpPr txBox="1"/>
          <p:nvPr/>
        </p:nvSpPr>
        <p:spPr>
          <a:xfrm>
            <a:off x="347294" y="909143"/>
            <a:ext cx="2789384" cy="621321"/>
          </a:xfrm>
          <a:prstGeom prst="rect">
            <a:avLst/>
          </a:prstGeom>
        </p:spPr>
        <p:txBody>
          <a:bodyPr wrap="square" lIns="0" tIns="0" rIns="0" bIns="0" rtlCol="0">
            <a:noAutofit/>
          </a:bodyPr>
          <a:lstStyle/>
          <a:p>
            <a:pPr marL="12700" marR="20781">
              <a:lnSpc>
                <a:spcPts val="1175"/>
              </a:lnSpc>
              <a:spcBef>
                <a:spcPts val="58"/>
              </a:spcBef>
            </a:pPr>
            <a:r>
              <a:rPr sz="1100" b="1" spc="0" dirty="0" smtClean="0">
                <a:solidFill>
                  <a:srgbClr val="104D8A"/>
                </a:solidFill>
                <a:latin typeface="Times New Roman"/>
                <a:cs typeface="Times New Roman"/>
              </a:rPr>
              <a:t>Merubah</a:t>
            </a:r>
            <a:r>
              <a:rPr sz="1100" b="1" spc="175" dirty="0" smtClean="0">
                <a:solidFill>
                  <a:srgbClr val="104D8A"/>
                </a:solidFill>
                <a:latin typeface="Times New Roman"/>
                <a:cs typeface="Times New Roman"/>
              </a:rPr>
              <a:t> </a:t>
            </a:r>
            <a:r>
              <a:rPr sz="1100" b="1" spc="0" dirty="0" smtClean="0">
                <a:solidFill>
                  <a:srgbClr val="104D8A"/>
                </a:solidFill>
                <a:latin typeface="Times New Roman"/>
                <a:cs typeface="Times New Roman"/>
              </a:rPr>
              <a:t>Judul</a:t>
            </a:r>
            <a:r>
              <a:rPr sz="1100" b="1" spc="80" dirty="0" smtClean="0">
                <a:solidFill>
                  <a:srgbClr val="104D8A"/>
                </a:solidFill>
                <a:latin typeface="Times New Roman"/>
                <a:cs typeface="Times New Roman"/>
              </a:rPr>
              <a:t> </a:t>
            </a:r>
            <a:r>
              <a:rPr sz="1100" spc="0" dirty="0" smtClean="0">
                <a:solidFill>
                  <a:srgbClr val="104D8A"/>
                </a:solidFill>
                <a:latin typeface="Times New Roman"/>
                <a:cs typeface="Times New Roman"/>
              </a:rPr>
              <a:t>figu</a:t>
            </a:r>
            <a:r>
              <a:rPr sz="1100" spc="-19" dirty="0" smtClean="0">
                <a:solidFill>
                  <a:srgbClr val="104D8A"/>
                </a:solidFill>
                <a:latin typeface="Times New Roman"/>
                <a:cs typeface="Times New Roman"/>
              </a:rPr>
              <a:t>r</a:t>
            </a:r>
            <a:r>
              <a:rPr sz="1100" spc="0" dirty="0" smtClean="0">
                <a:solidFill>
                  <a:srgbClr val="104D8A"/>
                </a:solidFill>
                <a:latin typeface="Times New Roman"/>
                <a:cs typeface="Times New Roman"/>
              </a:rPr>
              <a:t>e</a:t>
            </a:r>
            <a:r>
              <a:rPr sz="1100" b="1" spc="0" dirty="0" smtClean="0">
                <a:solidFill>
                  <a:srgbClr val="104D8A"/>
                </a:solidFill>
                <a:latin typeface="Times New Roman"/>
                <a:cs typeface="Times New Roman"/>
              </a:rPr>
              <a:t>,</a:t>
            </a:r>
            <a:r>
              <a:rPr sz="1100" spc="0" dirty="0" smtClean="0">
                <a:latin typeface="Times New Roman"/>
                <a:cs typeface="Times New Roman"/>
              </a:rPr>
              <a:t>:</a:t>
            </a:r>
            <a:endParaRPr sz="1100" dirty="0">
              <a:latin typeface="Times New Roman"/>
              <a:cs typeface="Times New Roman"/>
            </a:endParaRPr>
          </a:p>
          <a:p>
            <a:pPr marL="12700" marR="20781">
              <a:lnSpc>
                <a:spcPct val="95825"/>
              </a:lnSpc>
              <a:spcBef>
                <a:spcPts val="31"/>
              </a:spcBef>
            </a:pP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eamble</a:t>
            </a:r>
            <a:r>
              <a:rPr sz="1100" spc="29" dirty="0" smtClean="0">
                <a:latin typeface="Times New Roman"/>
                <a:cs typeface="Times New Roman"/>
              </a:rPr>
              <a:t> </a:t>
            </a:r>
            <a:r>
              <a:rPr sz="1100" spc="0" dirty="0" smtClean="0">
                <a:latin typeface="Times New Roman"/>
                <a:cs typeface="Times New Roman"/>
              </a:rPr>
              <a:t>ketikkan</a:t>
            </a:r>
            <a:endParaRPr sz="1100" dirty="0">
              <a:latin typeface="Times New Roman"/>
              <a:cs typeface="Times New Roman"/>
            </a:endParaRPr>
          </a:p>
          <a:p>
            <a:pPr marL="12700">
              <a:lnSpc>
                <a:spcPct val="95825"/>
              </a:lnSpc>
              <a:spcBef>
                <a:spcPts val="986"/>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renewcommand</a:t>
            </a:r>
            <a:r>
              <a:rPr sz="1100" spc="0" dirty="0" smtClean="0">
                <a:solidFill>
                  <a:srgbClr val="8A1919"/>
                </a:solidFill>
                <a:latin typeface="Times New Roman"/>
                <a:cs typeface="Times New Roman"/>
              </a:rPr>
              <a:t>{</a:t>
            </a: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figurename</a:t>
            </a:r>
            <a:r>
              <a:rPr sz="1100" spc="0" dirty="0" smtClean="0">
                <a:solidFill>
                  <a:srgbClr val="8A1919"/>
                </a:solidFill>
                <a:latin typeface="Times New Roman"/>
                <a:cs typeface="Times New Roman"/>
              </a:rPr>
              <a:t>}{Gambar</a:t>
            </a:r>
            <a:endParaRPr sz="1100" dirty="0">
              <a:latin typeface="Times New Roman"/>
              <a:cs typeface="Times New Roman"/>
            </a:endParaRPr>
          </a:p>
        </p:txBody>
      </p:sp>
      <p:sp>
        <p:nvSpPr>
          <p:cNvPr id="4" name="object 4"/>
          <p:cNvSpPr txBox="1"/>
          <p:nvPr/>
        </p:nvSpPr>
        <p:spPr>
          <a:xfrm>
            <a:off x="2593544" y="1353998"/>
            <a:ext cx="129309"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73" name="object 73"/>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72" name="object 72"/>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65" name="object 65"/>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6" name="object 66"/>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67" name="object 67"/>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8" name="object 68"/>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69" name="object 69"/>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70" name="object 70"/>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71" name="object 71"/>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54" name="object 54"/>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55" name="object 55"/>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56" name="object 56"/>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57" name="object 57"/>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8" name="object 58"/>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9" name="object 59"/>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60" name="object 60"/>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61" name="object 61"/>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62" name="object 62"/>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63" name="object 63"/>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64" name="object 64"/>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5" name="object 45"/>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6" name="object 46"/>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7" name="object 47"/>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8" name="object 48"/>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9" name="object 49"/>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50" name="object 50"/>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32" name="object 32"/>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30" name="object 30"/>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9" name="object 29"/>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6" name="object 26"/>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27" name="object 27"/>
          <p:cNvSpPr/>
          <p:nvPr/>
        </p:nvSpPr>
        <p:spPr>
          <a:xfrm>
            <a:off x="1274724"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28" name="object 28"/>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25" name="object 25"/>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24" name="object 24"/>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23" name="object 23"/>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22" name="object 22"/>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21" name="object 21"/>
          <p:cNvSpPr txBox="1"/>
          <p:nvPr/>
        </p:nvSpPr>
        <p:spPr>
          <a:xfrm>
            <a:off x="99860" y="344631"/>
            <a:ext cx="1424716" cy="454025"/>
          </a:xfrm>
          <a:prstGeom prst="rect">
            <a:avLst/>
          </a:prstGeom>
        </p:spPr>
        <p:txBody>
          <a:bodyPr wrap="square" lIns="0" tIns="0" rIns="0" bIns="0" rtlCol="0">
            <a:noAutofit/>
          </a:bodyPr>
          <a:lstStyle/>
          <a:p>
            <a:pPr marL="12700" marR="21071">
              <a:lnSpc>
                <a:spcPts val="1505"/>
              </a:lnSpc>
              <a:spcBef>
                <a:spcPts val="75"/>
              </a:spcBef>
            </a:pPr>
            <a:r>
              <a:rPr sz="1400" spc="-25" dirty="0" smtClean="0">
                <a:latin typeface="Times New Roman"/>
                <a:cs typeface="Times New Roman"/>
              </a:rPr>
              <a:t>T</a:t>
            </a:r>
            <a:r>
              <a:rPr sz="1150" spc="69" dirty="0" smtClean="0">
                <a:latin typeface="Times New Roman"/>
                <a:cs typeface="Times New Roman"/>
              </a:rPr>
              <a:t>ABL</a:t>
            </a:r>
            <a:r>
              <a:rPr sz="1150" spc="0" dirty="0" smtClean="0">
                <a:latin typeface="Times New Roman"/>
                <a:cs typeface="Times New Roman"/>
              </a:rPr>
              <a:t>E</a:t>
            </a:r>
            <a:endParaRPr sz="1150">
              <a:latin typeface="Times New Roman"/>
              <a:cs typeface="Times New Roman"/>
            </a:endParaRPr>
          </a:p>
          <a:p>
            <a:pPr marL="260134">
              <a:lnSpc>
                <a:spcPct val="95825"/>
              </a:lnSpc>
              <a:spcBef>
                <a:spcPts val="599"/>
              </a:spcBef>
            </a:pPr>
            <a:r>
              <a:rPr sz="1100" spc="0" dirty="0" smtClean="0">
                <a:latin typeface="Times New Roman"/>
                <a:cs typeface="Times New Roman"/>
              </a:rPr>
              <a:t>Pada </a:t>
            </a:r>
            <a:r>
              <a:rPr sz="1100" spc="2" dirty="0" smtClean="0">
                <a:latin typeface="Times New Roman"/>
                <a:cs typeface="Times New Roman"/>
              </a:rPr>
              <a:t> </a:t>
            </a:r>
            <a:r>
              <a:rPr sz="1100" spc="0" dirty="0" smtClean="0">
                <a:latin typeface="Times New Roman"/>
                <a:cs typeface="Times New Roman"/>
              </a:rPr>
              <a:t>body</a:t>
            </a:r>
            <a:r>
              <a:rPr sz="1100" spc="16" dirty="0" smtClean="0">
                <a:latin typeface="Times New Roman"/>
                <a:cs typeface="Times New Roman"/>
              </a:rPr>
              <a:t> </a:t>
            </a:r>
            <a:r>
              <a:rPr sz="1100" spc="0" dirty="0" smtClean="0">
                <a:latin typeface="Times New Roman"/>
                <a:cs typeface="Times New Roman"/>
              </a:rPr>
              <a:t>ketikan:</a:t>
            </a:r>
            <a:endParaRPr sz="1100">
              <a:latin typeface="Times New Roman"/>
              <a:cs typeface="Times New Roman"/>
            </a:endParaRPr>
          </a:p>
        </p:txBody>
      </p:sp>
      <p:sp>
        <p:nvSpPr>
          <p:cNvPr id="20" name="object 20"/>
          <p:cNvSpPr txBox="1"/>
          <p:nvPr/>
        </p:nvSpPr>
        <p:spPr>
          <a:xfrm>
            <a:off x="347294" y="956029"/>
            <a:ext cx="1293091" cy="508102"/>
          </a:xfrm>
          <a:prstGeom prst="rect">
            <a:avLst/>
          </a:prstGeom>
        </p:spPr>
        <p:txBody>
          <a:bodyPr wrap="square" lIns="0" tIns="0" rIns="0" bIns="0" rtlCol="0">
            <a:noAutofit/>
          </a:bodyPr>
          <a:lstStyle/>
          <a:p>
            <a:pPr marL="12700" marR="20781">
              <a:lnSpc>
                <a:spcPts val="1180"/>
              </a:lnSpc>
              <a:spcBef>
                <a:spcPts val="59"/>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begin{table}</a:t>
            </a:r>
            <a:endParaRPr sz="1100" dirty="0">
              <a:latin typeface="Times New Roman"/>
              <a:cs typeface="Times New Roman"/>
            </a:endParaRPr>
          </a:p>
          <a:p>
            <a:pPr marL="12700" marR="20781">
              <a:lnSpc>
                <a:spcPct val="95825"/>
              </a:lnSpc>
              <a:spcBef>
                <a:spcPts val="3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centering</a:t>
            </a:r>
            <a:endParaRPr sz="1100" dirty="0">
              <a:latin typeface="Times New Roman"/>
              <a:cs typeface="Times New Roman"/>
            </a:endParaRPr>
          </a:p>
          <a:p>
            <a:pPr marL="12700">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caption{</a:t>
            </a:r>
            <a:r>
              <a:rPr sz="1100" spc="0" dirty="0" err="1" smtClean="0">
                <a:solidFill>
                  <a:srgbClr val="8A1919"/>
                </a:solidFill>
                <a:latin typeface="Times New Roman"/>
                <a:cs typeface="Times New Roman"/>
              </a:rPr>
              <a:t>Contoh</a:t>
            </a:r>
            <a:endParaRPr sz="1100" dirty="0">
              <a:latin typeface="Times New Roman"/>
              <a:cs typeface="Times New Roman"/>
            </a:endParaRPr>
          </a:p>
        </p:txBody>
      </p:sp>
      <p:sp>
        <p:nvSpPr>
          <p:cNvPr id="19" name="object 19"/>
          <p:cNvSpPr txBox="1"/>
          <p:nvPr/>
        </p:nvSpPr>
        <p:spPr>
          <a:xfrm>
            <a:off x="1344050" y="1281105"/>
            <a:ext cx="1874983" cy="163945"/>
          </a:xfrm>
          <a:prstGeom prst="rect">
            <a:avLst/>
          </a:prstGeom>
        </p:spPr>
        <p:txBody>
          <a:bodyPr wrap="square" lIns="0" tIns="0" rIns="0" bIns="0" rtlCol="0">
            <a:noAutofit/>
          </a:bodyPr>
          <a:lstStyle/>
          <a:p>
            <a:pPr marL="12700">
              <a:lnSpc>
                <a:spcPts val="1180"/>
              </a:lnSpc>
              <a:spcBef>
                <a:spcPts val="59"/>
              </a:spcBef>
            </a:pPr>
            <a:r>
              <a:rPr sz="1100" spc="0" dirty="0" err="1" smtClean="0">
                <a:solidFill>
                  <a:srgbClr val="8A1919"/>
                </a:solidFill>
                <a:latin typeface="Times New Roman"/>
                <a:cs typeface="Times New Roman"/>
              </a:rPr>
              <a:t>Tabel</a:t>
            </a:r>
            <a:r>
              <a:rPr sz="1100" spc="0" dirty="0" smtClean="0">
                <a:solidFill>
                  <a:srgbClr val="8A1919"/>
                </a:solidFill>
                <a:latin typeface="Times New Roman"/>
                <a:cs typeface="Times New Roman"/>
              </a:rPr>
              <a:t>}</a:t>
            </a: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label{tab:tab1}</a:t>
            </a:r>
            <a:endParaRPr sz="1100" dirty="0">
              <a:latin typeface="Times New Roman"/>
              <a:cs typeface="Times New Roman"/>
            </a:endParaRPr>
          </a:p>
        </p:txBody>
      </p:sp>
      <p:sp>
        <p:nvSpPr>
          <p:cNvPr id="18" name="object 18"/>
          <p:cNvSpPr txBox="1"/>
          <p:nvPr/>
        </p:nvSpPr>
        <p:spPr>
          <a:xfrm>
            <a:off x="347294" y="1472259"/>
            <a:ext cx="1625601" cy="336017"/>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begin{tabular}{|</a:t>
            </a:r>
            <a:r>
              <a:rPr sz="1100" spc="253" dirty="0" smtClean="0">
                <a:solidFill>
                  <a:srgbClr val="8A1919"/>
                </a:solidFill>
                <a:latin typeface="Times New Roman"/>
                <a:cs typeface="Times New Roman"/>
              </a:rPr>
              <a:t> </a:t>
            </a:r>
            <a:r>
              <a:rPr sz="1100" spc="0" dirty="0" smtClean="0">
                <a:solidFill>
                  <a:srgbClr val="8A1919"/>
                </a:solidFill>
                <a:latin typeface="Times New Roman"/>
                <a:cs typeface="Times New Roman"/>
              </a:rPr>
              <a:t>l</a:t>
            </a:r>
            <a:endParaRPr sz="1100" dirty="0">
              <a:latin typeface="Times New Roman"/>
              <a:cs typeface="Times New Roman"/>
            </a:endParaRPr>
          </a:p>
          <a:p>
            <a:pPr marL="12700" marR="20781">
              <a:lnSpc>
                <a:spcPct val="95825"/>
              </a:lnSpc>
              <a:spcBef>
                <a:spcPts val="3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hline</a:t>
            </a:r>
            <a:endParaRPr sz="1100" dirty="0">
              <a:latin typeface="Times New Roman"/>
              <a:cs typeface="Times New Roman"/>
            </a:endParaRPr>
          </a:p>
        </p:txBody>
      </p:sp>
      <p:sp>
        <p:nvSpPr>
          <p:cNvPr id="17" name="object 17"/>
          <p:cNvSpPr txBox="1"/>
          <p:nvPr/>
        </p:nvSpPr>
        <p:spPr>
          <a:xfrm>
            <a:off x="1478395" y="1480391"/>
            <a:ext cx="129309"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a:t>
            </a:r>
            <a:endParaRPr sz="1100" dirty="0">
              <a:latin typeface="Times New Roman"/>
              <a:cs typeface="Times New Roman"/>
            </a:endParaRPr>
          </a:p>
        </p:txBody>
      </p:sp>
      <p:sp>
        <p:nvSpPr>
          <p:cNvPr id="16" name="object 16"/>
          <p:cNvSpPr txBox="1"/>
          <p:nvPr/>
        </p:nvSpPr>
        <p:spPr>
          <a:xfrm>
            <a:off x="1607704" y="1472259"/>
            <a:ext cx="129309"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c</a:t>
            </a:r>
            <a:endParaRPr sz="1100" dirty="0">
              <a:latin typeface="Times New Roman"/>
              <a:cs typeface="Times New Roman"/>
            </a:endParaRPr>
          </a:p>
        </p:txBody>
      </p:sp>
      <p:sp>
        <p:nvSpPr>
          <p:cNvPr id="15" name="object 15"/>
          <p:cNvSpPr txBox="1"/>
          <p:nvPr/>
        </p:nvSpPr>
        <p:spPr>
          <a:xfrm>
            <a:off x="1773959" y="1472259"/>
            <a:ext cx="129309"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r</a:t>
            </a:r>
            <a:endParaRPr sz="1100" dirty="0">
              <a:latin typeface="Times New Roman"/>
              <a:cs typeface="Times New Roman"/>
            </a:endParaRPr>
          </a:p>
        </p:txBody>
      </p:sp>
      <p:sp>
        <p:nvSpPr>
          <p:cNvPr id="14" name="object 14"/>
          <p:cNvSpPr txBox="1"/>
          <p:nvPr/>
        </p:nvSpPr>
        <p:spPr>
          <a:xfrm>
            <a:off x="1940214" y="1472259"/>
            <a:ext cx="212436"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a:t>
            </a:r>
            <a:endParaRPr sz="1100">
              <a:latin typeface="Times New Roman"/>
              <a:cs typeface="Times New Roman"/>
            </a:endParaRPr>
          </a:p>
        </p:txBody>
      </p:sp>
      <p:sp>
        <p:nvSpPr>
          <p:cNvPr id="13" name="object 13"/>
          <p:cNvSpPr txBox="1"/>
          <p:nvPr/>
        </p:nvSpPr>
        <p:spPr>
          <a:xfrm>
            <a:off x="347294" y="1816404"/>
            <a:ext cx="628073" cy="68017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&amp;  </a:t>
            </a:r>
            <a:r>
              <a:rPr sz="1100" spc="27" dirty="0" smtClean="0">
                <a:solidFill>
                  <a:srgbClr val="8A1919"/>
                </a:solidFill>
                <a:latin typeface="Times New Roman"/>
                <a:cs typeface="Times New Roman"/>
              </a:rPr>
              <a:t> </a:t>
            </a:r>
            <a:r>
              <a:rPr sz="1100" spc="0" dirty="0" smtClean="0">
                <a:solidFill>
                  <a:srgbClr val="8A1919"/>
                </a:solidFill>
                <a:latin typeface="Times New Roman"/>
                <a:cs typeface="Times New Roman"/>
              </a:rPr>
              <a:t>kol </a:t>
            </a:r>
            <a:r>
              <a:rPr sz="1100" spc="85" dirty="0" smtClean="0">
                <a:solidFill>
                  <a:srgbClr val="8A1919"/>
                </a:solidFill>
                <a:latin typeface="Times New Roman"/>
                <a:cs typeface="Times New Roman"/>
              </a:rPr>
              <a:t> </a:t>
            </a:r>
            <a:r>
              <a:rPr sz="1100" spc="0" dirty="0" smtClean="0">
                <a:solidFill>
                  <a:srgbClr val="8A1919"/>
                </a:solidFill>
                <a:latin typeface="Times New Roman"/>
                <a:cs typeface="Times New Roman"/>
              </a:rPr>
              <a:t>1</a:t>
            </a:r>
            <a:endParaRPr sz="1100" dirty="0">
              <a:latin typeface="Times New Roman"/>
              <a:cs typeface="Times New Roman"/>
            </a:endParaRPr>
          </a:p>
          <a:p>
            <a:pPr marL="12700" marR="9385">
              <a:lnSpc>
                <a:spcPts val="1264"/>
              </a:lnSpc>
              <a:spcBef>
                <a:spcPts val="3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hline</a:t>
            </a:r>
            <a:r>
              <a:rPr sz="1100" spc="0" dirty="0" smtClean="0">
                <a:solidFill>
                  <a:srgbClr val="8A1919"/>
                </a:solidFill>
                <a:latin typeface="Times New Roman"/>
                <a:cs typeface="Times New Roman"/>
              </a:rPr>
              <a:t> baris </a:t>
            </a:r>
            <a:r>
              <a:rPr sz="1100" spc="216" dirty="0" smtClean="0">
                <a:solidFill>
                  <a:srgbClr val="8A1919"/>
                </a:solidFill>
                <a:latin typeface="Times New Roman"/>
                <a:cs typeface="Times New Roman"/>
              </a:rPr>
              <a:t> </a:t>
            </a:r>
            <a:r>
              <a:rPr sz="1100" spc="0" dirty="0" smtClean="0">
                <a:solidFill>
                  <a:srgbClr val="8A1919"/>
                </a:solidFill>
                <a:latin typeface="Times New Roman"/>
                <a:cs typeface="Times New Roman"/>
              </a:rPr>
              <a:t>1 baris </a:t>
            </a:r>
            <a:r>
              <a:rPr sz="1100" spc="216" dirty="0" smtClean="0">
                <a:solidFill>
                  <a:srgbClr val="8A1919"/>
                </a:solidFill>
                <a:latin typeface="Times New Roman"/>
                <a:cs typeface="Times New Roman"/>
              </a:rPr>
              <a:t> </a:t>
            </a:r>
            <a:r>
              <a:rPr sz="1100" spc="0" dirty="0" smtClean="0">
                <a:solidFill>
                  <a:srgbClr val="8A1919"/>
                </a:solidFill>
                <a:latin typeface="Times New Roman"/>
                <a:cs typeface="Times New Roman"/>
              </a:rPr>
              <a:t>2</a:t>
            </a:r>
            <a:endParaRPr sz="1100" dirty="0">
              <a:latin typeface="Times New Roman"/>
              <a:cs typeface="Times New Roman"/>
            </a:endParaRPr>
          </a:p>
        </p:txBody>
      </p:sp>
      <p:sp>
        <p:nvSpPr>
          <p:cNvPr id="12" name="object 12"/>
          <p:cNvSpPr txBox="1"/>
          <p:nvPr/>
        </p:nvSpPr>
        <p:spPr>
          <a:xfrm>
            <a:off x="1012312" y="1816404"/>
            <a:ext cx="129309"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&amp;</a:t>
            </a:r>
            <a:endParaRPr sz="1100">
              <a:latin typeface="Times New Roman"/>
              <a:cs typeface="Times New Roman"/>
            </a:endParaRPr>
          </a:p>
        </p:txBody>
      </p:sp>
      <p:sp>
        <p:nvSpPr>
          <p:cNvPr id="11" name="object 11"/>
          <p:cNvSpPr txBox="1"/>
          <p:nvPr/>
        </p:nvSpPr>
        <p:spPr>
          <a:xfrm>
            <a:off x="1178567" y="1816404"/>
            <a:ext cx="295563"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kol</a:t>
            </a:r>
            <a:endParaRPr sz="1100">
              <a:latin typeface="Times New Roman"/>
              <a:cs typeface="Times New Roman"/>
            </a:endParaRPr>
          </a:p>
        </p:txBody>
      </p:sp>
      <p:sp>
        <p:nvSpPr>
          <p:cNvPr id="10" name="object 10"/>
          <p:cNvSpPr txBox="1"/>
          <p:nvPr/>
        </p:nvSpPr>
        <p:spPr>
          <a:xfrm>
            <a:off x="1511076" y="1816404"/>
            <a:ext cx="129309"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2</a:t>
            </a:r>
            <a:endParaRPr sz="1100">
              <a:latin typeface="Times New Roman"/>
              <a:cs typeface="Times New Roman"/>
            </a:endParaRPr>
          </a:p>
        </p:txBody>
      </p:sp>
      <p:sp>
        <p:nvSpPr>
          <p:cNvPr id="9" name="object 9"/>
          <p:cNvSpPr txBox="1"/>
          <p:nvPr/>
        </p:nvSpPr>
        <p:spPr>
          <a:xfrm>
            <a:off x="1677331" y="1816404"/>
            <a:ext cx="212436" cy="163945"/>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endParaRPr sz="1100" dirty="0">
              <a:latin typeface="Times New Roman"/>
              <a:cs typeface="Times New Roman"/>
            </a:endParaRPr>
          </a:p>
        </p:txBody>
      </p:sp>
      <p:sp>
        <p:nvSpPr>
          <p:cNvPr id="8" name="object 8"/>
          <p:cNvSpPr txBox="1"/>
          <p:nvPr/>
        </p:nvSpPr>
        <p:spPr>
          <a:xfrm>
            <a:off x="846058" y="2154077"/>
            <a:ext cx="129309" cy="336017"/>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&amp;</a:t>
            </a:r>
            <a:endParaRPr sz="1100">
              <a:latin typeface="Times New Roman"/>
              <a:cs typeface="Times New Roman"/>
            </a:endParaRPr>
          </a:p>
          <a:p>
            <a:pPr marL="12700">
              <a:lnSpc>
                <a:spcPct val="95825"/>
              </a:lnSpc>
              <a:spcBef>
                <a:spcPts val="30"/>
              </a:spcBef>
            </a:pPr>
            <a:r>
              <a:rPr sz="1100" spc="0" dirty="0" smtClean="0">
                <a:solidFill>
                  <a:srgbClr val="8A1919"/>
                </a:solidFill>
                <a:latin typeface="Times New Roman"/>
                <a:cs typeface="Times New Roman"/>
              </a:rPr>
              <a:t>&amp;</a:t>
            </a:r>
            <a:endParaRPr sz="1100">
              <a:latin typeface="Times New Roman"/>
              <a:cs typeface="Times New Roman"/>
            </a:endParaRPr>
          </a:p>
        </p:txBody>
      </p:sp>
      <p:sp>
        <p:nvSpPr>
          <p:cNvPr id="7" name="object 7"/>
          <p:cNvSpPr txBox="1"/>
          <p:nvPr/>
        </p:nvSpPr>
        <p:spPr>
          <a:xfrm>
            <a:off x="1027904" y="2160561"/>
            <a:ext cx="295563" cy="336017"/>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1 </a:t>
            </a:r>
            <a:r>
              <a:rPr sz="1100" spc="209" dirty="0" smtClean="0">
                <a:solidFill>
                  <a:srgbClr val="8A1919"/>
                </a:solidFill>
                <a:latin typeface="Times New Roman"/>
                <a:cs typeface="Times New Roman"/>
              </a:rPr>
              <a:t> </a:t>
            </a:r>
            <a:r>
              <a:rPr sz="1100" spc="0" dirty="0" smtClean="0">
                <a:solidFill>
                  <a:srgbClr val="8A1919"/>
                </a:solidFill>
                <a:latin typeface="Times New Roman"/>
                <a:cs typeface="Times New Roman"/>
              </a:rPr>
              <a:t>&amp;</a:t>
            </a:r>
            <a:endParaRPr sz="1100" dirty="0">
              <a:latin typeface="Times New Roman"/>
              <a:cs typeface="Times New Roman"/>
            </a:endParaRPr>
          </a:p>
          <a:p>
            <a:pPr marL="12700">
              <a:lnSpc>
                <a:spcPct val="95825"/>
              </a:lnSpc>
              <a:spcBef>
                <a:spcPts val="30"/>
              </a:spcBef>
            </a:pPr>
            <a:r>
              <a:rPr sz="1100" spc="0" dirty="0" smtClean="0">
                <a:solidFill>
                  <a:srgbClr val="8A1919"/>
                </a:solidFill>
                <a:latin typeface="Times New Roman"/>
                <a:cs typeface="Times New Roman"/>
              </a:rPr>
              <a:t>3 </a:t>
            </a:r>
            <a:r>
              <a:rPr sz="1100" spc="209" dirty="0" smtClean="0">
                <a:solidFill>
                  <a:srgbClr val="8A1919"/>
                </a:solidFill>
                <a:latin typeface="Times New Roman"/>
                <a:cs typeface="Times New Roman"/>
              </a:rPr>
              <a:t> </a:t>
            </a:r>
            <a:r>
              <a:rPr sz="1100" spc="0" dirty="0" smtClean="0">
                <a:solidFill>
                  <a:srgbClr val="8A1919"/>
                </a:solidFill>
                <a:latin typeface="Times New Roman"/>
                <a:cs typeface="Times New Roman"/>
              </a:rPr>
              <a:t>&amp;</a:t>
            </a:r>
            <a:endParaRPr sz="1100" dirty="0">
              <a:latin typeface="Times New Roman"/>
              <a:cs typeface="Times New Roman"/>
            </a:endParaRPr>
          </a:p>
        </p:txBody>
      </p:sp>
      <p:sp>
        <p:nvSpPr>
          <p:cNvPr id="6" name="object 6"/>
          <p:cNvSpPr txBox="1"/>
          <p:nvPr/>
        </p:nvSpPr>
        <p:spPr>
          <a:xfrm>
            <a:off x="1409475" y="2168688"/>
            <a:ext cx="129309" cy="336017"/>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2</a:t>
            </a:r>
            <a:endParaRPr sz="1100" dirty="0">
              <a:latin typeface="Times New Roman"/>
              <a:cs typeface="Times New Roman"/>
            </a:endParaRPr>
          </a:p>
          <a:p>
            <a:pPr marL="12700">
              <a:lnSpc>
                <a:spcPct val="95825"/>
              </a:lnSpc>
              <a:spcBef>
                <a:spcPts val="30"/>
              </a:spcBef>
            </a:pPr>
            <a:r>
              <a:rPr sz="1100" spc="0" dirty="0" smtClean="0">
                <a:solidFill>
                  <a:srgbClr val="8A1919"/>
                </a:solidFill>
                <a:latin typeface="Times New Roman"/>
                <a:cs typeface="Times New Roman"/>
              </a:rPr>
              <a:t>4</a:t>
            </a:r>
            <a:endParaRPr sz="1100" dirty="0">
              <a:latin typeface="Times New Roman"/>
              <a:cs typeface="Times New Roman"/>
            </a:endParaRPr>
          </a:p>
        </p:txBody>
      </p:sp>
      <p:sp>
        <p:nvSpPr>
          <p:cNvPr id="5" name="object 5"/>
          <p:cNvSpPr txBox="1"/>
          <p:nvPr/>
        </p:nvSpPr>
        <p:spPr>
          <a:xfrm>
            <a:off x="1677331" y="2160561"/>
            <a:ext cx="212436" cy="336017"/>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endParaRPr sz="1100" dirty="0">
              <a:latin typeface="Times New Roman"/>
              <a:cs typeface="Times New Roman"/>
            </a:endParaRPr>
          </a:p>
          <a:p>
            <a:pPr marL="12700">
              <a:lnSpc>
                <a:spcPct val="95825"/>
              </a:lnSpc>
              <a:spcBef>
                <a:spcPts val="30"/>
              </a:spcBef>
            </a:pPr>
            <a:r>
              <a:rPr lang="id-ID" sz="1100" spc="0" dirty="0" smtClean="0">
                <a:solidFill>
                  <a:srgbClr val="8A1919"/>
                </a:solidFill>
                <a:latin typeface="Times New Roman"/>
                <a:cs typeface="Times New Roman"/>
              </a:rPr>
              <a:t>\\</a:t>
            </a:r>
            <a:endParaRPr sz="1100" dirty="0">
              <a:latin typeface="Times New Roman"/>
              <a:cs typeface="Times New Roman"/>
            </a:endParaRPr>
          </a:p>
        </p:txBody>
      </p:sp>
      <p:sp>
        <p:nvSpPr>
          <p:cNvPr id="4" name="object 4"/>
          <p:cNvSpPr txBox="1"/>
          <p:nvPr/>
        </p:nvSpPr>
        <p:spPr>
          <a:xfrm>
            <a:off x="347294" y="2504705"/>
            <a:ext cx="1459346" cy="68017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jumlah</a:t>
            </a:r>
            <a:r>
              <a:rPr sz="1100" spc="302" dirty="0" smtClean="0">
                <a:solidFill>
                  <a:srgbClr val="8A1919"/>
                </a:solidFill>
                <a:latin typeface="Times New Roman"/>
                <a:cs typeface="Times New Roman"/>
              </a:rPr>
              <a:t> </a:t>
            </a:r>
            <a:r>
              <a:rPr sz="1100" spc="0" dirty="0" smtClean="0">
                <a:solidFill>
                  <a:srgbClr val="8A1919"/>
                </a:solidFill>
                <a:latin typeface="Times New Roman"/>
                <a:cs typeface="Times New Roman"/>
              </a:rPr>
              <a:t>&amp;  </a:t>
            </a:r>
            <a:r>
              <a:rPr sz="1100" spc="27" dirty="0" smtClean="0">
                <a:solidFill>
                  <a:srgbClr val="8A1919"/>
                </a:solidFill>
                <a:latin typeface="Times New Roman"/>
                <a:cs typeface="Times New Roman"/>
              </a:rPr>
              <a:t> </a:t>
            </a:r>
            <a:r>
              <a:rPr sz="1100" spc="0" dirty="0" smtClean="0">
                <a:solidFill>
                  <a:srgbClr val="8A1919"/>
                </a:solidFill>
                <a:latin typeface="Times New Roman"/>
                <a:cs typeface="Times New Roman"/>
              </a:rPr>
              <a:t>4 </a:t>
            </a:r>
            <a:r>
              <a:rPr sz="1100" spc="209" dirty="0" smtClean="0">
                <a:solidFill>
                  <a:srgbClr val="8A1919"/>
                </a:solidFill>
                <a:latin typeface="Times New Roman"/>
                <a:cs typeface="Times New Roman"/>
              </a:rPr>
              <a:t> </a:t>
            </a:r>
            <a:r>
              <a:rPr sz="1100" spc="0" dirty="0" smtClean="0">
                <a:solidFill>
                  <a:srgbClr val="8A1919"/>
                </a:solidFill>
                <a:latin typeface="Times New Roman"/>
                <a:cs typeface="Times New Roman"/>
              </a:rPr>
              <a:t>&amp;  </a:t>
            </a:r>
            <a:r>
              <a:rPr sz="1100" spc="27" dirty="0" smtClean="0">
                <a:solidFill>
                  <a:srgbClr val="8A1919"/>
                </a:solidFill>
                <a:latin typeface="Times New Roman"/>
                <a:cs typeface="Times New Roman"/>
              </a:rPr>
              <a:t> </a:t>
            </a:r>
            <a:r>
              <a:rPr sz="1100" spc="0" dirty="0" smtClean="0">
                <a:solidFill>
                  <a:srgbClr val="8A1919"/>
                </a:solidFill>
                <a:latin typeface="Times New Roman"/>
                <a:cs typeface="Times New Roman"/>
              </a:rPr>
              <a:t>6 </a:t>
            </a:r>
            <a:r>
              <a:rPr sz="1100" spc="209" dirty="0" smtClean="0">
                <a:solidFill>
                  <a:srgbClr val="8A1919"/>
                </a:solidFill>
                <a:latin typeface="Times New Roman"/>
                <a:cs typeface="Times New Roman"/>
              </a:rPr>
              <a:t> </a:t>
            </a:r>
            <a:r>
              <a:rPr lang="id-ID" sz="1100" spc="0" dirty="0" smtClean="0">
                <a:solidFill>
                  <a:srgbClr val="8A1919"/>
                </a:solidFill>
                <a:latin typeface="Times New Roman"/>
                <a:cs typeface="Times New Roman"/>
              </a:rPr>
              <a:t>\\</a:t>
            </a:r>
            <a:endParaRPr sz="1100" dirty="0">
              <a:latin typeface="Times New Roman"/>
              <a:cs typeface="Times New Roman"/>
            </a:endParaRPr>
          </a:p>
          <a:p>
            <a:pPr marL="12700" marR="20781">
              <a:lnSpc>
                <a:spcPct val="95825"/>
              </a:lnSpc>
              <a:spcBef>
                <a:spcPts val="3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hline</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end{tabular}</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end{table}</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7" name="object 57"/>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0" name="object 50"/>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6" name="object 56"/>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8" name="object 28"/>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5" name="object 35"/>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8" name="object 18"/>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7" name="object 17"/>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1" name="object 11"/>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2" name="object 12"/>
          <p:cNvSpPr/>
          <p:nvPr/>
        </p:nvSpPr>
        <p:spPr>
          <a:xfrm>
            <a:off x="120650"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3" name="object 13"/>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0" name="object 10"/>
          <p:cNvSpPr/>
          <p:nvPr/>
        </p:nvSpPr>
        <p:spPr>
          <a:xfrm>
            <a:off x="2257818" y="1846196"/>
            <a:ext cx="1944014" cy="129519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latin typeface="Times New Roman"/>
                <a:cs typeface="Times New Roman"/>
              </a:rPr>
              <a:t>W</a:t>
            </a:r>
            <a:r>
              <a:rPr sz="450" spc="0" dirty="0" smtClean="0">
                <a:latin typeface="Times New Roman"/>
                <a:cs typeface="Times New Roman"/>
              </a:rPr>
              <a:t>A</a:t>
            </a:r>
            <a:r>
              <a:rPr sz="450" spc="-11" dirty="0" smtClean="0">
                <a:latin typeface="Times New Roman"/>
                <a:cs typeface="Times New Roman"/>
              </a:rPr>
              <a:t> </a:t>
            </a:r>
            <a:r>
              <a:rPr sz="450" spc="0" dirty="0" smtClean="0">
                <a:latin typeface="Times New Roman"/>
                <a:cs typeface="Times New Roman"/>
              </a:rPr>
              <a:t>R</a:t>
            </a:r>
            <a:r>
              <a:rPr sz="450" spc="-84" dirty="0" smtClean="0">
                <a:latin typeface="Times New Roman"/>
                <a:cs typeface="Times New Roman"/>
              </a:rPr>
              <a:t> </a:t>
            </a:r>
            <a:r>
              <a:rPr sz="450" spc="0" dirty="0" smtClean="0">
                <a:latin typeface="Times New Roman"/>
                <a:cs typeface="Times New Roman"/>
              </a:rPr>
              <a:t>M</a:t>
            </a:r>
            <a:r>
              <a:rPr sz="450" spc="-32" dirty="0" smtClean="0">
                <a:latin typeface="Times New Roman"/>
                <a:cs typeface="Times New Roman"/>
              </a:rPr>
              <a:t> </a:t>
            </a:r>
            <a:r>
              <a:rPr sz="450" spc="0" dirty="0" smtClean="0">
                <a:latin typeface="Times New Roman"/>
                <a:cs typeface="Times New Roman"/>
              </a:rPr>
              <a:t>I</a:t>
            </a:r>
            <a:r>
              <a:rPr sz="450" spc="-84" dirty="0" smtClean="0">
                <a:latin typeface="Times New Roman"/>
                <a:cs typeface="Times New Roman"/>
              </a:rPr>
              <a:t> </a:t>
            </a:r>
            <a:r>
              <a:rPr sz="450" spc="0" dirty="0" smtClean="0">
                <a:latin typeface="Times New Roman"/>
                <a:cs typeface="Times New Roman"/>
              </a:rPr>
              <a:t>N</a:t>
            </a:r>
            <a:r>
              <a:rPr sz="450" spc="-13" dirty="0" smtClean="0">
                <a:latin typeface="Times New Roman"/>
                <a:cs typeface="Times New Roman"/>
              </a:rPr>
              <a:t> </a:t>
            </a:r>
            <a:r>
              <a:rPr sz="450" spc="0" dirty="0" smtClean="0">
                <a:latin typeface="Times New Roman"/>
                <a:cs typeface="Times New Roman"/>
              </a:rPr>
              <a:t>G</a:t>
            </a:r>
            <a:r>
              <a:rPr sz="450" spc="106" dirty="0" smtClean="0">
                <a:latin typeface="Times New Roman"/>
                <a:cs typeface="Times New Roman"/>
              </a:rPr>
              <a:t> </a:t>
            </a:r>
            <a:r>
              <a:rPr sz="600" spc="29" dirty="0" smtClean="0">
                <a:latin typeface="Times New Roman"/>
                <a:cs typeface="Times New Roman"/>
              </a:rPr>
              <a:t>U</a:t>
            </a:r>
            <a:r>
              <a:rPr sz="450" spc="0" dirty="0" smtClean="0">
                <a:latin typeface="Times New Roman"/>
                <a:cs typeface="Times New Roman"/>
              </a:rPr>
              <a:t>P    </a:t>
            </a:r>
            <a:r>
              <a:rPr sz="450" spc="57" dirty="0" smtClean="0">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8" name="object 8"/>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7" name="object 7"/>
          <p:cNvSpPr txBox="1"/>
          <p:nvPr/>
        </p:nvSpPr>
        <p:spPr>
          <a:xfrm>
            <a:off x="99860" y="344631"/>
            <a:ext cx="719528"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T</a:t>
            </a:r>
            <a:r>
              <a:rPr sz="1150" spc="69" dirty="0" smtClean="0">
                <a:latin typeface="Times New Roman"/>
                <a:cs typeface="Times New Roman"/>
              </a:rPr>
              <a:t>UJUA</a:t>
            </a:r>
            <a:r>
              <a:rPr sz="1150" spc="0" dirty="0" smtClean="0">
                <a:latin typeface="Times New Roman"/>
                <a:cs typeface="Times New Roman"/>
              </a:rPr>
              <a:t>N</a:t>
            </a:r>
            <a:endParaRPr sz="1150">
              <a:latin typeface="Times New Roman"/>
              <a:cs typeface="Times New Roman"/>
            </a:endParaRPr>
          </a:p>
        </p:txBody>
      </p:sp>
      <p:sp>
        <p:nvSpPr>
          <p:cNvPr id="6" name="object 6"/>
          <p:cNvSpPr txBox="1"/>
          <p:nvPr/>
        </p:nvSpPr>
        <p:spPr>
          <a:xfrm>
            <a:off x="624395" y="788924"/>
            <a:ext cx="3491534" cy="960641"/>
          </a:xfrm>
          <a:prstGeom prst="rect">
            <a:avLst/>
          </a:prstGeom>
        </p:spPr>
        <p:txBody>
          <a:bodyPr wrap="square" lIns="0" tIns="0" rIns="0" bIns="0" rtlCol="0">
            <a:noAutofit/>
          </a:bodyPr>
          <a:lstStyle/>
          <a:p>
            <a:pPr marL="12700" marR="406340">
              <a:lnSpc>
                <a:spcPts val="1264"/>
              </a:lnSpc>
              <a:spcBef>
                <a:spcPts val="20"/>
              </a:spcBef>
            </a:pPr>
            <a:r>
              <a:rPr sz="1100" spc="0" dirty="0" smtClean="0">
                <a:latin typeface="Times New Roman"/>
                <a:cs typeface="Times New Roman"/>
              </a:rPr>
              <a:t>Mengenal</a:t>
            </a:r>
            <a:r>
              <a:rPr sz="1100" spc="-24" dirty="0" smtClean="0">
                <a:latin typeface="Times New Roman"/>
                <a:cs typeface="Times New Roman"/>
              </a:rPr>
              <a:t> </a:t>
            </a: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a:t>
            </a:r>
            <a:r>
              <a:rPr sz="1100" spc="-51" dirty="0" smtClean="0">
                <a:latin typeface="Times New Roman"/>
                <a:cs typeface="Times New Roman"/>
              </a:rPr>
              <a:t> </a:t>
            </a:r>
            <a:r>
              <a:rPr sz="1100" spc="0" dirty="0" smtClean="0">
                <a:latin typeface="Times New Roman"/>
                <a:cs typeface="Times New Roman"/>
              </a:rPr>
              <a:t>sebagai </a:t>
            </a:r>
            <a:r>
              <a:rPr sz="1100" spc="21" dirty="0" smtClean="0">
                <a:latin typeface="Times New Roman"/>
                <a:cs typeface="Times New Roman"/>
              </a:rPr>
              <a:t> </a:t>
            </a:r>
            <a:r>
              <a:rPr sz="1100" spc="0" dirty="0" smtClean="0">
                <a:latin typeface="Times New Roman"/>
                <a:cs typeface="Times New Roman"/>
              </a:rPr>
              <a:t>p</a:t>
            </a:r>
            <a:r>
              <a:rPr sz="1100" spc="-22" dirty="0" smtClean="0">
                <a:latin typeface="Times New Roman"/>
                <a:cs typeface="Times New Roman"/>
              </a:rPr>
              <a:t>r</a:t>
            </a:r>
            <a:r>
              <a:rPr sz="1100" spc="0" dirty="0" smtClean="0">
                <a:latin typeface="Times New Roman"/>
                <a:cs typeface="Times New Roman"/>
              </a:rPr>
              <a:t>ogram</a:t>
            </a:r>
            <a:r>
              <a:rPr sz="1100" spc="-43" dirty="0" smtClean="0">
                <a:latin typeface="Times New Roman"/>
                <a:cs typeface="Times New Roman"/>
              </a:rPr>
              <a:t> </a:t>
            </a:r>
            <a:r>
              <a:rPr sz="1100" spc="0" dirty="0" smtClean="0">
                <a:latin typeface="Times New Roman"/>
                <a:cs typeface="Times New Roman"/>
              </a:rPr>
              <a:t>untuk</a:t>
            </a:r>
            <a:r>
              <a:rPr sz="1100" spc="39" dirty="0" smtClean="0">
                <a:latin typeface="Times New Roman"/>
                <a:cs typeface="Times New Roman"/>
              </a:rPr>
              <a:t> </a:t>
            </a:r>
            <a:r>
              <a:rPr sz="1100" spc="0" dirty="0" smtClean="0">
                <a:latin typeface="Times New Roman"/>
                <a:cs typeface="Times New Roman"/>
              </a:rPr>
              <a:t>membuat dokumen.</a:t>
            </a:r>
            <a:endParaRPr sz="1100">
              <a:latin typeface="Times New Roman"/>
              <a:cs typeface="Times New Roman"/>
            </a:endParaRPr>
          </a:p>
          <a:p>
            <a:pPr marL="12700" indent="0">
              <a:lnSpc>
                <a:spcPts val="1264"/>
              </a:lnSpc>
              <a:spcBef>
                <a:spcPts val="280"/>
              </a:spcBef>
            </a:pPr>
            <a:r>
              <a:rPr sz="1100" spc="0" dirty="0" smtClean="0">
                <a:latin typeface="Times New Roman"/>
                <a:cs typeface="Times New Roman"/>
              </a:rPr>
              <a:t>Mengetahui</a:t>
            </a:r>
            <a:r>
              <a:rPr sz="1100" spc="-140" dirty="0" smtClean="0">
                <a:latin typeface="Times New Roman"/>
                <a:cs typeface="Times New Roman"/>
              </a:rPr>
              <a:t> </a:t>
            </a:r>
            <a:r>
              <a:rPr sz="1100" spc="0" dirty="0" smtClean="0">
                <a:latin typeface="Times New Roman"/>
                <a:cs typeface="Times New Roman"/>
              </a:rPr>
              <a:t>st</a:t>
            </a:r>
            <a:r>
              <a:rPr sz="1100" spc="-11" dirty="0" smtClean="0">
                <a:latin typeface="Times New Roman"/>
                <a:cs typeface="Times New Roman"/>
              </a:rPr>
              <a:t>r</a:t>
            </a:r>
            <a:r>
              <a:rPr sz="1100" spc="0" dirty="0" smtClean="0">
                <a:latin typeface="Times New Roman"/>
                <a:cs typeface="Times New Roman"/>
              </a:rPr>
              <a:t>uktur</a:t>
            </a:r>
            <a:r>
              <a:rPr sz="1100" spc="35" dirty="0" smtClean="0">
                <a:latin typeface="Times New Roman"/>
                <a:cs typeface="Times New Roman"/>
              </a:rPr>
              <a:t> </a:t>
            </a:r>
            <a:r>
              <a:rPr sz="1100" spc="0" dirty="0" smtClean="0">
                <a:latin typeface="Times New Roman"/>
                <a:cs typeface="Times New Roman"/>
              </a:rPr>
              <a:t>dasar </a:t>
            </a:r>
            <a:r>
              <a:rPr sz="1100" spc="49"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syntax </a:t>
            </a:r>
            <a:r>
              <a:rPr sz="1100" spc="11" dirty="0" smtClean="0">
                <a:latin typeface="Times New Roman"/>
                <a:cs typeface="Times New Roman"/>
              </a:rPr>
              <a:t> </a:t>
            </a:r>
            <a:r>
              <a:rPr sz="1100" spc="0" dirty="0" smtClean="0">
                <a:latin typeface="Times New Roman"/>
                <a:cs typeface="Times New Roman"/>
              </a:rPr>
              <a:t>dasar </a:t>
            </a:r>
            <a:r>
              <a:rPr sz="1100" spc="49" dirty="0" smtClean="0">
                <a:latin typeface="Times New Roman"/>
                <a:cs typeface="Times New Roman"/>
              </a:rPr>
              <a:t> </a:t>
            </a:r>
            <a:r>
              <a:rPr sz="1100" spc="0" dirty="0" smtClean="0">
                <a:latin typeface="Times New Roman"/>
                <a:cs typeface="Times New Roman"/>
              </a:rPr>
              <a:t>pada</a:t>
            </a:r>
            <a:r>
              <a:rPr sz="1100" spc="-43" dirty="0" smtClean="0">
                <a:latin typeface="Times New Roman"/>
                <a:cs typeface="Times New Roman"/>
              </a:rPr>
              <a:t> </a:t>
            </a: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 </a:t>
            </a:r>
            <a:endParaRPr sz="1100">
              <a:latin typeface="Times New Roman"/>
              <a:cs typeface="Times New Roman"/>
            </a:endParaRPr>
          </a:p>
          <a:p>
            <a:pPr marL="12700">
              <a:lnSpc>
                <a:spcPts val="1264"/>
              </a:lnSpc>
              <a:spcBef>
                <a:spcPts val="102"/>
              </a:spcBef>
            </a:pPr>
            <a:r>
              <a:rPr sz="1100" spc="0" dirty="0" smtClean="0">
                <a:latin typeface="Times New Roman"/>
                <a:cs typeface="Times New Roman"/>
              </a:rPr>
              <a:t>Memudahkan</a:t>
            </a:r>
            <a:r>
              <a:rPr sz="1100" spc="-32" dirty="0" smtClean="0">
                <a:latin typeface="Times New Roman"/>
                <a:cs typeface="Times New Roman"/>
              </a:rPr>
              <a:t> </a:t>
            </a:r>
            <a:r>
              <a:rPr sz="1100" spc="0" dirty="0" smtClean="0">
                <a:latin typeface="Times New Roman"/>
                <a:cs typeface="Times New Roman"/>
              </a:rPr>
              <a:t>peserta</a:t>
            </a:r>
            <a:r>
              <a:rPr sz="1100" spc="-32" dirty="0" smtClean="0">
                <a:latin typeface="Times New Roman"/>
                <a:cs typeface="Times New Roman"/>
              </a:rPr>
              <a:t> </a:t>
            </a:r>
            <a:r>
              <a:rPr sz="1100" spc="0" dirty="0" smtClean="0">
                <a:latin typeface="Times New Roman"/>
                <a:cs typeface="Times New Roman"/>
              </a:rPr>
              <a:t>untuk</a:t>
            </a:r>
            <a:r>
              <a:rPr sz="1100" spc="67" dirty="0" smtClean="0">
                <a:latin typeface="Times New Roman"/>
                <a:cs typeface="Times New Roman"/>
              </a:rPr>
              <a:t> </a:t>
            </a:r>
            <a:r>
              <a:rPr sz="1100" spc="0" dirty="0" smtClean="0">
                <a:latin typeface="Times New Roman"/>
                <a:cs typeface="Times New Roman"/>
              </a:rPr>
              <a:t>mengembangkan</a:t>
            </a:r>
            <a:r>
              <a:rPr sz="1100" spc="-108" dirty="0" smtClean="0">
                <a:latin typeface="Times New Roman"/>
                <a:cs typeface="Times New Roman"/>
              </a:rPr>
              <a:t> </a:t>
            </a:r>
            <a:r>
              <a:rPr sz="1100" spc="0" dirty="0" smtClean="0">
                <a:latin typeface="Times New Roman"/>
                <a:cs typeface="Times New Roman"/>
              </a:rPr>
              <a:t>keahliah </a:t>
            </a:r>
            <a:endParaRPr sz="1100">
              <a:latin typeface="Times New Roman"/>
              <a:cs typeface="Times New Roman"/>
            </a:endParaRPr>
          </a:p>
          <a:p>
            <a:pPr marL="12700">
              <a:lnSpc>
                <a:spcPts val="1264"/>
              </a:lnSpc>
              <a:spcBef>
                <a:spcPts val="102"/>
              </a:spcBef>
            </a:pPr>
            <a:r>
              <a:rPr sz="1100" spc="0" dirty="0" smtClean="0">
                <a:latin typeface="Times New Roman"/>
                <a:cs typeface="Times New Roman"/>
              </a:rPr>
              <a:t>menulis</a:t>
            </a:r>
            <a:r>
              <a:rPr sz="1100" spc="-67" dirty="0" smtClean="0">
                <a:latin typeface="Times New Roman"/>
                <a:cs typeface="Times New Roman"/>
              </a:rPr>
              <a:t> </a:t>
            </a:r>
            <a:r>
              <a:rPr sz="1100" spc="0" dirty="0" smtClean="0">
                <a:latin typeface="Times New Roman"/>
                <a:cs typeface="Times New Roman"/>
              </a:rPr>
              <a:t>dengan</a:t>
            </a:r>
            <a:r>
              <a:rPr sz="1100" spc="-1" dirty="0" smtClean="0">
                <a:latin typeface="Times New Roman"/>
                <a:cs typeface="Times New Roman"/>
              </a:rPr>
              <a:t> </a:t>
            </a:r>
            <a:r>
              <a:rPr sz="1100" spc="-394" dirty="0" smtClean="0">
                <a:latin typeface="Times New Roman"/>
                <a:cs typeface="Times New Roman"/>
              </a:rPr>
              <a:t>L</a:t>
            </a:r>
            <a:r>
              <a:rPr sz="1200" spc="-164" baseline="14493" dirty="0" smtClean="0">
                <a:latin typeface="Times New Roman"/>
                <a:cs typeface="Times New Roman"/>
              </a:rPr>
              <a:t>A</a:t>
            </a:r>
            <a:r>
              <a:rPr sz="1100" spc="-179" dirty="0" smtClean="0">
                <a:latin typeface="Times New Roman"/>
                <a:cs typeface="Times New Roman"/>
              </a:rPr>
              <a:t>T</a:t>
            </a:r>
            <a:r>
              <a:rPr sz="1650" spc="-134" baseline="-13176" dirty="0" smtClean="0">
                <a:latin typeface="Times New Roman"/>
                <a:cs typeface="Times New Roman"/>
              </a:rPr>
              <a:t>E</a:t>
            </a:r>
            <a:r>
              <a:rPr sz="1100" spc="0" dirty="0" smtClean="0">
                <a:latin typeface="Times New Roman"/>
                <a:cs typeface="Times New Roman"/>
              </a:rPr>
              <a:t>X.</a:t>
            </a:r>
            <a:endParaRPr sz="1100">
              <a:latin typeface="Times New Roman"/>
              <a:cs typeface="Times New Roman"/>
            </a:endParaRPr>
          </a:p>
        </p:txBody>
      </p:sp>
      <p:sp>
        <p:nvSpPr>
          <p:cNvPr id="5" name="object 5"/>
          <p:cNvSpPr txBox="1"/>
          <p:nvPr/>
        </p:nvSpPr>
        <p:spPr>
          <a:xfrm>
            <a:off x="476389" y="810413"/>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4" name="object 4"/>
          <p:cNvSpPr txBox="1"/>
          <p:nvPr/>
        </p:nvSpPr>
        <p:spPr>
          <a:xfrm>
            <a:off x="476389" y="1192530"/>
            <a:ext cx="119231" cy="336652"/>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a:p>
            <a:pPr marL="12700" marR="0">
              <a:lnSpc>
                <a:spcPct val="143312"/>
              </a:lnSpc>
              <a:spcBef>
                <a:spcPts val="233"/>
              </a:spcBef>
            </a:pPr>
            <a:r>
              <a:rPr sz="800" spc="0" dirty="0" smtClean="0">
                <a:latin typeface="Malgun Gothic"/>
                <a:cs typeface="Malgun Gothic"/>
              </a:rPr>
              <a:t>�</a:t>
            </a:r>
            <a:endParaRPr sz="800">
              <a:latin typeface="Malgun Gothic"/>
              <a:cs typeface="Malgun Gothic"/>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object 150"/>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49" name="object 149"/>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148" name="object 14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141" name="object 141"/>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142" name="object 142"/>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43" name="object 143"/>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44" name="object 144"/>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145" name="object 145"/>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146" name="object 146"/>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147" name="object 147"/>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30" name="object 130"/>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31" name="object 131"/>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32" name="object 132"/>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33" name="object 133"/>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34" name="object 134"/>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5" name="object 135"/>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36" name="object 136"/>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7" name="object 137"/>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38" name="object 138"/>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9" name="object 139"/>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40" name="object 140"/>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19" name="object 119"/>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20" name="object 120"/>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21" name="object 121"/>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22" name="object 122"/>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23" name="object 123"/>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24" name="object 124"/>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25" name="object 125"/>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126" name="object 126"/>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27" name="object 127"/>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28" name="object 128"/>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129" name="object 129"/>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09" name="object 109"/>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0" name="object 110"/>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1" name="object 111"/>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2" name="object 112"/>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3" name="object 113"/>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4" name="object 114"/>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5" name="object 115"/>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6" name="object 116"/>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7" name="object 117"/>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18" name="object 118"/>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07" name="object 107"/>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08" name="object 108"/>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06" name="object 106"/>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5" name="object 105"/>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2" name="object 10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03" name="object 103"/>
          <p:cNvSpPr/>
          <p:nvPr/>
        </p:nvSpPr>
        <p:spPr>
          <a:xfrm>
            <a:off x="1325118"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04" name="object 104"/>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26" name="object 26"/>
          <p:cNvSpPr/>
          <p:nvPr/>
        </p:nvSpPr>
        <p:spPr>
          <a:xfrm>
            <a:off x="359994" y="1275740"/>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27" name="object 27"/>
          <p:cNvSpPr/>
          <p:nvPr/>
        </p:nvSpPr>
        <p:spPr>
          <a:xfrm>
            <a:off x="359994" y="1275740"/>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28" name="object 28"/>
          <p:cNvSpPr/>
          <p:nvPr/>
        </p:nvSpPr>
        <p:spPr>
          <a:xfrm>
            <a:off x="362534" y="1278280"/>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29" name="object 29"/>
          <p:cNvSpPr/>
          <p:nvPr/>
        </p:nvSpPr>
        <p:spPr>
          <a:xfrm>
            <a:off x="362534" y="1278280"/>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30" name="object 30"/>
          <p:cNvSpPr/>
          <p:nvPr/>
        </p:nvSpPr>
        <p:spPr>
          <a:xfrm>
            <a:off x="365061" y="1278280"/>
            <a:ext cx="779018" cy="172072"/>
          </a:xfrm>
          <a:custGeom>
            <a:avLst/>
            <a:gdLst/>
            <a:ahLst/>
            <a:cxnLst/>
            <a:rect l="l" t="t" r="r" b="b"/>
            <a:pathLst>
              <a:path w="779018" h="172072">
                <a:moveTo>
                  <a:pt x="0" y="172072"/>
                </a:moveTo>
                <a:lnTo>
                  <a:pt x="779018" y="172072"/>
                </a:lnTo>
                <a:lnTo>
                  <a:pt x="779018" y="0"/>
                </a:lnTo>
                <a:lnTo>
                  <a:pt x="0" y="0"/>
                </a:lnTo>
                <a:lnTo>
                  <a:pt x="0" y="172072"/>
                </a:lnTo>
                <a:close/>
              </a:path>
            </a:pathLst>
          </a:custGeom>
          <a:solidFill>
            <a:srgbClr val="104D8A"/>
          </a:solidFill>
        </p:spPr>
        <p:txBody>
          <a:bodyPr wrap="square" lIns="0" tIns="0" rIns="0" bIns="0" rtlCol="0">
            <a:noAutofit/>
          </a:bodyPr>
          <a:lstStyle/>
          <a:p>
            <a:endParaRPr/>
          </a:p>
        </p:txBody>
      </p:sp>
      <p:sp>
        <p:nvSpPr>
          <p:cNvPr id="31" name="object 31"/>
          <p:cNvSpPr/>
          <p:nvPr/>
        </p:nvSpPr>
        <p:spPr>
          <a:xfrm>
            <a:off x="1146606" y="1278280"/>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32" name="object 32"/>
          <p:cNvSpPr/>
          <p:nvPr/>
        </p:nvSpPr>
        <p:spPr>
          <a:xfrm>
            <a:off x="1146606" y="1278280"/>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33" name="object 33"/>
          <p:cNvSpPr/>
          <p:nvPr/>
        </p:nvSpPr>
        <p:spPr>
          <a:xfrm>
            <a:off x="1149146" y="1278280"/>
            <a:ext cx="2234971" cy="172072"/>
          </a:xfrm>
          <a:custGeom>
            <a:avLst/>
            <a:gdLst/>
            <a:ahLst/>
            <a:cxnLst/>
            <a:rect l="l" t="t" r="r" b="b"/>
            <a:pathLst>
              <a:path w="2234971" h="172072">
                <a:moveTo>
                  <a:pt x="0" y="172072"/>
                </a:moveTo>
                <a:lnTo>
                  <a:pt x="2234971" y="172072"/>
                </a:lnTo>
                <a:lnTo>
                  <a:pt x="2234971" y="0"/>
                </a:lnTo>
                <a:lnTo>
                  <a:pt x="0" y="0"/>
                </a:lnTo>
                <a:lnTo>
                  <a:pt x="0" y="172072"/>
                </a:lnTo>
                <a:close/>
              </a:path>
            </a:pathLst>
          </a:custGeom>
          <a:solidFill>
            <a:srgbClr val="104D8A"/>
          </a:solidFill>
        </p:spPr>
        <p:txBody>
          <a:bodyPr wrap="square" lIns="0" tIns="0" rIns="0" bIns="0" rtlCol="0">
            <a:noAutofit/>
          </a:bodyPr>
          <a:lstStyle/>
          <a:p>
            <a:endParaRPr/>
          </a:p>
        </p:txBody>
      </p:sp>
      <p:sp>
        <p:nvSpPr>
          <p:cNvPr id="34" name="object 34"/>
          <p:cNvSpPr/>
          <p:nvPr/>
        </p:nvSpPr>
        <p:spPr>
          <a:xfrm>
            <a:off x="3386645" y="1278280"/>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35" name="object 35"/>
          <p:cNvSpPr/>
          <p:nvPr/>
        </p:nvSpPr>
        <p:spPr>
          <a:xfrm>
            <a:off x="3386645" y="1278280"/>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36" name="object 36"/>
          <p:cNvSpPr/>
          <p:nvPr/>
        </p:nvSpPr>
        <p:spPr>
          <a:xfrm>
            <a:off x="359994" y="1452879"/>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37" name="object 37"/>
          <p:cNvSpPr/>
          <p:nvPr/>
        </p:nvSpPr>
        <p:spPr>
          <a:xfrm>
            <a:off x="359994" y="1452879"/>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38" name="object 38"/>
          <p:cNvSpPr/>
          <p:nvPr/>
        </p:nvSpPr>
        <p:spPr>
          <a:xfrm>
            <a:off x="362534" y="1455407"/>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39" name="object 39"/>
          <p:cNvSpPr/>
          <p:nvPr/>
        </p:nvSpPr>
        <p:spPr>
          <a:xfrm>
            <a:off x="362534" y="1455407"/>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0" name="object 40"/>
          <p:cNvSpPr/>
          <p:nvPr/>
        </p:nvSpPr>
        <p:spPr>
          <a:xfrm>
            <a:off x="1146606" y="1455407"/>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1" name="object 41"/>
          <p:cNvSpPr/>
          <p:nvPr/>
        </p:nvSpPr>
        <p:spPr>
          <a:xfrm>
            <a:off x="1146606" y="1455407"/>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2" name="object 42"/>
          <p:cNvSpPr/>
          <p:nvPr/>
        </p:nvSpPr>
        <p:spPr>
          <a:xfrm>
            <a:off x="3386645" y="1455407"/>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3" name="object 43"/>
          <p:cNvSpPr/>
          <p:nvPr/>
        </p:nvSpPr>
        <p:spPr>
          <a:xfrm>
            <a:off x="3386645" y="1455407"/>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4" name="object 44"/>
          <p:cNvSpPr/>
          <p:nvPr/>
        </p:nvSpPr>
        <p:spPr>
          <a:xfrm>
            <a:off x="359994" y="1630019"/>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45" name="object 45"/>
          <p:cNvSpPr/>
          <p:nvPr/>
        </p:nvSpPr>
        <p:spPr>
          <a:xfrm>
            <a:off x="359994" y="1630019"/>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46" name="object 46"/>
          <p:cNvSpPr/>
          <p:nvPr/>
        </p:nvSpPr>
        <p:spPr>
          <a:xfrm>
            <a:off x="362534" y="163254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7" name="object 47"/>
          <p:cNvSpPr/>
          <p:nvPr/>
        </p:nvSpPr>
        <p:spPr>
          <a:xfrm>
            <a:off x="362534" y="1632546"/>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48" name="object 48"/>
          <p:cNvSpPr/>
          <p:nvPr/>
        </p:nvSpPr>
        <p:spPr>
          <a:xfrm>
            <a:off x="1146606" y="163254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49" name="object 49"/>
          <p:cNvSpPr/>
          <p:nvPr/>
        </p:nvSpPr>
        <p:spPr>
          <a:xfrm>
            <a:off x="1146606" y="1632546"/>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0" name="object 50"/>
          <p:cNvSpPr/>
          <p:nvPr/>
        </p:nvSpPr>
        <p:spPr>
          <a:xfrm>
            <a:off x="3386645" y="163254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1" name="object 51"/>
          <p:cNvSpPr/>
          <p:nvPr/>
        </p:nvSpPr>
        <p:spPr>
          <a:xfrm>
            <a:off x="3386645" y="1632546"/>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2" name="object 52"/>
          <p:cNvSpPr/>
          <p:nvPr/>
        </p:nvSpPr>
        <p:spPr>
          <a:xfrm>
            <a:off x="359994" y="1807146"/>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53" name="object 53"/>
          <p:cNvSpPr/>
          <p:nvPr/>
        </p:nvSpPr>
        <p:spPr>
          <a:xfrm>
            <a:off x="359994" y="1807146"/>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54" name="object 54"/>
          <p:cNvSpPr/>
          <p:nvPr/>
        </p:nvSpPr>
        <p:spPr>
          <a:xfrm>
            <a:off x="362534" y="180968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5" name="object 55"/>
          <p:cNvSpPr/>
          <p:nvPr/>
        </p:nvSpPr>
        <p:spPr>
          <a:xfrm>
            <a:off x="362534" y="1809686"/>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6" name="object 56"/>
          <p:cNvSpPr/>
          <p:nvPr/>
        </p:nvSpPr>
        <p:spPr>
          <a:xfrm>
            <a:off x="1146606" y="180968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7" name="object 57"/>
          <p:cNvSpPr/>
          <p:nvPr/>
        </p:nvSpPr>
        <p:spPr>
          <a:xfrm>
            <a:off x="1146606" y="1809686"/>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58" name="object 58"/>
          <p:cNvSpPr/>
          <p:nvPr/>
        </p:nvSpPr>
        <p:spPr>
          <a:xfrm>
            <a:off x="3386645" y="1809686"/>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59" name="object 59"/>
          <p:cNvSpPr/>
          <p:nvPr/>
        </p:nvSpPr>
        <p:spPr>
          <a:xfrm>
            <a:off x="3386645" y="1809686"/>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60" name="object 60"/>
          <p:cNvSpPr/>
          <p:nvPr/>
        </p:nvSpPr>
        <p:spPr>
          <a:xfrm>
            <a:off x="359994" y="1984286"/>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61" name="object 61"/>
          <p:cNvSpPr/>
          <p:nvPr/>
        </p:nvSpPr>
        <p:spPr>
          <a:xfrm>
            <a:off x="359994" y="1984286"/>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62" name="object 62"/>
          <p:cNvSpPr/>
          <p:nvPr/>
        </p:nvSpPr>
        <p:spPr>
          <a:xfrm>
            <a:off x="362534" y="198681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3" name="object 63"/>
          <p:cNvSpPr/>
          <p:nvPr/>
        </p:nvSpPr>
        <p:spPr>
          <a:xfrm>
            <a:off x="362534" y="1986813"/>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64" name="object 64"/>
          <p:cNvSpPr/>
          <p:nvPr/>
        </p:nvSpPr>
        <p:spPr>
          <a:xfrm>
            <a:off x="1146606" y="198681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5" name="object 65"/>
          <p:cNvSpPr/>
          <p:nvPr/>
        </p:nvSpPr>
        <p:spPr>
          <a:xfrm>
            <a:off x="1146606" y="1986813"/>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66" name="object 66"/>
          <p:cNvSpPr/>
          <p:nvPr/>
        </p:nvSpPr>
        <p:spPr>
          <a:xfrm>
            <a:off x="3386645" y="198681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67" name="object 67"/>
          <p:cNvSpPr/>
          <p:nvPr/>
        </p:nvSpPr>
        <p:spPr>
          <a:xfrm>
            <a:off x="3386645" y="1986813"/>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68" name="object 68"/>
          <p:cNvSpPr/>
          <p:nvPr/>
        </p:nvSpPr>
        <p:spPr>
          <a:xfrm>
            <a:off x="359994" y="2161425"/>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69" name="object 69"/>
          <p:cNvSpPr/>
          <p:nvPr/>
        </p:nvSpPr>
        <p:spPr>
          <a:xfrm>
            <a:off x="359994" y="2161425"/>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70" name="object 70"/>
          <p:cNvSpPr/>
          <p:nvPr/>
        </p:nvSpPr>
        <p:spPr>
          <a:xfrm>
            <a:off x="362534" y="216395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1" name="object 71"/>
          <p:cNvSpPr/>
          <p:nvPr/>
        </p:nvSpPr>
        <p:spPr>
          <a:xfrm>
            <a:off x="362534" y="2163953"/>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72" name="object 72"/>
          <p:cNvSpPr/>
          <p:nvPr/>
        </p:nvSpPr>
        <p:spPr>
          <a:xfrm>
            <a:off x="1146606" y="216395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3" name="object 73"/>
          <p:cNvSpPr/>
          <p:nvPr/>
        </p:nvSpPr>
        <p:spPr>
          <a:xfrm>
            <a:off x="1146606" y="2163953"/>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74" name="object 74"/>
          <p:cNvSpPr/>
          <p:nvPr/>
        </p:nvSpPr>
        <p:spPr>
          <a:xfrm>
            <a:off x="3386645" y="2163953"/>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5" name="object 75"/>
          <p:cNvSpPr/>
          <p:nvPr/>
        </p:nvSpPr>
        <p:spPr>
          <a:xfrm>
            <a:off x="3386645" y="2163953"/>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76" name="object 76"/>
          <p:cNvSpPr/>
          <p:nvPr/>
        </p:nvSpPr>
        <p:spPr>
          <a:xfrm>
            <a:off x="359994" y="2338552"/>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77" name="object 77"/>
          <p:cNvSpPr/>
          <p:nvPr/>
        </p:nvSpPr>
        <p:spPr>
          <a:xfrm>
            <a:off x="359994" y="2338552"/>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78" name="object 78"/>
          <p:cNvSpPr/>
          <p:nvPr/>
        </p:nvSpPr>
        <p:spPr>
          <a:xfrm>
            <a:off x="362534" y="234109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79" name="object 79"/>
          <p:cNvSpPr/>
          <p:nvPr/>
        </p:nvSpPr>
        <p:spPr>
          <a:xfrm>
            <a:off x="362534" y="234109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0" name="object 80"/>
          <p:cNvSpPr/>
          <p:nvPr/>
        </p:nvSpPr>
        <p:spPr>
          <a:xfrm>
            <a:off x="1146606" y="234109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1" name="object 81"/>
          <p:cNvSpPr/>
          <p:nvPr/>
        </p:nvSpPr>
        <p:spPr>
          <a:xfrm>
            <a:off x="1146606" y="234109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2" name="object 82"/>
          <p:cNvSpPr/>
          <p:nvPr/>
        </p:nvSpPr>
        <p:spPr>
          <a:xfrm>
            <a:off x="3386645" y="2341092"/>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3" name="object 83"/>
          <p:cNvSpPr/>
          <p:nvPr/>
        </p:nvSpPr>
        <p:spPr>
          <a:xfrm>
            <a:off x="3386645" y="2341092"/>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4" name="object 84"/>
          <p:cNvSpPr/>
          <p:nvPr/>
        </p:nvSpPr>
        <p:spPr>
          <a:xfrm>
            <a:off x="359994" y="2515692"/>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85" name="object 85"/>
          <p:cNvSpPr/>
          <p:nvPr/>
        </p:nvSpPr>
        <p:spPr>
          <a:xfrm>
            <a:off x="359994" y="2515692"/>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86" name="object 86"/>
          <p:cNvSpPr/>
          <p:nvPr/>
        </p:nvSpPr>
        <p:spPr>
          <a:xfrm>
            <a:off x="362534" y="251821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7" name="object 87"/>
          <p:cNvSpPr/>
          <p:nvPr/>
        </p:nvSpPr>
        <p:spPr>
          <a:xfrm>
            <a:off x="362534" y="251821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88" name="object 88"/>
          <p:cNvSpPr/>
          <p:nvPr/>
        </p:nvSpPr>
        <p:spPr>
          <a:xfrm>
            <a:off x="1146606" y="251821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89" name="object 89"/>
          <p:cNvSpPr/>
          <p:nvPr/>
        </p:nvSpPr>
        <p:spPr>
          <a:xfrm>
            <a:off x="1146606" y="251821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90" name="object 90"/>
          <p:cNvSpPr/>
          <p:nvPr/>
        </p:nvSpPr>
        <p:spPr>
          <a:xfrm>
            <a:off x="3386645" y="251821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1" name="object 91"/>
          <p:cNvSpPr/>
          <p:nvPr/>
        </p:nvSpPr>
        <p:spPr>
          <a:xfrm>
            <a:off x="3386645" y="251821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92" name="object 92"/>
          <p:cNvSpPr/>
          <p:nvPr/>
        </p:nvSpPr>
        <p:spPr>
          <a:xfrm>
            <a:off x="359994" y="2692831"/>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93" name="object 93"/>
          <p:cNvSpPr/>
          <p:nvPr/>
        </p:nvSpPr>
        <p:spPr>
          <a:xfrm>
            <a:off x="359994" y="2692831"/>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94" name="object 94"/>
          <p:cNvSpPr/>
          <p:nvPr/>
        </p:nvSpPr>
        <p:spPr>
          <a:xfrm>
            <a:off x="362534" y="269535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5" name="object 95"/>
          <p:cNvSpPr/>
          <p:nvPr/>
        </p:nvSpPr>
        <p:spPr>
          <a:xfrm>
            <a:off x="362534" y="269535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96" name="object 96"/>
          <p:cNvSpPr/>
          <p:nvPr/>
        </p:nvSpPr>
        <p:spPr>
          <a:xfrm>
            <a:off x="1146606" y="269535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7" name="object 97"/>
          <p:cNvSpPr/>
          <p:nvPr/>
        </p:nvSpPr>
        <p:spPr>
          <a:xfrm>
            <a:off x="1146606" y="269535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98" name="object 98"/>
          <p:cNvSpPr/>
          <p:nvPr/>
        </p:nvSpPr>
        <p:spPr>
          <a:xfrm>
            <a:off x="3386645" y="2695359"/>
            <a:ext cx="0" cy="172072"/>
          </a:xfrm>
          <a:custGeom>
            <a:avLst/>
            <a:gdLst/>
            <a:ahLst/>
            <a:cxnLst/>
            <a:rect l="l" t="t" r="r" b="b"/>
            <a:pathLst>
              <a:path h="172072">
                <a:moveTo>
                  <a:pt x="0" y="172072"/>
                </a:moveTo>
                <a:lnTo>
                  <a:pt x="0" y="0"/>
                </a:lnTo>
              </a:path>
            </a:pathLst>
          </a:custGeom>
          <a:ln w="5054">
            <a:solidFill>
              <a:srgbClr val="000000"/>
            </a:solidFill>
          </a:ln>
        </p:spPr>
        <p:txBody>
          <a:bodyPr wrap="square" lIns="0" tIns="0" rIns="0" bIns="0" rtlCol="0">
            <a:noAutofit/>
          </a:bodyPr>
          <a:lstStyle/>
          <a:p>
            <a:endParaRPr/>
          </a:p>
        </p:txBody>
      </p:sp>
      <p:sp>
        <p:nvSpPr>
          <p:cNvPr id="99" name="object 99"/>
          <p:cNvSpPr/>
          <p:nvPr/>
        </p:nvSpPr>
        <p:spPr>
          <a:xfrm>
            <a:off x="3386645" y="2695359"/>
            <a:ext cx="0" cy="172072"/>
          </a:xfrm>
          <a:custGeom>
            <a:avLst/>
            <a:gdLst/>
            <a:ahLst/>
            <a:cxnLst/>
            <a:rect l="l" t="t" r="r" b="b"/>
            <a:pathLst>
              <a:path h="172072">
                <a:moveTo>
                  <a:pt x="0" y="0"/>
                </a:moveTo>
                <a:lnTo>
                  <a:pt x="0" y="172072"/>
                </a:lnTo>
              </a:path>
            </a:pathLst>
          </a:custGeom>
          <a:ln w="5054">
            <a:solidFill>
              <a:srgbClr val="000000"/>
            </a:solidFill>
          </a:ln>
        </p:spPr>
        <p:txBody>
          <a:bodyPr wrap="square" lIns="0" tIns="0" rIns="0" bIns="0" rtlCol="0">
            <a:noAutofit/>
          </a:bodyPr>
          <a:lstStyle/>
          <a:p>
            <a:endParaRPr/>
          </a:p>
        </p:txBody>
      </p:sp>
      <p:sp>
        <p:nvSpPr>
          <p:cNvPr id="100" name="object 100"/>
          <p:cNvSpPr/>
          <p:nvPr/>
        </p:nvSpPr>
        <p:spPr>
          <a:xfrm>
            <a:off x="359994" y="2869958"/>
            <a:ext cx="3029178" cy="0"/>
          </a:xfrm>
          <a:custGeom>
            <a:avLst/>
            <a:gdLst/>
            <a:ahLst/>
            <a:cxnLst/>
            <a:rect l="l" t="t" r="r" b="b"/>
            <a:pathLst>
              <a:path w="3029178">
                <a:moveTo>
                  <a:pt x="0" y="0"/>
                </a:moveTo>
                <a:lnTo>
                  <a:pt x="3029178" y="0"/>
                </a:lnTo>
              </a:path>
            </a:pathLst>
          </a:custGeom>
          <a:ln w="5054">
            <a:solidFill>
              <a:srgbClr val="000000"/>
            </a:solidFill>
          </a:ln>
        </p:spPr>
        <p:txBody>
          <a:bodyPr wrap="square" lIns="0" tIns="0" rIns="0" bIns="0" rtlCol="0">
            <a:noAutofit/>
          </a:bodyPr>
          <a:lstStyle/>
          <a:p>
            <a:endParaRPr/>
          </a:p>
        </p:txBody>
      </p:sp>
      <p:sp>
        <p:nvSpPr>
          <p:cNvPr id="101" name="object 101"/>
          <p:cNvSpPr/>
          <p:nvPr/>
        </p:nvSpPr>
        <p:spPr>
          <a:xfrm>
            <a:off x="359994" y="2869958"/>
            <a:ext cx="3029178" cy="0"/>
          </a:xfrm>
          <a:custGeom>
            <a:avLst/>
            <a:gdLst/>
            <a:ahLst/>
            <a:cxnLst/>
            <a:rect l="l" t="t" r="r" b="b"/>
            <a:pathLst>
              <a:path w="3029178">
                <a:moveTo>
                  <a:pt x="3029178" y="0"/>
                </a:moveTo>
                <a:lnTo>
                  <a:pt x="0" y="0"/>
                </a:lnTo>
              </a:path>
            </a:pathLst>
          </a:custGeom>
          <a:ln w="5054">
            <a:solidFill>
              <a:srgbClr val="000000"/>
            </a:solidFill>
          </a:ln>
        </p:spPr>
        <p:txBody>
          <a:bodyPr wrap="square" lIns="0" tIns="0" rIns="0" bIns="0" rtlCol="0">
            <a:noAutofit/>
          </a:bodyPr>
          <a:lstStyle/>
          <a:p>
            <a:endParaRPr/>
          </a:p>
        </p:txBody>
      </p:sp>
      <p:sp>
        <p:nvSpPr>
          <p:cNvPr id="25" name="object 25"/>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24" name="object 24"/>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23" name="object 23"/>
          <p:cNvSpPr txBox="1"/>
          <p:nvPr/>
        </p:nvSpPr>
        <p:spPr>
          <a:xfrm>
            <a:off x="99860" y="344631"/>
            <a:ext cx="1647103" cy="207596"/>
          </a:xfrm>
          <a:prstGeom prst="rect">
            <a:avLst/>
          </a:prstGeom>
        </p:spPr>
        <p:txBody>
          <a:bodyPr wrap="square" lIns="0" tIns="0" rIns="0" bIns="0" rtlCol="0">
            <a:noAutofit/>
          </a:bodyPr>
          <a:lstStyle/>
          <a:p>
            <a:pPr marL="12700">
              <a:lnSpc>
                <a:spcPts val="1505"/>
              </a:lnSpc>
              <a:spcBef>
                <a:spcPts val="75"/>
              </a:spcBef>
            </a:pPr>
            <a:r>
              <a:rPr sz="1400" spc="-25" dirty="0" smtClean="0">
                <a:latin typeface="Times New Roman"/>
                <a:cs typeface="Times New Roman"/>
              </a:rPr>
              <a:t>T</a:t>
            </a:r>
            <a:r>
              <a:rPr sz="1150" spc="69" dirty="0" smtClean="0">
                <a:latin typeface="Times New Roman"/>
                <a:cs typeface="Times New Roman"/>
              </a:rPr>
              <a:t>ABL</a:t>
            </a:r>
            <a:r>
              <a:rPr sz="1150" spc="0" dirty="0" smtClean="0">
                <a:latin typeface="Times New Roman"/>
                <a:cs typeface="Times New Roman"/>
              </a:rPr>
              <a:t>E</a:t>
            </a:r>
            <a:r>
              <a:rPr sz="1150" spc="132" dirty="0" smtClean="0">
                <a:latin typeface="Times New Roman"/>
                <a:cs typeface="Times New Roman"/>
              </a:rPr>
              <a:t> </a:t>
            </a:r>
            <a:r>
              <a:rPr sz="1400" spc="69" dirty="0" smtClean="0">
                <a:latin typeface="Times New Roman"/>
                <a:cs typeface="Times New Roman"/>
              </a:rPr>
              <a:t>(L</a:t>
            </a:r>
            <a:r>
              <a:rPr sz="1150" spc="69" dirty="0" smtClean="0">
                <a:latin typeface="Times New Roman"/>
                <a:cs typeface="Times New Roman"/>
              </a:rPr>
              <a:t>ANJU</a:t>
            </a:r>
            <a:r>
              <a:rPr sz="1150" spc="-14" dirty="0" smtClean="0">
                <a:latin typeface="Times New Roman"/>
                <a:cs typeface="Times New Roman"/>
              </a:rPr>
              <a:t>T</a:t>
            </a:r>
            <a:r>
              <a:rPr sz="1150" spc="69" dirty="0" smtClean="0">
                <a:latin typeface="Times New Roman"/>
                <a:cs typeface="Times New Roman"/>
              </a:rPr>
              <a:t>AN</a:t>
            </a:r>
            <a:r>
              <a:rPr sz="1400" spc="0" dirty="0" smtClean="0">
                <a:latin typeface="Times New Roman"/>
                <a:cs typeface="Times New Roman"/>
              </a:rPr>
              <a:t>)</a:t>
            </a:r>
            <a:endParaRPr sz="1400">
              <a:latin typeface="Times New Roman"/>
              <a:cs typeface="Times New Roman"/>
            </a:endParaRPr>
          </a:p>
        </p:txBody>
      </p:sp>
      <p:sp>
        <p:nvSpPr>
          <p:cNvPr id="22" name="object 22"/>
          <p:cNvSpPr txBox="1"/>
          <p:nvPr/>
        </p:nvSpPr>
        <p:spPr>
          <a:xfrm>
            <a:off x="347294" y="922412"/>
            <a:ext cx="3210278" cy="209273"/>
          </a:xfrm>
          <a:prstGeom prst="rect">
            <a:avLst/>
          </a:prstGeom>
        </p:spPr>
        <p:txBody>
          <a:bodyPr wrap="square" lIns="0" tIns="0" rIns="0" bIns="0" rtlCol="0">
            <a:noAutofit/>
          </a:bodyPr>
          <a:lstStyle/>
          <a:p>
            <a:pPr marL="12700">
              <a:lnSpc>
                <a:spcPts val="1210"/>
              </a:lnSpc>
              <a:spcBef>
                <a:spcPts val="60"/>
              </a:spcBef>
            </a:pPr>
            <a:r>
              <a:rPr sz="1100" spc="0" dirty="0" smtClean="0">
                <a:latin typeface="Times New Roman"/>
                <a:cs typeface="Times New Roman"/>
              </a:rPr>
              <a:t>menentukan</a:t>
            </a:r>
            <a:r>
              <a:rPr sz="1100" spc="-35" dirty="0" smtClean="0">
                <a:latin typeface="Times New Roman"/>
                <a:cs typeface="Times New Roman"/>
              </a:rPr>
              <a:t> </a:t>
            </a:r>
            <a:r>
              <a:rPr sz="1100" spc="0" dirty="0" smtClean="0">
                <a:latin typeface="Times New Roman"/>
                <a:cs typeface="Times New Roman"/>
              </a:rPr>
              <a:t>specifier;</a:t>
            </a:r>
            <a:r>
              <a:rPr sz="1100" spc="44" dirty="0" smtClean="0">
                <a:latin typeface="Times New Roman"/>
                <a:cs typeface="Times New Roman"/>
              </a:rPr>
              <a:t> </a:t>
            </a:r>
            <a:r>
              <a:rPr lang="id-ID" sz="165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100" spc="0" dirty="0" smtClean="0">
                <a:solidFill>
                  <a:srgbClr val="104D8A"/>
                </a:solidFill>
                <a:latin typeface="Times New Roman"/>
                <a:cs typeface="Times New Roman"/>
              </a:rPr>
              <a:t>begin</a:t>
            </a:r>
            <a:r>
              <a:rPr sz="1100" spc="0" dirty="0" smtClean="0">
                <a:solidFill>
                  <a:srgbClr val="104D8A"/>
                </a:solidFill>
                <a:latin typeface="Malgun Gothic"/>
                <a:cs typeface="Malgun Gothic"/>
              </a:rPr>
              <a:t>{</a:t>
            </a:r>
            <a:r>
              <a:rPr sz="1100" spc="0" dirty="0" smtClean="0">
                <a:solidFill>
                  <a:srgbClr val="104D8A"/>
                </a:solidFill>
                <a:latin typeface="Times New Roman"/>
                <a:cs typeface="Times New Roman"/>
              </a:rPr>
              <a:t>tabular</a:t>
            </a:r>
            <a:r>
              <a:rPr sz="1100" spc="0" dirty="0" smtClean="0">
                <a:solidFill>
                  <a:srgbClr val="104D8A"/>
                </a:solidFill>
                <a:latin typeface="Malgun Gothic"/>
                <a:cs typeface="Malgun Gothic"/>
              </a:rPr>
              <a:t>}</a:t>
            </a:r>
            <a:r>
              <a:rPr sz="1100" b="1" spc="0" dirty="0" smtClean="0">
                <a:solidFill>
                  <a:srgbClr val="104D8A"/>
                </a:solidFill>
                <a:latin typeface="Times New Roman"/>
                <a:cs typeface="Times New Roman"/>
              </a:rPr>
              <a:t>[specifier]</a:t>
            </a:r>
            <a:endParaRPr sz="1100" dirty="0">
              <a:latin typeface="Times New Roman"/>
              <a:cs typeface="Times New Roman"/>
            </a:endParaRPr>
          </a:p>
        </p:txBody>
      </p:sp>
      <p:sp>
        <p:nvSpPr>
          <p:cNvPr id="21" name="object 21"/>
          <p:cNvSpPr txBox="1"/>
          <p:nvPr/>
        </p:nvSpPr>
        <p:spPr>
          <a:xfrm>
            <a:off x="3355022" y="3371131"/>
            <a:ext cx="41674" cy="40583"/>
          </a:xfrm>
          <a:prstGeom prst="rect">
            <a:avLst/>
          </a:prstGeom>
        </p:spPr>
        <p:txBody>
          <a:bodyPr wrap="square" lIns="0" tIns="0" rIns="0" bIns="0" rtlCol="0">
            <a:noAutofit/>
          </a:bodyPr>
          <a:lstStyle/>
          <a:p>
            <a:endParaRPr/>
          </a:p>
        </p:txBody>
      </p:sp>
      <p:sp>
        <p:nvSpPr>
          <p:cNvPr id="20" name="object 20"/>
          <p:cNvSpPr txBox="1"/>
          <p:nvPr/>
        </p:nvSpPr>
        <p:spPr>
          <a:xfrm>
            <a:off x="3095448" y="3386410"/>
            <a:ext cx="43019" cy="15183"/>
          </a:xfrm>
          <a:prstGeom prst="rect">
            <a:avLst/>
          </a:prstGeom>
        </p:spPr>
        <p:txBody>
          <a:bodyPr wrap="square" lIns="0" tIns="0" rIns="0" bIns="0" rtlCol="0">
            <a:noAutofit/>
          </a:bodyPr>
          <a:lstStyle/>
          <a:p>
            <a:endParaRPr/>
          </a:p>
        </p:txBody>
      </p:sp>
      <p:sp>
        <p:nvSpPr>
          <p:cNvPr id="19" name="object 19"/>
          <p:cNvSpPr txBox="1"/>
          <p:nvPr/>
        </p:nvSpPr>
        <p:spPr>
          <a:xfrm>
            <a:off x="362534" y="1275746"/>
            <a:ext cx="784072" cy="177133"/>
          </a:xfrm>
          <a:prstGeom prst="rect">
            <a:avLst/>
          </a:prstGeom>
        </p:spPr>
        <p:txBody>
          <a:bodyPr wrap="square" lIns="0" tIns="0" rIns="0" bIns="0" rtlCol="0">
            <a:noAutofit/>
          </a:bodyPr>
          <a:lstStyle/>
          <a:p>
            <a:pPr marL="132334">
              <a:lnSpc>
                <a:spcPts val="1205"/>
              </a:lnSpc>
              <a:spcBef>
                <a:spcPts val="60"/>
              </a:spcBef>
            </a:pPr>
            <a:r>
              <a:rPr sz="1100" b="1" spc="0" dirty="0" smtClean="0">
                <a:solidFill>
                  <a:srgbClr val="FFFFFF"/>
                </a:solidFill>
                <a:latin typeface="Times New Roman"/>
                <a:cs typeface="Times New Roman"/>
              </a:rPr>
              <a:t>Specifier</a:t>
            </a:r>
            <a:endParaRPr sz="1100">
              <a:latin typeface="Times New Roman"/>
              <a:cs typeface="Times New Roman"/>
            </a:endParaRPr>
          </a:p>
        </p:txBody>
      </p:sp>
      <p:sp>
        <p:nvSpPr>
          <p:cNvPr id="18" name="object 18"/>
          <p:cNvSpPr txBox="1"/>
          <p:nvPr/>
        </p:nvSpPr>
        <p:spPr>
          <a:xfrm>
            <a:off x="1146606" y="1275746"/>
            <a:ext cx="2240038" cy="177133"/>
          </a:xfrm>
          <a:prstGeom prst="rect">
            <a:avLst/>
          </a:prstGeom>
        </p:spPr>
        <p:txBody>
          <a:bodyPr wrap="square" lIns="0" tIns="0" rIns="0" bIns="0" rtlCol="0">
            <a:noAutofit/>
          </a:bodyPr>
          <a:lstStyle/>
          <a:p>
            <a:pPr marL="113080">
              <a:lnSpc>
                <a:spcPts val="1205"/>
              </a:lnSpc>
              <a:spcBef>
                <a:spcPts val="60"/>
              </a:spcBef>
            </a:pPr>
            <a:r>
              <a:rPr sz="1100" b="1" spc="0" dirty="0" smtClean="0">
                <a:solidFill>
                  <a:srgbClr val="FFFFFF"/>
                </a:solidFill>
                <a:latin typeface="Times New Roman"/>
                <a:cs typeface="Times New Roman"/>
              </a:rPr>
              <a:t>Keterangan</a:t>
            </a:r>
            <a:endParaRPr sz="1100">
              <a:latin typeface="Times New Roman"/>
              <a:cs typeface="Times New Roman"/>
            </a:endParaRPr>
          </a:p>
        </p:txBody>
      </p:sp>
      <p:sp>
        <p:nvSpPr>
          <p:cNvPr id="17" name="object 17"/>
          <p:cNvSpPr txBox="1"/>
          <p:nvPr/>
        </p:nvSpPr>
        <p:spPr>
          <a:xfrm>
            <a:off x="362534" y="1452879"/>
            <a:ext cx="784072" cy="177139"/>
          </a:xfrm>
          <a:prstGeom prst="rect">
            <a:avLst/>
          </a:prstGeom>
        </p:spPr>
        <p:txBody>
          <a:bodyPr wrap="square" lIns="0" tIns="0" rIns="0" bIns="0" rtlCol="0">
            <a:noAutofit/>
          </a:bodyPr>
          <a:lstStyle/>
          <a:p>
            <a:pPr marL="348790" marR="348783" algn="ctr">
              <a:lnSpc>
                <a:spcPts val="1205"/>
              </a:lnSpc>
              <a:spcBef>
                <a:spcPts val="60"/>
              </a:spcBef>
            </a:pPr>
            <a:r>
              <a:rPr sz="1100" spc="0" dirty="0" smtClean="0">
                <a:latin typeface="Times New Roman"/>
                <a:cs typeface="Times New Roman"/>
              </a:rPr>
              <a:t>l</a:t>
            </a:r>
            <a:endParaRPr sz="1100">
              <a:latin typeface="Times New Roman"/>
              <a:cs typeface="Times New Roman"/>
            </a:endParaRPr>
          </a:p>
        </p:txBody>
      </p:sp>
      <p:sp>
        <p:nvSpPr>
          <p:cNvPr id="16" name="object 16"/>
          <p:cNvSpPr txBox="1"/>
          <p:nvPr/>
        </p:nvSpPr>
        <p:spPr>
          <a:xfrm>
            <a:off x="1146606" y="1452879"/>
            <a:ext cx="2240038" cy="177139"/>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left-justified</a:t>
            </a:r>
            <a:r>
              <a:rPr sz="1100" spc="8" dirty="0" smtClean="0">
                <a:latin typeface="Times New Roman"/>
                <a:cs typeface="Times New Roman"/>
              </a:rPr>
              <a:t> </a:t>
            </a:r>
            <a:r>
              <a:rPr sz="1100" spc="0" dirty="0" smtClean="0">
                <a:latin typeface="Times New Roman"/>
                <a:cs typeface="Times New Roman"/>
              </a:rPr>
              <a:t>column</a:t>
            </a:r>
            <a:endParaRPr sz="1100">
              <a:latin typeface="Times New Roman"/>
              <a:cs typeface="Times New Roman"/>
            </a:endParaRPr>
          </a:p>
        </p:txBody>
      </p:sp>
      <p:sp>
        <p:nvSpPr>
          <p:cNvPr id="15" name="object 15"/>
          <p:cNvSpPr txBox="1"/>
          <p:nvPr/>
        </p:nvSpPr>
        <p:spPr>
          <a:xfrm>
            <a:off x="362534" y="1630019"/>
            <a:ext cx="784072" cy="177126"/>
          </a:xfrm>
          <a:prstGeom prst="rect">
            <a:avLst/>
          </a:prstGeom>
        </p:spPr>
        <p:txBody>
          <a:bodyPr wrap="square" lIns="0" tIns="0" rIns="0" bIns="0" rtlCol="0">
            <a:noAutofit/>
          </a:bodyPr>
          <a:lstStyle/>
          <a:p>
            <a:pPr marL="338185" marR="338190" algn="ctr">
              <a:lnSpc>
                <a:spcPts val="1205"/>
              </a:lnSpc>
              <a:spcBef>
                <a:spcPts val="60"/>
              </a:spcBef>
            </a:pPr>
            <a:r>
              <a:rPr sz="1100" spc="0" dirty="0" smtClean="0">
                <a:latin typeface="Times New Roman"/>
                <a:cs typeface="Times New Roman"/>
              </a:rPr>
              <a:t>c</a:t>
            </a:r>
            <a:endParaRPr sz="1100">
              <a:latin typeface="Times New Roman"/>
              <a:cs typeface="Times New Roman"/>
            </a:endParaRPr>
          </a:p>
        </p:txBody>
      </p:sp>
      <p:sp>
        <p:nvSpPr>
          <p:cNvPr id="14" name="object 14"/>
          <p:cNvSpPr txBox="1"/>
          <p:nvPr/>
        </p:nvSpPr>
        <p:spPr>
          <a:xfrm>
            <a:off x="1146606" y="1630019"/>
            <a:ext cx="2240038" cy="177126"/>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cente</a:t>
            </a:r>
            <a:r>
              <a:rPr sz="1100" spc="-19" dirty="0" smtClean="0">
                <a:latin typeface="Times New Roman"/>
                <a:cs typeface="Times New Roman"/>
              </a:rPr>
              <a:t>r</a:t>
            </a:r>
            <a:r>
              <a:rPr sz="1100" spc="0" dirty="0" smtClean="0">
                <a:latin typeface="Times New Roman"/>
                <a:cs typeface="Times New Roman"/>
              </a:rPr>
              <a:t>ed</a:t>
            </a:r>
            <a:r>
              <a:rPr sz="1100" spc="-72" dirty="0" smtClean="0">
                <a:latin typeface="Times New Roman"/>
                <a:cs typeface="Times New Roman"/>
              </a:rPr>
              <a:t> </a:t>
            </a:r>
            <a:r>
              <a:rPr sz="1100" spc="0" dirty="0" smtClean="0">
                <a:latin typeface="Times New Roman"/>
                <a:cs typeface="Times New Roman"/>
              </a:rPr>
              <a:t>column</a:t>
            </a:r>
            <a:endParaRPr sz="1100">
              <a:latin typeface="Times New Roman"/>
              <a:cs typeface="Times New Roman"/>
            </a:endParaRPr>
          </a:p>
        </p:txBody>
      </p:sp>
      <p:sp>
        <p:nvSpPr>
          <p:cNvPr id="13" name="object 13"/>
          <p:cNvSpPr txBox="1"/>
          <p:nvPr/>
        </p:nvSpPr>
        <p:spPr>
          <a:xfrm>
            <a:off x="362534" y="1807146"/>
            <a:ext cx="784072" cy="177139"/>
          </a:xfrm>
          <a:prstGeom prst="rect">
            <a:avLst/>
          </a:prstGeom>
        </p:spPr>
        <p:txBody>
          <a:bodyPr wrap="square" lIns="0" tIns="0" rIns="0" bIns="0" rtlCol="0">
            <a:noAutofit/>
          </a:bodyPr>
          <a:lstStyle/>
          <a:p>
            <a:pPr marL="341589" marR="341575" algn="ctr">
              <a:lnSpc>
                <a:spcPts val="1205"/>
              </a:lnSpc>
              <a:spcBef>
                <a:spcPts val="60"/>
              </a:spcBef>
            </a:pPr>
            <a:r>
              <a:rPr sz="1100" spc="0" dirty="0" smtClean="0">
                <a:latin typeface="Times New Roman"/>
                <a:cs typeface="Times New Roman"/>
              </a:rPr>
              <a:t>r</a:t>
            </a:r>
            <a:endParaRPr sz="1100">
              <a:latin typeface="Times New Roman"/>
              <a:cs typeface="Times New Roman"/>
            </a:endParaRPr>
          </a:p>
        </p:txBody>
      </p:sp>
      <p:sp>
        <p:nvSpPr>
          <p:cNvPr id="12" name="object 12"/>
          <p:cNvSpPr txBox="1"/>
          <p:nvPr/>
        </p:nvSpPr>
        <p:spPr>
          <a:xfrm>
            <a:off x="1146606" y="1807146"/>
            <a:ext cx="2240038" cy="177139"/>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right-justified column</a:t>
            </a:r>
            <a:endParaRPr sz="1100">
              <a:latin typeface="Times New Roman"/>
              <a:cs typeface="Times New Roman"/>
            </a:endParaRPr>
          </a:p>
        </p:txBody>
      </p:sp>
      <p:sp>
        <p:nvSpPr>
          <p:cNvPr id="11" name="object 11"/>
          <p:cNvSpPr txBox="1"/>
          <p:nvPr/>
        </p:nvSpPr>
        <p:spPr>
          <a:xfrm>
            <a:off x="362534" y="1984286"/>
            <a:ext cx="784072" cy="177139"/>
          </a:xfrm>
          <a:prstGeom prst="rect">
            <a:avLst/>
          </a:prstGeom>
        </p:spPr>
        <p:txBody>
          <a:bodyPr wrap="square" lIns="0" tIns="0" rIns="0" bIns="0" rtlCol="0">
            <a:noAutofit/>
          </a:bodyPr>
          <a:lstStyle/>
          <a:p>
            <a:pPr marL="97980">
              <a:lnSpc>
                <a:spcPts val="1235"/>
              </a:lnSpc>
              <a:spcBef>
                <a:spcPts val="61"/>
              </a:spcBef>
            </a:pPr>
            <a:r>
              <a:rPr sz="1100" dirty="0" smtClean="0">
                <a:latin typeface="Times New Roman"/>
                <a:cs typeface="Times New Roman"/>
              </a:rPr>
              <a:t>p</a:t>
            </a:r>
            <a:r>
              <a:rPr sz="1100" dirty="0" smtClean="0">
                <a:latin typeface="Malgun Gothic"/>
                <a:cs typeface="Malgun Gothic"/>
              </a:rPr>
              <a:t>{</a:t>
            </a:r>
            <a:r>
              <a:rPr sz="1100" dirty="0" smtClean="0">
                <a:latin typeface="Times New Roman"/>
                <a:cs typeface="Times New Roman"/>
              </a:rPr>
              <a:t>width</a:t>
            </a:r>
            <a:r>
              <a:rPr sz="1100" dirty="0" smtClean="0">
                <a:latin typeface="Malgun Gothic"/>
                <a:cs typeface="Malgun Gothic"/>
              </a:rPr>
              <a:t>}</a:t>
            </a:r>
            <a:endParaRPr sz="1100">
              <a:latin typeface="Malgun Gothic"/>
              <a:cs typeface="Malgun Gothic"/>
            </a:endParaRPr>
          </a:p>
        </p:txBody>
      </p:sp>
      <p:sp>
        <p:nvSpPr>
          <p:cNvPr id="10" name="object 10"/>
          <p:cNvSpPr txBox="1"/>
          <p:nvPr/>
        </p:nvSpPr>
        <p:spPr>
          <a:xfrm>
            <a:off x="1146606" y="1984286"/>
            <a:ext cx="2240038" cy="177139"/>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paragraph</a:t>
            </a:r>
            <a:r>
              <a:rPr sz="1100" spc="87" dirty="0" smtClean="0">
                <a:latin typeface="Times New Roman"/>
                <a:cs typeface="Times New Roman"/>
              </a:rPr>
              <a:t> </a:t>
            </a:r>
            <a:r>
              <a:rPr sz="1100" spc="0" dirty="0" smtClean="0">
                <a:latin typeface="Times New Roman"/>
                <a:cs typeface="Times New Roman"/>
              </a:rPr>
              <a:t>column,</a:t>
            </a:r>
            <a:r>
              <a:rPr sz="1100" spc="-35" dirty="0" smtClean="0">
                <a:latin typeface="Times New Roman"/>
                <a:cs typeface="Times New Roman"/>
              </a:rPr>
              <a:t> </a:t>
            </a:r>
            <a:r>
              <a:rPr sz="1100" spc="0" dirty="0" smtClean="0">
                <a:latin typeface="Times New Roman"/>
                <a:cs typeface="Times New Roman"/>
              </a:rPr>
              <a:t>top</a:t>
            </a:r>
            <a:r>
              <a:rPr sz="1100" spc="-13" dirty="0" smtClean="0">
                <a:latin typeface="Times New Roman"/>
                <a:cs typeface="Times New Roman"/>
              </a:rPr>
              <a:t> </a:t>
            </a:r>
            <a:r>
              <a:rPr sz="1100" spc="0" dirty="0" smtClean="0">
                <a:latin typeface="Times New Roman"/>
                <a:cs typeface="Times New Roman"/>
              </a:rPr>
              <a:t>alignment</a:t>
            </a:r>
            <a:endParaRPr sz="1100">
              <a:latin typeface="Times New Roman"/>
              <a:cs typeface="Times New Roman"/>
            </a:endParaRPr>
          </a:p>
        </p:txBody>
      </p:sp>
      <p:sp>
        <p:nvSpPr>
          <p:cNvPr id="9" name="object 9"/>
          <p:cNvSpPr txBox="1"/>
          <p:nvPr/>
        </p:nvSpPr>
        <p:spPr>
          <a:xfrm>
            <a:off x="362534" y="2161425"/>
            <a:ext cx="784072" cy="177126"/>
          </a:xfrm>
          <a:prstGeom prst="rect">
            <a:avLst/>
          </a:prstGeom>
        </p:spPr>
        <p:txBody>
          <a:bodyPr wrap="square" lIns="0" tIns="0" rIns="0" bIns="0" rtlCol="0">
            <a:noAutofit/>
          </a:bodyPr>
          <a:lstStyle/>
          <a:p>
            <a:pPr marL="78447">
              <a:lnSpc>
                <a:spcPts val="1235"/>
              </a:lnSpc>
              <a:spcBef>
                <a:spcPts val="61"/>
              </a:spcBef>
            </a:pPr>
            <a:r>
              <a:rPr sz="1100" dirty="0" smtClean="0">
                <a:latin typeface="Times New Roman"/>
                <a:cs typeface="Times New Roman"/>
              </a:rPr>
              <a:t>m</a:t>
            </a:r>
            <a:r>
              <a:rPr sz="1100" dirty="0" smtClean="0">
                <a:latin typeface="Malgun Gothic"/>
                <a:cs typeface="Malgun Gothic"/>
              </a:rPr>
              <a:t>{</a:t>
            </a:r>
            <a:r>
              <a:rPr sz="1100" dirty="0" smtClean="0">
                <a:latin typeface="Times New Roman"/>
                <a:cs typeface="Times New Roman"/>
              </a:rPr>
              <a:t>width</a:t>
            </a:r>
            <a:r>
              <a:rPr sz="1100" dirty="0" smtClean="0">
                <a:latin typeface="Malgun Gothic"/>
                <a:cs typeface="Malgun Gothic"/>
              </a:rPr>
              <a:t>}</a:t>
            </a:r>
            <a:endParaRPr sz="1100">
              <a:latin typeface="Malgun Gothic"/>
              <a:cs typeface="Malgun Gothic"/>
            </a:endParaRPr>
          </a:p>
        </p:txBody>
      </p:sp>
      <p:sp>
        <p:nvSpPr>
          <p:cNvPr id="8" name="object 8"/>
          <p:cNvSpPr txBox="1"/>
          <p:nvPr/>
        </p:nvSpPr>
        <p:spPr>
          <a:xfrm>
            <a:off x="1146606" y="2161425"/>
            <a:ext cx="2240038" cy="177126"/>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paragraph</a:t>
            </a:r>
            <a:r>
              <a:rPr sz="1100" spc="87" dirty="0" smtClean="0">
                <a:latin typeface="Times New Roman"/>
                <a:cs typeface="Times New Roman"/>
              </a:rPr>
              <a:t> </a:t>
            </a:r>
            <a:r>
              <a:rPr sz="1100" spc="0" dirty="0" smtClean="0">
                <a:latin typeface="Times New Roman"/>
                <a:cs typeface="Times New Roman"/>
              </a:rPr>
              <a:t>column,</a:t>
            </a:r>
            <a:r>
              <a:rPr sz="1100" spc="-35" dirty="0" smtClean="0">
                <a:latin typeface="Times New Roman"/>
                <a:cs typeface="Times New Roman"/>
              </a:rPr>
              <a:t> </a:t>
            </a:r>
            <a:r>
              <a:rPr sz="1100" spc="0" dirty="0" smtClean="0">
                <a:latin typeface="Times New Roman"/>
                <a:cs typeface="Times New Roman"/>
              </a:rPr>
              <a:t>middle</a:t>
            </a:r>
            <a:r>
              <a:rPr sz="1100" spc="-91" dirty="0" smtClean="0">
                <a:latin typeface="Times New Roman"/>
                <a:cs typeface="Times New Roman"/>
              </a:rPr>
              <a:t> </a:t>
            </a:r>
            <a:r>
              <a:rPr sz="1100" spc="0" dirty="0" smtClean="0">
                <a:latin typeface="Times New Roman"/>
                <a:cs typeface="Times New Roman"/>
              </a:rPr>
              <a:t>alignment</a:t>
            </a:r>
            <a:endParaRPr sz="1100">
              <a:latin typeface="Times New Roman"/>
              <a:cs typeface="Times New Roman"/>
            </a:endParaRPr>
          </a:p>
        </p:txBody>
      </p:sp>
      <p:sp>
        <p:nvSpPr>
          <p:cNvPr id="7" name="object 7"/>
          <p:cNvSpPr txBox="1"/>
          <p:nvPr/>
        </p:nvSpPr>
        <p:spPr>
          <a:xfrm>
            <a:off x="362534" y="2338552"/>
            <a:ext cx="784072" cy="177139"/>
          </a:xfrm>
          <a:prstGeom prst="rect">
            <a:avLst/>
          </a:prstGeom>
        </p:spPr>
        <p:txBody>
          <a:bodyPr wrap="square" lIns="0" tIns="0" rIns="0" bIns="0" rtlCol="0">
            <a:noAutofit/>
          </a:bodyPr>
          <a:lstStyle/>
          <a:p>
            <a:pPr marL="101307">
              <a:lnSpc>
                <a:spcPts val="1235"/>
              </a:lnSpc>
              <a:spcBef>
                <a:spcPts val="61"/>
              </a:spcBef>
            </a:pPr>
            <a:r>
              <a:rPr sz="1100" dirty="0" smtClean="0">
                <a:latin typeface="Times New Roman"/>
                <a:cs typeface="Times New Roman"/>
              </a:rPr>
              <a:t>b</a:t>
            </a:r>
            <a:r>
              <a:rPr sz="1100" dirty="0" smtClean="0">
                <a:latin typeface="Malgun Gothic"/>
                <a:cs typeface="Malgun Gothic"/>
              </a:rPr>
              <a:t>{</a:t>
            </a:r>
            <a:r>
              <a:rPr sz="1100" dirty="0" smtClean="0">
                <a:latin typeface="Times New Roman"/>
                <a:cs typeface="Times New Roman"/>
              </a:rPr>
              <a:t>width</a:t>
            </a:r>
            <a:r>
              <a:rPr sz="1100" dirty="0" smtClean="0">
                <a:latin typeface="Malgun Gothic"/>
                <a:cs typeface="Malgun Gothic"/>
              </a:rPr>
              <a:t>}</a:t>
            </a:r>
            <a:endParaRPr sz="1100">
              <a:latin typeface="Malgun Gothic"/>
              <a:cs typeface="Malgun Gothic"/>
            </a:endParaRPr>
          </a:p>
        </p:txBody>
      </p:sp>
      <p:sp>
        <p:nvSpPr>
          <p:cNvPr id="6" name="object 6"/>
          <p:cNvSpPr txBox="1"/>
          <p:nvPr/>
        </p:nvSpPr>
        <p:spPr>
          <a:xfrm>
            <a:off x="1146606" y="2338552"/>
            <a:ext cx="2240038" cy="177139"/>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paragraph</a:t>
            </a:r>
            <a:r>
              <a:rPr sz="1100" spc="87" dirty="0" smtClean="0">
                <a:latin typeface="Times New Roman"/>
                <a:cs typeface="Times New Roman"/>
              </a:rPr>
              <a:t> </a:t>
            </a:r>
            <a:r>
              <a:rPr sz="1100" spc="0" dirty="0" smtClean="0">
                <a:latin typeface="Times New Roman"/>
                <a:cs typeface="Times New Roman"/>
              </a:rPr>
              <a:t>column,</a:t>
            </a:r>
            <a:r>
              <a:rPr sz="1100" spc="-35" dirty="0" smtClean="0">
                <a:latin typeface="Times New Roman"/>
                <a:cs typeface="Times New Roman"/>
              </a:rPr>
              <a:t> </a:t>
            </a:r>
            <a:r>
              <a:rPr sz="1100" spc="0" dirty="0" smtClean="0">
                <a:latin typeface="Times New Roman"/>
                <a:cs typeface="Times New Roman"/>
              </a:rPr>
              <a:t>bottom</a:t>
            </a:r>
            <a:r>
              <a:rPr sz="1100" spc="-93" dirty="0" smtClean="0">
                <a:latin typeface="Times New Roman"/>
                <a:cs typeface="Times New Roman"/>
              </a:rPr>
              <a:t> </a:t>
            </a:r>
            <a:r>
              <a:rPr sz="1100" spc="0" dirty="0" smtClean="0">
                <a:latin typeface="Times New Roman"/>
                <a:cs typeface="Times New Roman"/>
              </a:rPr>
              <a:t>alignment</a:t>
            </a:r>
            <a:endParaRPr sz="1100">
              <a:latin typeface="Times New Roman"/>
              <a:cs typeface="Times New Roman"/>
            </a:endParaRPr>
          </a:p>
        </p:txBody>
      </p:sp>
      <p:sp>
        <p:nvSpPr>
          <p:cNvPr id="5" name="object 5"/>
          <p:cNvSpPr txBox="1"/>
          <p:nvPr/>
        </p:nvSpPr>
        <p:spPr>
          <a:xfrm>
            <a:off x="362534" y="2515692"/>
            <a:ext cx="784072" cy="177139"/>
          </a:xfrm>
          <a:prstGeom prst="rect">
            <a:avLst/>
          </a:prstGeom>
        </p:spPr>
        <p:txBody>
          <a:bodyPr wrap="square" lIns="0" tIns="0" rIns="0" bIns="0" rtlCol="0">
            <a:noAutofit/>
          </a:bodyPr>
          <a:lstStyle/>
          <a:p>
            <a:pPr marL="349704" marR="349808" algn="ctr">
              <a:lnSpc>
                <a:spcPts val="1235"/>
              </a:lnSpc>
              <a:spcBef>
                <a:spcPts val="61"/>
              </a:spcBef>
            </a:pPr>
            <a:r>
              <a:rPr sz="1100" spc="0" dirty="0" smtClean="0">
                <a:latin typeface="Malgun Gothic"/>
                <a:cs typeface="Malgun Gothic"/>
              </a:rPr>
              <a:t>|</a:t>
            </a:r>
            <a:endParaRPr sz="1100">
              <a:latin typeface="Malgun Gothic"/>
              <a:cs typeface="Malgun Gothic"/>
            </a:endParaRPr>
          </a:p>
        </p:txBody>
      </p:sp>
      <p:sp>
        <p:nvSpPr>
          <p:cNvPr id="4" name="object 4"/>
          <p:cNvSpPr txBox="1"/>
          <p:nvPr/>
        </p:nvSpPr>
        <p:spPr>
          <a:xfrm>
            <a:off x="1146606" y="2515692"/>
            <a:ext cx="2240038" cy="177139"/>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vertical line</a:t>
            </a:r>
            <a:endParaRPr sz="1100">
              <a:latin typeface="Times New Roman"/>
              <a:cs typeface="Times New Roman"/>
            </a:endParaRPr>
          </a:p>
        </p:txBody>
      </p:sp>
      <p:sp>
        <p:nvSpPr>
          <p:cNvPr id="3" name="object 3"/>
          <p:cNvSpPr txBox="1"/>
          <p:nvPr/>
        </p:nvSpPr>
        <p:spPr>
          <a:xfrm>
            <a:off x="362534" y="2692831"/>
            <a:ext cx="784072" cy="177126"/>
          </a:xfrm>
          <a:prstGeom prst="rect">
            <a:avLst/>
          </a:prstGeom>
        </p:spPr>
        <p:txBody>
          <a:bodyPr wrap="square" lIns="0" tIns="0" rIns="0" bIns="0" rtlCol="0">
            <a:noAutofit/>
          </a:bodyPr>
          <a:lstStyle/>
          <a:p>
            <a:pPr marL="330464" marR="330672" algn="ctr">
              <a:lnSpc>
                <a:spcPts val="1235"/>
              </a:lnSpc>
              <a:spcBef>
                <a:spcPts val="61"/>
              </a:spcBef>
            </a:pPr>
            <a:r>
              <a:rPr sz="1100" spc="0" dirty="0" smtClean="0">
                <a:latin typeface="Malgun Gothic"/>
                <a:cs typeface="Malgun Gothic"/>
              </a:rPr>
              <a:t>||</a:t>
            </a:r>
            <a:endParaRPr sz="1100">
              <a:latin typeface="Malgun Gothic"/>
              <a:cs typeface="Malgun Gothic"/>
            </a:endParaRPr>
          </a:p>
        </p:txBody>
      </p:sp>
      <p:sp>
        <p:nvSpPr>
          <p:cNvPr id="2" name="object 2"/>
          <p:cNvSpPr txBox="1"/>
          <p:nvPr/>
        </p:nvSpPr>
        <p:spPr>
          <a:xfrm>
            <a:off x="1146606" y="2692831"/>
            <a:ext cx="2240038" cy="177126"/>
          </a:xfrm>
          <a:prstGeom prst="rect">
            <a:avLst/>
          </a:prstGeom>
        </p:spPr>
        <p:txBody>
          <a:bodyPr wrap="square" lIns="0" tIns="0" rIns="0" bIns="0" rtlCol="0">
            <a:noAutofit/>
          </a:bodyPr>
          <a:lstStyle/>
          <a:p>
            <a:pPr marL="78447">
              <a:lnSpc>
                <a:spcPts val="1205"/>
              </a:lnSpc>
              <a:spcBef>
                <a:spcPts val="60"/>
              </a:spcBef>
            </a:pPr>
            <a:r>
              <a:rPr sz="1100" spc="0" dirty="0" smtClean="0">
                <a:latin typeface="Times New Roman"/>
                <a:cs typeface="Times New Roman"/>
              </a:rPr>
              <a:t>double</a:t>
            </a:r>
            <a:r>
              <a:rPr sz="1100" spc="13" dirty="0" smtClean="0">
                <a:latin typeface="Times New Roman"/>
                <a:cs typeface="Times New Roman"/>
              </a:rPr>
              <a:t> </a:t>
            </a:r>
            <a:r>
              <a:rPr sz="1100" spc="0" dirty="0" smtClean="0">
                <a:latin typeface="Times New Roman"/>
                <a:cs typeface="Times New Roman"/>
              </a:rPr>
              <a:t>vertical line</a:t>
            </a:r>
            <a:endParaRPr sz="1100">
              <a:latin typeface="Times New Roman"/>
              <a:cs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7" name="object 57"/>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0" name="object 50"/>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6" name="object 56"/>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8" name="object 28"/>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5" name="object 35"/>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8" name="object 18"/>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7" name="object 17"/>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1" name="object 11"/>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2" name="object 12"/>
          <p:cNvSpPr/>
          <p:nvPr/>
        </p:nvSpPr>
        <p:spPr>
          <a:xfrm>
            <a:off x="1375524"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3" name="object 13"/>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9" name="object 9"/>
          <p:cNvSpPr/>
          <p:nvPr/>
        </p:nvSpPr>
        <p:spPr>
          <a:xfrm>
            <a:off x="311264" y="721779"/>
            <a:ext cx="3985463" cy="214185"/>
          </a:xfrm>
          <a:custGeom>
            <a:avLst/>
            <a:gdLst/>
            <a:ahLst/>
            <a:cxnLst/>
            <a:rect l="l" t="t" r="r" b="b"/>
            <a:pathLst>
              <a:path w="3985463" h="214185">
                <a:moveTo>
                  <a:pt x="0" y="214185"/>
                </a:moveTo>
                <a:lnTo>
                  <a:pt x="3985463" y="214185"/>
                </a:lnTo>
                <a:lnTo>
                  <a:pt x="3985463" y="0"/>
                </a:lnTo>
                <a:lnTo>
                  <a:pt x="0" y="0"/>
                </a:lnTo>
                <a:lnTo>
                  <a:pt x="0" y="214185"/>
                </a:lnTo>
                <a:close/>
              </a:path>
            </a:pathLst>
          </a:custGeom>
          <a:solidFill>
            <a:srgbClr val="00008A"/>
          </a:solidFill>
        </p:spPr>
        <p:txBody>
          <a:bodyPr wrap="square" lIns="0" tIns="0" rIns="0" bIns="0" rtlCol="0">
            <a:noAutofit/>
          </a:bodyPr>
          <a:lstStyle/>
          <a:p>
            <a:endParaRPr/>
          </a:p>
        </p:txBody>
      </p:sp>
      <p:sp>
        <p:nvSpPr>
          <p:cNvPr id="10" name="object 10"/>
          <p:cNvSpPr/>
          <p:nvPr/>
        </p:nvSpPr>
        <p:spPr>
          <a:xfrm>
            <a:off x="311264" y="929639"/>
            <a:ext cx="3985463" cy="2260460"/>
          </a:xfrm>
          <a:custGeom>
            <a:avLst/>
            <a:gdLst/>
            <a:ahLst/>
            <a:cxnLst/>
            <a:rect l="l" t="t" r="r" b="b"/>
            <a:pathLst>
              <a:path w="3985463" h="2260460">
                <a:moveTo>
                  <a:pt x="0" y="2260460"/>
                </a:moveTo>
                <a:lnTo>
                  <a:pt x="3985463" y="2260460"/>
                </a:lnTo>
                <a:lnTo>
                  <a:pt x="3985463" y="0"/>
                </a:lnTo>
                <a:lnTo>
                  <a:pt x="0" y="0"/>
                </a:lnTo>
                <a:lnTo>
                  <a:pt x="0" y="2260460"/>
                </a:lnTo>
                <a:close/>
              </a:path>
            </a:pathLst>
          </a:custGeom>
          <a:solidFill>
            <a:srgbClr val="F3F9FF"/>
          </a:solidFill>
        </p:spPr>
        <p:txBody>
          <a:bodyPr wrap="square" lIns="0" tIns="0" rIns="0" bIns="0" rtlCol="0">
            <a:noAutofit/>
          </a:bodyPr>
          <a:lstStyle/>
          <a:p>
            <a:endParaRPr/>
          </a:p>
        </p:txBody>
      </p:sp>
      <p:sp>
        <p:nvSpPr>
          <p:cNvPr id="8" name="object 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7" name="object 7"/>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6" name="object 6"/>
          <p:cNvSpPr txBox="1"/>
          <p:nvPr/>
        </p:nvSpPr>
        <p:spPr>
          <a:xfrm>
            <a:off x="99860" y="344631"/>
            <a:ext cx="1647103" cy="207596"/>
          </a:xfrm>
          <a:prstGeom prst="rect">
            <a:avLst/>
          </a:prstGeom>
        </p:spPr>
        <p:txBody>
          <a:bodyPr wrap="square" lIns="0" tIns="0" rIns="0" bIns="0" rtlCol="0">
            <a:noAutofit/>
          </a:bodyPr>
          <a:lstStyle/>
          <a:p>
            <a:pPr marL="12700">
              <a:lnSpc>
                <a:spcPts val="1505"/>
              </a:lnSpc>
              <a:spcBef>
                <a:spcPts val="75"/>
              </a:spcBef>
            </a:pPr>
            <a:r>
              <a:rPr sz="1400" spc="-25" dirty="0" smtClean="0">
                <a:latin typeface="Times New Roman"/>
                <a:cs typeface="Times New Roman"/>
              </a:rPr>
              <a:t>T</a:t>
            </a:r>
            <a:r>
              <a:rPr sz="1150" spc="69" dirty="0" smtClean="0">
                <a:latin typeface="Times New Roman"/>
                <a:cs typeface="Times New Roman"/>
              </a:rPr>
              <a:t>ABL</a:t>
            </a:r>
            <a:r>
              <a:rPr sz="1150" spc="0" dirty="0" smtClean="0">
                <a:latin typeface="Times New Roman"/>
                <a:cs typeface="Times New Roman"/>
              </a:rPr>
              <a:t>E</a:t>
            </a:r>
            <a:r>
              <a:rPr sz="1150" spc="132" dirty="0" smtClean="0">
                <a:latin typeface="Times New Roman"/>
                <a:cs typeface="Times New Roman"/>
              </a:rPr>
              <a:t> </a:t>
            </a:r>
            <a:r>
              <a:rPr sz="1400" spc="69" dirty="0" smtClean="0">
                <a:latin typeface="Times New Roman"/>
                <a:cs typeface="Times New Roman"/>
              </a:rPr>
              <a:t>(L</a:t>
            </a:r>
            <a:r>
              <a:rPr sz="1150" spc="69" dirty="0" smtClean="0">
                <a:latin typeface="Times New Roman"/>
                <a:cs typeface="Times New Roman"/>
              </a:rPr>
              <a:t>ANJU</a:t>
            </a:r>
            <a:r>
              <a:rPr sz="1150" spc="-14" dirty="0" smtClean="0">
                <a:latin typeface="Times New Roman"/>
                <a:cs typeface="Times New Roman"/>
              </a:rPr>
              <a:t>T</a:t>
            </a:r>
            <a:r>
              <a:rPr sz="1150" spc="69" dirty="0" smtClean="0">
                <a:latin typeface="Times New Roman"/>
                <a:cs typeface="Times New Roman"/>
              </a:rPr>
              <a:t>AN</a:t>
            </a:r>
            <a:r>
              <a:rPr sz="1400" spc="0" dirty="0" smtClean="0">
                <a:latin typeface="Times New Roman"/>
                <a:cs typeface="Times New Roman"/>
              </a:rPr>
              <a:t>)</a:t>
            </a:r>
            <a:endParaRPr sz="140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sp>
        <p:nvSpPr>
          <p:cNvPr id="3" name="object 3"/>
          <p:cNvSpPr txBox="1"/>
          <p:nvPr/>
        </p:nvSpPr>
        <p:spPr>
          <a:xfrm>
            <a:off x="311264" y="721779"/>
            <a:ext cx="3985463" cy="211023"/>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Times New Roman"/>
                <a:cs typeface="Times New Roman"/>
              </a:rPr>
              <a:t>T</a:t>
            </a:r>
            <a:r>
              <a:rPr sz="1200" b="1" spc="0" dirty="0" smtClean="0">
                <a:solidFill>
                  <a:srgbClr val="FFFFFF"/>
                </a:solidFill>
                <a:latin typeface="Times New Roman"/>
                <a:cs typeface="Times New Roman"/>
              </a:rPr>
              <a:t>ask!</a:t>
            </a:r>
            <a:endParaRPr sz="1200">
              <a:latin typeface="Times New Roman"/>
              <a:cs typeface="Times New Roman"/>
            </a:endParaRPr>
          </a:p>
        </p:txBody>
      </p:sp>
      <p:sp>
        <p:nvSpPr>
          <p:cNvPr id="2" name="object 2"/>
          <p:cNvSpPr txBox="1"/>
          <p:nvPr/>
        </p:nvSpPr>
        <p:spPr>
          <a:xfrm>
            <a:off x="311264" y="932802"/>
            <a:ext cx="3985463" cy="2257298"/>
          </a:xfrm>
          <a:prstGeom prst="rect">
            <a:avLst/>
          </a:prstGeom>
        </p:spPr>
        <p:txBody>
          <a:bodyPr wrap="square" lIns="0" tIns="0" rIns="0" bIns="0" rtlCol="0">
            <a:noAutofit/>
          </a:bodyPr>
          <a:lstStyle/>
          <a:p>
            <a:pPr marL="48729">
              <a:lnSpc>
                <a:spcPct val="95825"/>
              </a:lnSpc>
              <a:spcBef>
                <a:spcPts val="300"/>
              </a:spcBef>
            </a:pP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body</a:t>
            </a:r>
            <a:r>
              <a:rPr sz="1100" spc="16" dirty="0" smtClean="0">
                <a:latin typeface="Times New Roman"/>
                <a:cs typeface="Times New Roman"/>
              </a:rPr>
              <a:t> </a:t>
            </a:r>
            <a:r>
              <a:rPr sz="1100" spc="0" dirty="0" smtClean="0">
                <a:latin typeface="Times New Roman"/>
                <a:cs typeface="Times New Roman"/>
              </a:rPr>
              <a:t>ketikan:</a:t>
            </a:r>
            <a:endParaRPr sz="1100" dirty="0">
              <a:latin typeface="Times New Roman"/>
              <a:cs typeface="Times New Roman"/>
            </a:endParaRPr>
          </a:p>
          <a:p>
            <a:pPr marL="48729">
              <a:lnSpc>
                <a:spcPct val="95825"/>
              </a:lnSpc>
              <a:spcBef>
                <a:spcPts val="1285"/>
              </a:spcBef>
            </a:pPr>
            <a:r>
              <a:rPr lang="id-ID" sz="1100" spc="0" dirty="0" smtClean="0">
                <a:latin typeface="Times New Roman"/>
                <a:cs typeface="Times New Roman"/>
              </a:rPr>
              <a:t>\</a:t>
            </a:r>
            <a:r>
              <a:rPr sz="1100" spc="0" dirty="0" smtClean="0">
                <a:latin typeface="Times New Roman"/>
                <a:cs typeface="Times New Roman"/>
              </a:rPr>
              <a:t>begin{table}</a:t>
            </a:r>
            <a:endParaRPr sz="1100" dirty="0">
              <a:latin typeface="Times New Roman"/>
              <a:cs typeface="Times New Roman"/>
            </a:endParaRPr>
          </a:p>
          <a:p>
            <a:pPr marL="214985">
              <a:lnSpc>
                <a:spcPct val="95825"/>
              </a:lnSpc>
              <a:spcBef>
                <a:spcPts val="90"/>
              </a:spcBef>
            </a:pPr>
            <a:r>
              <a:rPr lang="id-ID" sz="1100" spc="0" dirty="0" smtClean="0">
                <a:latin typeface="Times New Roman"/>
                <a:cs typeface="Times New Roman"/>
              </a:rPr>
              <a:t>\</a:t>
            </a:r>
            <a:r>
              <a:rPr sz="1100" spc="0" dirty="0" smtClean="0">
                <a:latin typeface="Times New Roman"/>
                <a:cs typeface="Times New Roman"/>
              </a:rPr>
              <a:t>centering</a:t>
            </a:r>
            <a:endParaRPr sz="1100" dirty="0">
              <a:latin typeface="Times New Roman"/>
              <a:cs typeface="Times New Roman"/>
            </a:endParaRPr>
          </a:p>
          <a:p>
            <a:pPr marL="214985">
              <a:lnSpc>
                <a:spcPct val="95825"/>
              </a:lnSpc>
              <a:spcBef>
                <a:spcPts val="90"/>
              </a:spcBef>
            </a:pPr>
            <a:r>
              <a:rPr lang="id-ID" sz="1100" spc="0" dirty="0" smtClean="0">
                <a:latin typeface="Times New Roman"/>
                <a:cs typeface="Times New Roman"/>
              </a:rPr>
              <a:t>\</a:t>
            </a:r>
            <a:r>
              <a:rPr sz="1100" spc="0" dirty="0" smtClean="0">
                <a:latin typeface="Times New Roman"/>
                <a:cs typeface="Times New Roman"/>
              </a:rPr>
              <a:t>caption{</a:t>
            </a:r>
            <a:r>
              <a:rPr sz="1100" spc="0" dirty="0" err="1" smtClean="0">
                <a:latin typeface="Times New Roman"/>
                <a:cs typeface="Times New Roman"/>
              </a:rPr>
              <a:t>Contoh</a:t>
            </a:r>
            <a:r>
              <a:rPr sz="1100" spc="0" dirty="0" smtClean="0">
                <a:latin typeface="Times New Roman"/>
                <a:cs typeface="Times New Roman"/>
              </a:rPr>
              <a:t> </a:t>
            </a:r>
            <a:r>
              <a:rPr sz="1100" spc="153" dirty="0" smtClean="0">
                <a:latin typeface="Times New Roman"/>
                <a:cs typeface="Times New Roman"/>
              </a:rPr>
              <a:t> </a:t>
            </a:r>
            <a:r>
              <a:rPr sz="1100" spc="0" dirty="0" smtClean="0">
                <a:latin typeface="Times New Roman"/>
                <a:cs typeface="Times New Roman"/>
              </a:rPr>
              <a:t>Tabel}</a:t>
            </a:r>
            <a:endParaRPr sz="1100" dirty="0">
              <a:latin typeface="Times New Roman"/>
              <a:cs typeface="Times New Roman"/>
            </a:endParaRPr>
          </a:p>
          <a:p>
            <a:pPr marL="214985">
              <a:lnSpc>
                <a:spcPct val="95825"/>
              </a:lnSpc>
              <a:spcBef>
                <a:spcPts val="90"/>
              </a:spcBef>
            </a:pPr>
            <a:r>
              <a:rPr lang="id-ID" sz="1100" spc="0" dirty="0" smtClean="0">
                <a:latin typeface="Times New Roman"/>
                <a:cs typeface="Times New Roman"/>
              </a:rPr>
              <a:t>\</a:t>
            </a:r>
            <a:r>
              <a:rPr sz="1100" spc="0" dirty="0" smtClean="0">
                <a:latin typeface="Times New Roman"/>
                <a:cs typeface="Times New Roman"/>
              </a:rPr>
              <a:t>label{tab:tab2}</a:t>
            </a:r>
            <a:endParaRPr sz="1100" dirty="0">
              <a:latin typeface="Times New Roman"/>
              <a:cs typeface="Times New Roman"/>
            </a:endParaRPr>
          </a:p>
          <a:p>
            <a:pPr marL="381241" marR="171905" indent="-166255">
              <a:lnSpc>
                <a:spcPts val="1264"/>
              </a:lnSpc>
              <a:spcBef>
                <a:spcPts val="90"/>
              </a:spcBef>
            </a:pPr>
            <a:r>
              <a:rPr lang="id-ID" sz="1100" spc="0" dirty="0" smtClean="0">
                <a:latin typeface="Times New Roman"/>
                <a:cs typeface="Times New Roman"/>
              </a:rPr>
              <a:t>\</a:t>
            </a:r>
            <a:r>
              <a:rPr sz="1100" spc="0" dirty="0" smtClean="0">
                <a:latin typeface="Times New Roman"/>
                <a:cs typeface="Times New Roman"/>
              </a:rPr>
              <a:t>begin{tabular}{|</a:t>
            </a:r>
            <a:r>
              <a:rPr sz="1100" spc="253" dirty="0" smtClean="0">
                <a:latin typeface="Times New Roman"/>
                <a:cs typeface="Times New Roman"/>
              </a:rPr>
              <a:t> </a:t>
            </a:r>
            <a:r>
              <a:rPr sz="1100" spc="0" dirty="0" smtClean="0">
                <a:latin typeface="Times New Roman"/>
                <a:cs typeface="Times New Roman"/>
              </a:rPr>
              <a:t>l</a:t>
            </a:r>
            <a:r>
              <a:rPr sz="1100" spc="182" dirty="0" smtClean="0">
                <a:latin typeface="Times New Roman"/>
                <a:cs typeface="Times New Roman"/>
              </a:rPr>
              <a:t> </a:t>
            </a:r>
            <a:r>
              <a:rPr sz="1100" spc="0" dirty="0" smtClean="0">
                <a:latin typeface="Times New Roman"/>
                <a:cs typeface="Times New Roman"/>
              </a:rPr>
              <a:t>|}</a:t>
            </a:r>
            <a:r>
              <a:rPr sz="1100" spc="-20" dirty="0" smtClean="0">
                <a:latin typeface="Times New Roman"/>
                <a:cs typeface="Times New Roman"/>
              </a:rPr>
              <a:t> </a:t>
            </a:r>
            <a:r>
              <a:rPr sz="1100" spc="0" dirty="0" smtClean="0">
                <a:latin typeface="Times New Roman"/>
                <a:cs typeface="Times New Roman"/>
              </a:rPr>
              <a:t>%ganti</a:t>
            </a:r>
            <a:r>
              <a:rPr sz="1100" spc="-199" dirty="0" smtClean="0">
                <a:latin typeface="Times New Roman"/>
                <a:cs typeface="Times New Roman"/>
              </a:rPr>
              <a:t> </a:t>
            </a:r>
            <a:r>
              <a:rPr sz="1100" spc="0" dirty="0" smtClean="0">
                <a:latin typeface="Times New Roman"/>
                <a:cs typeface="Times New Roman"/>
              </a:rPr>
              <a:t>{| </a:t>
            </a:r>
            <a:r>
              <a:rPr sz="1100" spc="133" dirty="0" smtClean="0">
                <a:latin typeface="Times New Roman"/>
                <a:cs typeface="Times New Roman"/>
              </a:rPr>
              <a:t> </a:t>
            </a:r>
            <a:r>
              <a:rPr sz="1100" spc="0" dirty="0" smtClean="0">
                <a:latin typeface="Times New Roman"/>
                <a:cs typeface="Times New Roman"/>
              </a:rPr>
              <a:t>p{10cm} </a:t>
            </a:r>
            <a:r>
              <a:rPr sz="1100" spc="33" dirty="0" smtClean="0">
                <a:latin typeface="Times New Roman"/>
                <a:cs typeface="Times New Roman"/>
              </a:rPr>
              <a:t> </a:t>
            </a:r>
            <a:r>
              <a:rPr sz="1100" spc="0" dirty="0" smtClean="0">
                <a:latin typeface="Times New Roman"/>
                <a:cs typeface="Times New Roman"/>
              </a:rPr>
              <a:t>|} Saya</a:t>
            </a:r>
            <a:r>
              <a:rPr sz="1100" spc="78" dirty="0" smtClean="0">
                <a:latin typeface="Times New Roman"/>
                <a:cs typeface="Times New Roman"/>
              </a:rPr>
              <a:t> </a:t>
            </a:r>
            <a:r>
              <a:rPr sz="1100" spc="0" dirty="0" smtClean="0">
                <a:latin typeface="Times New Roman"/>
                <a:cs typeface="Times New Roman"/>
              </a:rPr>
              <a:t>ingin </a:t>
            </a:r>
            <a:r>
              <a:rPr sz="1100" spc="200" dirty="0" smtClean="0">
                <a:latin typeface="Times New Roman"/>
                <a:cs typeface="Times New Roman"/>
              </a:rPr>
              <a:t> </a:t>
            </a:r>
            <a:r>
              <a:rPr sz="1100" spc="0" dirty="0" smtClean="0">
                <a:latin typeface="Times New Roman"/>
                <a:cs typeface="Times New Roman"/>
              </a:rPr>
              <a:t>menulis</a:t>
            </a:r>
            <a:r>
              <a:rPr sz="1100" spc="257" dirty="0" smtClean="0">
                <a:latin typeface="Times New Roman"/>
                <a:cs typeface="Times New Roman"/>
              </a:rPr>
              <a:t> </a:t>
            </a:r>
            <a:r>
              <a:rPr sz="1100" spc="0" dirty="0" smtClean="0">
                <a:latin typeface="Times New Roman"/>
                <a:cs typeface="Times New Roman"/>
              </a:rPr>
              <a:t>tulisan</a:t>
            </a:r>
            <a:r>
              <a:rPr sz="1100" spc="225" dirty="0" smtClean="0">
                <a:latin typeface="Times New Roman"/>
                <a:cs typeface="Times New Roman"/>
              </a:rPr>
              <a:t> </a:t>
            </a:r>
            <a:r>
              <a:rPr sz="1100" spc="0" dirty="0" smtClean="0">
                <a:latin typeface="Times New Roman"/>
                <a:cs typeface="Times New Roman"/>
              </a:rPr>
              <a:t>tulisan</a:t>
            </a:r>
            <a:endParaRPr sz="1100" dirty="0">
              <a:latin typeface="Times New Roman"/>
              <a:cs typeface="Times New Roman"/>
            </a:endParaRPr>
          </a:p>
          <a:p>
            <a:pPr marL="381241">
              <a:lnSpc>
                <a:spcPct val="95825"/>
              </a:lnSpc>
              <a:spcBef>
                <a:spcPts val="89"/>
              </a:spcBef>
            </a:pPr>
            <a:r>
              <a:rPr sz="1100" spc="0" dirty="0" smtClean="0">
                <a:latin typeface="Times New Roman"/>
                <a:cs typeface="Times New Roman"/>
              </a:rPr>
              <a:t>yang</a:t>
            </a:r>
            <a:r>
              <a:rPr sz="1100" spc="-138" dirty="0" smtClean="0">
                <a:latin typeface="Times New Roman"/>
                <a:cs typeface="Times New Roman"/>
              </a:rPr>
              <a:t> </a:t>
            </a:r>
            <a:r>
              <a:rPr sz="1100" spc="0" dirty="0" smtClean="0">
                <a:latin typeface="Times New Roman"/>
                <a:cs typeface="Times New Roman"/>
              </a:rPr>
              <a:t>sangat</a:t>
            </a:r>
            <a:r>
              <a:rPr sz="1100" spc="211" dirty="0" smtClean="0">
                <a:latin typeface="Times New Roman"/>
                <a:cs typeface="Times New Roman"/>
              </a:rPr>
              <a:t> </a:t>
            </a:r>
            <a:r>
              <a:rPr sz="1100" spc="0" dirty="0" smtClean="0">
                <a:latin typeface="Times New Roman"/>
                <a:cs typeface="Times New Roman"/>
              </a:rPr>
              <a:t>panjang</a:t>
            </a:r>
            <a:r>
              <a:rPr sz="1100" spc="-80" dirty="0" smtClean="0">
                <a:latin typeface="Times New Roman"/>
                <a:cs typeface="Times New Roman"/>
              </a:rPr>
              <a:t> </a:t>
            </a:r>
            <a:r>
              <a:rPr sz="1100" spc="0" dirty="0" smtClean="0">
                <a:latin typeface="Times New Roman"/>
                <a:cs typeface="Times New Roman"/>
              </a:rPr>
              <a:t>sekali </a:t>
            </a:r>
            <a:r>
              <a:rPr sz="1100" spc="186" dirty="0" smtClean="0">
                <a:latin typeface="Times New Roman"/>
                <a:cs typeface="Times New Roman"/>
              </a:rPr>
              <a:t> </a:t>
            </a:r>
            <a:r>
              <a:rPr sz="1100" spc="0" dirty="0" smtClean="0">
                <a:latin typeface="Times New Roman"/>
                <a:cs typeface="Times New Roman"/>
              </a:rPr>
              <a:t>sehingga</a:t>
            </a:r>
            <a:endParaRPr sz="1100" dirty="0">
              <a:latin typeface="Times New Roman"/>
              <a:cs typeface="Times New Roman"/>
            </a:endParaRPr>
          </a:p>
          <a:p>
            <a:pPr marL="381241">
              <a:lnSpc>
                <a:spcPct val="95825"/>
              </a:lnSpc>
              <a:spcBef>
                <a:spcPts val="90"/>
              </a:spcBef>
            </a:pPr>
            <a:r>
              <a:rPr sz="1100" spc="0" dirty="0" smtClean="0">
                <a:latin typeface="Times New Roman"/>
                <a:cs typeface="Times New Roman"/>
              </a:rPr>
              <a:t>Cell </a:t>
            </a:r>
            <a:r>
              <a:rPr sz="1100" spc="34" dirty="0" smtClean="0">
                <a:latin typeface="Times New Roman"/>
                <a:cs typeface="Times New Roman"/>
              </a:rPr>
              <a:t> </a:t>
            </a:r>
            <a:r>
              <a:rPr sz="1100" spc="0" dirty="0" smtClean="0">
                <a:latin typeface="Times New Roman"/>
                <a:cs typeface="Times New Roman"/>
              </a:rPr>
              <a:t>nya</a:t>
            </a:r>
            <a:r>
              <a:rPr sz="1100" spc="74" dirty="0" smtClean="0">
                <a:latin typeface="Times New Roman"/>
                <a:cs typeface="Times New Roman"/>
              </a:rPr>
              <a:t> </a:t>
            </a:r>
            <a:r>
              <a:rPr sz="1100" spc="0" dirty="0" smtClean="0">
                <a:latin typeface="Times New Roman"/>
                <a:cs typeface="Times New Roman"/>
              </a:rPr>
              <a:t>tidak </a:t>
            </a:r>
            <a:r>
              <a:rPr sz="1100" spc="170" dirty="0" smtClean="0">
                <a:latin typeface="Times New Roman"/>
                <a:cs typeface="Times New Roman"/>
              </a:rPr>
              <a:t> </a:t>
            </a:r>
            <a:r>
              <a:rPr sz="1100" spc="0" dirty="0" smtClean="0">
                <a:latin typeface="Times New Roman"/>
                <a:cs typeface="Times New Roman"/>
              </a:rPr>
              <a:t>muat.</a:t>
            </a:r>
            <a:endParaRPr sz="1100" dirty="0">
              <a:latin typeface="Times New Roman"/>
              <a:cs typeface="Times New Roman"/>
            </a:endParaRPr>
          </a:p>
          <a:p>
            <a:pPr marL="214985">
              <a:lnSpc>
                <a:spcPct val="95825"/>
              </a:lnSpc>
              <a:spcBef>
                <a:spcPts val="90"/>
              </a:spcBef>
            </a:pPr>
            <a:r>
              <a:rPr lang="id-ID" sz="1100" spc="0" dirty="0" smtClean="0">
                <a:latin typeface="Times New Roman"/>
                <a:cs typeface="Times New Roman"/>
              </a:rPr>
              <a:t>\</a:t>
            </a:r>
            <a:r>
              <a:rPr sz="1100" spc="0" dirty="0" smtClean="0">
                <a:latin typeface="Times New Roman"/>
                <a:cs typeface="Times New Roman"/>
              </a:rPr>
              <a:t>end{tabular}</a:t>
            </a:r>
            <a:endParaRPr sz="1100" dirty="0">
              <a:latin typeface="Times New Roman"/>
              <a:cs typeface="Times New Roman"/>
            </a:endParaRPr>
          </a:p>
          <a:p>
            <a:pPr marL="48729">
              <a:lnSpc>
                <a:spcPct val="95825"/>
              </a:lnSpc>
              <a:spcBef>
                <a:spcPts val="90"/>
              </a:spcBef>
            </a:pPr>
            <a:r>
              <a:rPr lang="id-ID" sz="1100" spc="0" dirty="0" smtClean="0">
                <a:latin typeface="Times New Roman"/>
                <a:cs typeface="Times New Roman"/>
              </a:rPr>
              <a:t>\</a:t>
            </a:r>
            <a:r>
              <a:rPr sz="1100" spc="0" dirty="0" smtClean="0">
                <a:latin typeface="Times New Roman"/>
                <a:cs typeface="Times New Roman"/>
              </a:rPr>
              <a:t>end{table}</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9" name="object 59"/>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2" name="object 52"/>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8" name="object 58"/>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9" name="object 19"/>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7" name="object 17"/>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6" name="object 16"/>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3" name="object 13"/>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4" name="object 14"/>
          <p:cNvSpPr/>
          <p:nvPr/>
        </p:nvSpPr>
        <p:spPr>
          <a:xfrm>
            <a:off x="1425917"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p:nvPr/>
        </p:nvSpPr>
        <p:spPr>
          <a:xfrm>
            <a:off x="3035414" y="1741798"/>
            <a:ext cx="1166368" cy="1004169"/>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9" name="object 9"/>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8" name="object 8"/>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7" name="object 7"/>
          <p:cNvSpPr txBox="1"/>
          <p:nvPr/>
        </p:nvSpPr>
        <p:spPr>
          <a:xfrm>
            <a:off x="99860" y="344631"/>
            <a:ext cx="1647103" cy="207596"/>
          </a:xfrm>
          <a:prstGeom prst="rect">
            <a:avLst/>
          </a:prstGeom>
        </p:spPr>
        <p:txBody>
          <a:bodyPr wrap="square" lIns="0" tIns="0" rIns="0" bIns="0" rtlCol="0">
            <a:noAutofit/>
          </a:bodyPr>
          <a:lstStyle/>
          <a:p>
            <a:pPr marL="12700">
              <a:lnSpc>
                <a:spcPts val="1505"/>
              </a:lnSpc>
              <a:spcBef>
                <a:spcPts val="75"/>
              </a:spcBef>
            </a:pPr>
            <a:r>
              <a:rPr sz="1400" spc="-25" dirty="0" smtClean="0">
                <a:latin typeface="Times New Roman"/>
                <a:cs typeface="Times New Roman"/>
              </a:rPr>
              <a:t>T</a:t>
            </a:r>
            <a:r>
              <a:rPr sz="1150" spc="69" dirty="0" smtClean="0">
                <a:latin typeface="Times New Roman"/>
                <a:cs typeface="Times New Roman"/>
              </a:rPr>
              <a:t>ABL</a:t>
            </a:r>
            <a:r>
              <a:rPr sz="1150" spc="0" dirty="0" smtClean="0">
                <a:latin typeface="Times New Roman"/>
                <a:cs typeface="Times New Roman"/>
              </a:rPr>
              <a:t>E</a:t>
            </a:r>
            <a:r>
              <a:rPr sz="1150" spc="132" dirty="0" smtClean="0">
                <a:latin typeface="Times New Roman"/>
                <a:cs typeface="Times New Roman"/>
              </a:rPr>
              <a:t> </a:t>
            </a:r>
            <a:r>
              <a:rPr sz="1400" spc="69" dirty="0" smtClean="0">
                <a:latin typeface="Times New Roman"/>
                <a:cs typeface="Times New Roman"/>
              </a:rPr>
              <a:t>(L</a:t>
            </a:r>
            <a:r>
              <a:rPr sz="1150" spc="69" dirty="0" smtClean="0">
                <a:latin typeface="Times New Roman"/>
                <a:cs typeface="Times New Roman"/>
              </a:rPr>
              <a:t>ANJU</a:t>
            </a:r>
            <a:r>
              <a:rPr sz="1150" spc="-14" dirty="0" smtClean="0">
                <a:latin typeface="Times New Roman"/>
                <a:cs typeface="Times New Roman"/>
              </a:rPr>
              <a:t>T</a:t>
            </a:r>
            <a:r>
              <a:rPr sz="1150" spc="69" dirty="0" smtClean="0">
                <a:latin typeface="Times New Roman"/>
                <a:cs typeface="Times New Roman"/>
              </a:rPr>
              <a:t>AN</a:t>
            </a:r>
            <a:r>
              <a:rPr sz="1400" spc="0" dirty="0" smtClean="0">
                <a:latin typeface="Times New Roman"/>
                <a:cs typeface="Times New Roman"/>
              </a:rPr>
              <a:t>)</a:t>
            </a:r>
            <a:endParaRPr sz="1400">
              <a:latin typeface="Times New Roman"/>
              <a:cs typeface="Times New Roman"/>
            </a:endParaRPr>
          </a:p>
        </p:txBody>
      </p:sp>
      <p:sp>
        <p:nvSpPr>
          <p:cNvPr id="6" name="object 6"/>
          <p:cNvSpPr txBox="1"/>
          <p:nvPr/>
        </p:nvSpPr>
        <p:spPr>
          <a:xfrm>
            <a:off x="347294" y="976618"/>
            <a:ext cx="1455478" cy="337950"/>
          </a:xfrm>
          <a:prstGeom prst="rect">
            <a:avLst/>
          </a:prstGeom>
        </p:spPr>
        <p:txBody>
          <a:bodyPr wrap="square" lIns="0" tIns="0" rIns="0" bIns="0" rtlCol="0">
            <a:noAutofit/>
          </a:bodyPr>
          <a:lstStyle/>
          <a:p>
            <a:pPr marL="12700" marR="21071">
              <a:lnSpc>
                <a:spcPts val="1175"/>
              </a:lnSpc>
              <a:spcBef>
                <a:spcPts val="58"/>
              </a:spcBef>
            </a:pPr>
            <a:r>
              <a:rPr sz="1100" b="1" spc="0" dirty="0" smtClean="0">
                <a:solidFill>
                  <a:srgbClr val="104D8A"/>
                </a:solidFill>
                <a:latin typeface="Times New Roman"/>
                <a:cs typeface="Times New Roman"/>
              </a:rPr>
              <a:t>Merubah</a:t>
            </a:r>
            <a:r>
              <a:rPr sz="1100" b="1" spc="175" dirty="0" smtClean="0">
                <a:solidFill>
                  <a:srgbClr val="104D8A"/>
                </a:solidFill>
                <a:latin typeface="Times New Roman"/>
                <a:cs typeface="Times New Roman"/>
              </a:rPr>
              <a:t> </a:t>
            </a:r>
            <a:r>
              <a:rPr sz="1100" b="1" spc="0" dirty="0" smtClean="0">
                <a:solidFill>
                  <a:srgbClr val="104D8A"/>
                </a:solidFill>
                <a:latin typeface="Times New Roman"/>
                <a:cs typeface="Times New Roman"/>
              </a:rPr>
              <a:t>Judul</a:t>
            </a:r>
            <a:r>
              <a:rPr sz="1100" b="1" spc="80" dirty="0" smtClean="0">
                <a:solidFill>
                  <a:srgbClr val="104D8A"/>
                </a:solidFill>
                <a:latin typeface="Times New Roman"/>
                <a:cs typeface="Times New Roman"/>
              </a:rPr>
              <a:t> </a:t>
            </a:r>
            <a:r>
              <a:rPr sz="1100" spc="0" dirty="0" smtClean="0">
                <a:solidFill>
                  <a:srgbClr val="104D8A"/>
                </a:solidFill>
                <a:latin typeface="Times New Roman"/>
                <a:cs typeface="Times New Roman"/>
              </a:rPr>
              <a:t>table,</a:t>
            </a:r>
            <a:r>
              <a:rPr sz="1100" b="1" spc="0" dirty="0" smtClean="0">
                <a:solidFill>
                  <a:srgbClr val="104D8A"/>
                </a:solidFill>
                <a:latin typeface="Times New Roman"/>
                <a:cs typeface="Times New Roman"/>
              </a:rPr>
              <a:t>,</a:t>
            </a:r>
            <a:r>
              <a:rPr sz="1100" spc="0" dirty="0" smtClean="0">
                <a:latin typeface="Times New Roman"/>
                <a:cs typeface="Times New Roman"/>
              </a:rPr>
              <a:t>:</a:t>
            </a:r>
            <a:endParaRPr sz="1100">
              <a:latin typeface="Times New Roman"/>
              <a:cs typeface="Times New Roman"/>
            </a:endParaRPr>
          </a:p>
          <a:p>
            <a:pPr marL="12700">
              <a:lnSpc>
                <a:spcPct val="95825"/>
              </a:lnSpc>
              <a:spcBef>
                <a:spcPts val="31"/>
              </a:spcBef>
            </a:pP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eamble</a:t>
            </a:r>
            <a:r>
              <a:rPr sz="1100" spc="29" dirty="0" smtClean="0">
                <a:latin typeface="Times New Roman"/>
                <a:cs typeface="Times New Roman"/>
              </a:rPr>
              <a:t> </a:t>
            </a:r>
            <a:r>
              <a:rPr sz="1100" spc="0" dirty="0" smtClean="0">
                <a:latin typeface="Times New Roman"/>
                <a:cs typeface="Times New Roman"/>
              </a:rPr>
              <a:t>ketikkan</a:t>
            </a:r>
            <a:endParaRPr sz="1100">
              <a:latin typeface="Times New Roman"/>
              <a:cs typeface="Times New Roman"/>
            </a:endParaRPr>
          </a:p>
        </p:txBody>
      </p:sp>
      <p:sp>
        <p:nvSpPr>
          <p:cNvPr id="5" name="object 5"/>
          <p:cNvSpPr txBox="1"/>
          <p:nvPr/>
        </p:nvSpPr>
        <p:spPr>
          <a:xfrm>
            <a:off x="347294" y="1433994"/>
            <a:ext cx="2540002" cy="163945"/>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renewcommand</a:t>
            </a:r>
            <a:r>
              <a:rPr sz="1100" spc="0" dirty="0" smtClean="0">
                <a:solidFill>
                  <a:srgbClr val="8A1919"/>
                </a:solidFill>
                <a:latin typeface="Times New Roman"/>
                <a:cs typeface="Times New Roman"/>
              </a:rPr>
              <a:t>{</a:t>
            </a: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tablename</a:t>
            </a:r>
            <a:r>
              <a:rPr sz="1100" spc="0" dirty="0" smtClean="0">
                <a:solidFill>
                  <a:srgbClr val="8A1919"/>
                </a:solidFill>
                <a:latin typeface="Times New Roman"/>
                <a:cs typeface="Times New Roman"/>
              </a:rPr>
              <a:t>}{Tab.</a:t>
            </a:r>
            <a:endParaRPr sz="1100" dirty="0">
              <a:latin typeface="Times New Roman"/>
              <a:cs typeface="Times New Roman"/>
            </a:endParaRPr>
          </a:p>
        </p:txBody>
      </p:sp>
      <p:sp>
        <p:nvSpPr>
          <p:cNvPr id="4" name="object 4"/>
          <p:cNvSpPr txBox="1"/>
          <p:nvPr/>
        </p:nvSpPr>
        <p:spPr>
          <a:xfrm>
            <a:off x="2381250" y="1433994"/>
            <a:ext cx="129309"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64"/>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3" name="object 63"/>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2" name="object 62"/>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1" name="object 61"/>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4" name="object 44"/>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5" name="object 45"/>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6" name="object 46"/>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7" name="object 47"/>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4" name="object 54"/>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3" name="object 23"/>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2" name="object 22"/>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9" name="object 19"/>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6" name="object 16"/>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7" name="object 17"/>
          <p:cNvSpPr/>
          <p:nvPr/>
        </p:nvSpPr>
        <p:spPr>
          <a:xfrm>
            <a:off x="1476311"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5" name="object 15"/>
          <p:cNvSpPr/>
          <p:nvPr/>
        </p:nvSpPr>
        <p:spPr>
          <a:xfrm>
            <a:off x="3035414" y="2172315"/>
            <a:ext cx="1166368" cy="1040618"/>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3" name="object 13"/>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12" name="object 12"/>
          <p:cNvSpPr txBox="1"/>
          <p:nvPr/>
        </p:nvSpPr>
        <p:spPr>
          <a:xfrm>
            <a:off x="99860" y="344631"/>
            <a:ext cx="1633439" cy="486562"/>
          </a:xfrm>
          <a:prstGeom prst="rect">
            <a:avLst/>
          </a:prstGeom>
        </p:spPr>
        <p:txBody>
          <a:bodyPr wrap="square" lIns="0" tIns="0" rIns="0" bIns="0" rtlCol="0">
            <a:noAutofit/>
          </a:bodyPr>
          <a:lstStyle/>
          <a:p>
            <a:pPr algn="ctr">
              <a:lnSpc>
                <a:spcPts val="1505"/>
              </a:lnSpc>
              <a:spcBef>
                <a:spcPts val="75"/>
              </a:spcBef>
            </a:pPr>
            <a:r>
              <a:rPr sz="1400" spc="-25" dirty="0" smtClean="0">
                <a:latin typeface="Times New Roman"/>
                <a:cs typeface="Times New Roman"/>
              </a:rPr>
              <a:t>T</a:t>
            </a:r>
            <a:r>
              <a:rPr sz="1150" spc="69" dirty="0" smtClean="0">
                <a:latin typeface="Times New Roman"/>
                <a:cs typeface="Times New Roman"/>
              </a:rPr>
              <a:t>ABL</a:t>
            </a:r>
            <a:r>
              <a:rPr sz="1150" spc="0" dirty="0" smtClean="0">
                <a:latin typeface="Times New Roman"/>
                <a:cs typeface="Times New Roman"/>
              </a:rPr>
              <a:t>E</a:t>
            </a:r>
            <a:r>
              <a:rPr sz="1150" spc="132" dirty="0" smtClean="0">
                <a:latin typeface="Times New Roman"/>
                <a:cs typeface="Times New Roman"/>
              </a:rPr>
              <a:t> </a:t>
            </a:r>
            <a:r>
              <a:rPr sz="1400" spc="69" dirty="0" smtClean="0">
                <a:latin typeface="Times New Roman"/>
                <a:cs typeface="Times New Roman"/>
              </a:rPr>
              <a:t>(L</a:t>
            </a:r>
            <a:r>
              <a:rPr sz="1150" spc="69" dirty="0" smtClean="0">
                <a:latin typeface="Times New Roman"/>
                <a:cs typeface="Times New Roman"/>
              </a:rPr>
              <a:t>ANJU</a:t>
            </a:r>
            <a:r>
              <a:rPr sz="1150" spc="-14" dirty="0" smtClean="0">
                <a:latin typeface="Times New Roman"/>
                <a:cs typeface="Times New Roman"/>
              </a:rPr>
              <a:t>T</a:t>
            </a:r>
            <a:r>
              <a:rPr sz="1150" spc="69" dirty="0" smtClean="0">
                <a:latin typeface="Times New Roman"/>
                <a:cs typeface="Times New Roman"/>
              </a:rPr>
              <a:t>AN</a:t>
            </a:r>
            <a:r>
              <a:rPr sz="1400" spc="0" dirty="0" smtClean="0">
                <a:latin typeface="Times New Roman"/>
                <a:cs typeface="Times New Roman"/>
              </a:rPr>
              <a:t>)</a:t>
            </a:r>
            <a:endParaRPr sz="1400">
              <a:latin typeface="Times New Roman"/>
              <a:cs typeface="Times New Roman"/>
            </a:endParaRPr>
          </a:p>
          <a:p>
            <a:pPr marL="236898" marR="250715" algn="ctr">
              <a:lnSpc>
                <a:spcPct val="95825"/>
              </a:lnSpc>
              <a:spcBef>
                <a:spcPts val="855"/>
              </a:spcBef>
            </a:pPr>
            <a:r>
              <a:rPr sz="1100" b="1" spc="-119" dirty="0" smtClean="0">
                <a:solidFill>
                  <a:srgbClr val="104D8A"/>
                </a:solidFill>
                <a:latin typeface="Times New Roman"/>
                <a:cs typeface="Times New Roman"/>
              </a:rPr>
              <a:t>T</a:t>
            </a:r>
            <a:r>
              <a:rPr sz="1100" b="1" spc="0" dirty="0" smtClean="0">
                <a:solidFill>
                  <a:srgbClr val="104D8A"/>
                </a:solidFill>
                <a:latin typeface="Times New Roman"/>
                <a:cs typeface="Times New Roman"/>
              </a:rPr>
              <a:t>rik</a:t>
            </a:r>
            <a:r>
              <a:rPr sz="1100" b="1" spc="34" dirty="0" smtClean="0">
                <a:solidFill>
                  <a:srgbClr val="104D8A"/>
                </a:solidFill>
                <a:latin typeface="Times New Roman"/>
                <a:cs typeface="Times New Roman"/>
              </a:rPr>
              <a:t> </a:t>
            </a:r>
            <a:r>
              <a:rPr sz="1100" b="1" spc="0" dirty="0" smtClean="0">
                <a:solidFill>
                  <a:srgbClr val="104D8A"/>
                </a:solidFill>
                <a:latin typeface="Times New Roman"/>
                <a:cs typeface="Times New Roman"/>
              </a:rPr>
              <a:t>dengan</a:t>
            </a:r>
            <a:r>
              <a:rPr sz="1100" b="1" spc="273" dirty="0" smtClean="0">
                <a:solidFill>
                  <a:srgbClr val="104D8A"/>
                </a:solidFill>
                <a:latin typeface="Times New Roman"/>
                <a:cs typeface="Times New Roman"/>
              </a:rPr>
              <a:t> </a:t>
            </a:r>
            <a:r>
              <a:rPr sz="1100" spc="0" dirty="0" smtClean="0">
                <a:solidFill>
                  <a:srgbClr val="104D8A"/>
                </a:solidFill>
                <a:latin typeface="Times New Roman"/>
                <a:cs typeface="Times New Roman"/>
              </a:rPr>
              <a:t>table</a:t>
            </a:r>
            <a:r>
              <a:rPr sz="1100" spc="0" dirty="0" smtClean="0">
                <a:latin typeface="Times New Roman"/>
                <a:cs typeface="Times New Roman"/>
              </a:rPr>
              <a:t>:</a:t>
            </a:r>
            <a:endParaRPr sz="1100">
              <a:latin typeface="Times New Roman"/>
              <a:cs typeface="Times New Roman"/>
            </a:endParaRPr>
          </a:p>
        </p:txBody>
      </p:sp>
      <p:sp>
        <p:nvSpPr>
          <p:cNvPr id="11" name="object 11"/>
          <p:cNvSpPr txBox="1"/>
          <p:nvPr/>
        </p:nvSpPr>
        <p:spPr>
          <a:xfrm>
            <a:off x="451205" y="893052"/>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1.</a:t>
            </a:r>
            <a:endParaRPr sz="1100">
              <a:latin typeface="Times New Roman"/>
              <a:cs typeface="Times New Roman"/>
            </a:endParaRPr>
          </a:p>
        </p:txBody>
      </p:sp>
      <p:sp>
        <p:nvSpPr>
          <p:cNvPr id="10" name="object 10"/>
          <p:cNvSpPr txBox="1"/>
          <p:nvPr/>
        </p:nvSpPr>
        <p:spPr>
          <a:xfrm>
            <a:off x="624395" y="893052"/>
            <a:ext cx="730179" cy="165878"/>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Calc2La</a:t>
            </a:r>
            <a:r>
              <a:rPr sz="1100" spc="-119" dirty="0" smtClean="0">
                <a:latin typeface="Times New Roman"/>
                <a:cs typeface="Times New Roman"/>
              </a:rPr>
              <a:t>T</a:t>
            </a:r>
            <a:r>
              <a:rPr sz="1100" spc="0" dirty="0" smtClean="0">
                <a:latin typeface="Times New Roman"/>
                <a:cs typeface="Times New Roman"/>
              </a:rPr>
              <a:t>ex;</a:t>
            </a:r>
            <a:endParaRPr sz="1100">
              <a:latin typeface="Times New Roman"/>
              <a:cs typeface="Times New Roman"/>
            </a:endParaRPr>
          </a:p>
        </p:txBody>
      </p:sp>
      <p:sp>
        <p:nvSpPr>
          <p:cNvPr id="9" name="object 9"/>
          <p:cNvSpPr txBox="1"/>
          <p:nvPr/>
        </p:nvSpPr>
        <p:spPr>
          <a:xfrm>
            <a:off x="901484" y="1078844"/>
            <a:ext cx="3268452" cy="608016"/>
          </a:xfrm>
          <a:prstGeom prst="rect">
            <a:avLst/>
          </a:prstGeom>
        </p:spPr>
        <p:txBody>
          <a:bodyPr wrap="square" lIns="0" tIns="0" rIns="0" bIns="0" rtlCol="0">
            <a:noAutofit/>
          </a:bodyPr>
          <a:lstStyle/>
          <a:p>
            <a:pPr marL="12700">
              <a:lnSpc>
                <a:spcPts val="1085"/>
              </a:lnSpc>
              <a:spcBef>
                <a:spcPts val="54"/>
              </a:spcBef>
            </a:pPr>
            <a:r>
              <a:rPr sz="1000" spc="0" dirty="0" smtClean="0">
                <a:latin typeface="Times New Roman"/>
                <a:cs typeface="Times New Roman"/>
              </a:rPr>
              <a:t>download:</a:t>
            </a:r>
            <a:r>
              <a:rPr sz="1000" spc="29" dirty="0" smtClean="0">
                <a:latin typeface="Times New Roman"/>
                <a:cs typeface="Times New Roman"/>
              </a:rPr>
              <a:t> </a:t>
            </a:r>
            <a:r>
              <a:rPr sz="1000" spc="0" dirty="0" smtClean="0">
                <a:latin typeface="Times New Roman"/>
                <a:cs typeface="Times New Roman"/>
                <a:hlinkClick r:id="rId3"/>
              </a:rPr>
              <a:t>http://calc2latex.sourceforge.net/</a:t>
            </a:r>
            <a:endParaRPr sz="1000" dirty="0">
              <a:latin typeface="Times New Roman"/>
              <a:cs typeface="Times New Roman"/>
            </a:endParaRPr>
          </a:p>
          <a:p>
            <a:pPr marL="12700" marR="1901158">
              <a:lnSpc>
                <a:spcPct val="99658"/>
              </a:lnSpc>
            </a:pPr>
            <a:r>
              <a:rPr sz="1000" spc="0" dirty="0" smtClean="0">
                <a:latin typeface="Times New Roman"/>
                <a:cs typeface="Times New Roman"/>
              </a:rPr>
              <a:t>tambahkan</a:t>
            </a:r>
            <a:r>
              <a:rPr sz="1000" spc="-32" dirty="0" smtClean="0">
                <a:latin typeface="Times New Roman"/>
                <a:cs typeface="Times New Roman"/>
              </a:rPr>
              <a:t> </a:t>
            </a:r>
            <a:r>
              <a:rPr sz="1000" spc="0" dirty="0" smtClean="0">
                <a:latin typeface="Times New Roman"/>
                <a:cs typeface="Times New Roman"/>
              </a:rPr>
              <a:t>ke</a:t>
            </a:r>
            <a:r>
              <a:rPr sz="1000" spc="84" dirty="0" smtClean="0">
                <a:latin typeface="Times New Roman"/>
                <a:cs typeface="Times New Roman"/>
              </a:rPr>
              <a:t> </a:t>
            </a:r>
            <a:r>
              <a:rPr sz="1000" spc="0" dirty="0" smtClean="0">
                <a:latin typeface="Times New Roman"/>
                <a:cs typeface="Times New Roman"/>
              </a:rPr>
              <a:t>00</a:t>
            </a:r>
            <a:r>
              <a:rPr sz="1000" spc="-139" dirty="0" smtClean="0">
                <a:latin typeface="Times New Roman"/>
                <a:cs typeface="Times New Roman"/>
              </a:rPr>
              <a:t> </a:t>
            </a:r>
            <a:r>
              <a:rPr sz="1000" spc="0" dirty="0" smtClean="0">
                <a:latin typeface="Times New Roman"/>
                <a:cs typeface="Times New Roman"/>
              </a:rPr>
              <a:t>Calc. Buat</a:t>
            </a:r>
            <a:r>
              <a:rPr sz="1000" spc="131" dirty="0" smtClean="0">
                <a:latin typeface="Times New Roman"/>
                <a:cs typeface="Times New Roman"/>
              </a:rPr>
              <a:t> </a:t>
            </a:r>
            <a:r>
              <a:rPr sz="1000" spc="0" dirty="0" smtClean="0">
                <a:latin typeface="Times New Roman"/>
                <a:cs typeface="Times New Roman"/>
              </a:rPr>
              <a:t>tabel</a:t>
            </a:r>
            <a:r>
              <a:rPr sz="1000" spc="193" dirty="0" smtClean="0">
                <a:latin typeface="Times New Roman"/>
                <a:cs typeface="Times New Roman"/>
              </a:rPr>
              <a:t> </a:t>
            </a:r>
            <a:r>
              <a:rPr sz="1000" spc="0" dirty="0" smtClean="0">
                <a:latin typeface="Times New Roman"/>
                <a:cs typeface="Times New Roman"/>
              </a:rPr>
              <a:t>di</a:t>
            </a:r>
            <a:r>
              <a:rPr sz="1000" spc="116" dirty="0" smtClean="0">
                <a:latin typeface="Times New Roman"/>
                <a:cs typeface="Times New Roman"/>
              </a:rPr>
              <a:t> </a:t>
            </a:r>
            <a:r>
              <a:rPr sz="1000" spc="0" dirty="0" smtClean="0">
                <a:latin typeface="Times New Roman"/>
                <a:cs typeface="Times New Roman"/>
              </a:rPr>
              <a:t>00</a:t>
            </a:r>
            <a:r>
              <a:rPr sz="1000" spc="234" dirty="0" smtClean="0">
                <a:latin typeface="Times New Roman"/>
                <a:cs typeface="Times New Roman"/>
              </a:rPr>
              <a:t> </a:t>
            </a:r>
            <a:r>
              <a:rPr sz="1000" spc="0" dirty="0" smtClean="0">
                <a:latin typeface="Times New Roman"/>
                <a:cs typeface="Times New Roman"/>
              </a:rPr>
              <a:t>Calc. Jalankan</a:t>
            </a:r>
            <a:r>
              <a:rPr sz="1000" spc="-22" dirty="0" smtClean="0">
                <a:latin typeface="Times New Roman"/>
                <a:cs typeface="Times New Roman"/>
              </a:rPr>
              <a:t> </a:t>
            </a:r>
            <a:r>
              <a:rPr sz="1000" spc="0" dirty="0" smtClean="0">
                <a:latin typeface="Times New Roman"/>
                <a:cs typeface="Times New Roman"/>
              </a:rPr>
              <a:t>Mac</a:t>
            </a:r>
            <a:r>
              <a:rPr sz="1000" spc="-19" dirty="0" smtClean="0">
                <a:latin typeface="Times New Roman"/>
                <a:cs typeface="Times New Roman"/>
              </a:rPr>
              <a:t>r</a:t>
            </a:r>
            <a:r>
              <a:rPr sz="1000" spc="0" dirty="0" smtClean="0">
                <a:latin typeface="Times New Roman"/>
                <a:cs typeface="Times New Roman"/>
              </a:rPr>
              <a:t>o.</a:t>
            </a:r>
            <a:endParaRPr sz="1000" dirty="0">
              <a:latin typeface="Times New Roman"/>
              <a:cs typeface="Times New Roman"/>
            </a:endParaRPr>
          </a:p>
        </p:txBody>
      </p:sp>
      <p:sp>
        <p:nvSpPr>
          <p:cNvPr id="8" name="object 8"/>
          <p:cNvSpPr txBox="1"/>
          <p:nvPr/>
        </p:nvSpPr>
        <p:spPr>
          <a:xfrm>
            <a:off x="764425" y="1107203"/>
            <a:ext cx="93116" cy="556801"/>
          </a:xfrm>
          <a:prstGeom prst="rect">
            <a:avLst/>
          </a:prstGeom>
        </p:spPr>
        <p:txBody>
          <a:bodyPr wrap="square" lIns="0" tIns="0" rIns="0" bIns="0" rtlCol="0">
            <a:noAutofit/>
          </a:bodyPr>
          <a:lstStyle/>
          <a:p>
            <a:pPr marL="12700">
              <a:lnSpc>
                <a:spcPts val="645"/>
              </a:lnSpc>
              <a:spcBef>
                <a:spcPts val="32"/>
              </a:spcBef>
            </a:pPr>
            <a:r>
              <a:rPr sz="600" spc="0" dirty="0" smtClean="0">
                <a:latin typeface="Malgun Gothic"/>
                <a:cs typeface="Malgun Gothic"/>
              </a:rPr>
              <a:t>�</a:t>
            </a:r>
            <a:endParaRPr sz="600">
              <a:latin typeface="Malgun Gothic"/>
              <a:cs typeface="Malgun Gothic"/>
            </a:endParaRPr>
          </a:p>
          <a:p>
            <a:pPr marL="12700">
              <a:lnSpc>
                <a:spcPct val="143312"/>
              </a:lnSpc>
              <a:spcBef>
                <a:spcPts val="127"/>
              </a:spcBef>
            </a:pPr>
            <a:r>
              <a:rPr sz="600" spc="0" dirty="0" smtClean="0">
                <a:latin typeface="Malgun Gothic"/>
                <a:cs typeface="Malgun Gothic"/>
              </a:rPr>
              <a:t>�</a:t>
            </a:r>
            <a:endParaRPr sz="600">
              <a:latin typeface="Malgun Gothic"/>
              <a:cs typeface="Malgun Gothic"/>
            </a:endParaRPr>
          </a:p>
          <a:p>
            <a:pPr marL="12700">
              <a:lnSpc>
                <a:spcPct val="143312"/>
              </a:lnSpc>
              <a:spcBef>
                <a:spcPts val="160"/>
              </a:spcBef>
            </a:pPr>
            <a:r>
              <a:rPr sz="600" spc="0" dirty="0" smtClean="0">
                <a:latin typeface="Malgun Gothic"/>
                <a:cs typeface="Malgun Gothic"/>
              </a:rPr>
              <a:t>�</a:t>
            </a:r>
            <a:endParaRPr sz="600">
              <a:latin typeface="Malgun Gothic"/>
              <a:cs typeface="Malgun Gothic"/>
            </a:endParaRPr>
          </a:p>
          <a:p>
            <a:pPr marL="12700">
              <a:lnSpc>
                <a:spcPct val="143312"/>
              </a:lnSpc>
              <a:spcBef>
                <a:spcPts val="160"/>
              </a:spcBef>
            </a:pPr>
            <a:r>
              <a:rPr sz="600" spc="0" dirty="0" smtClean="0">
                <a:latin typeface="Malgun Gothic"/>
                <a:cs typeface="Malgun Gothic"/>
              </a:rPr>
              <a:t>�</a:t>
            </a:r>
            <a:endParaRPr sz="600">
              <a:latin typeface="Malgun Gothic"/>
              <a:cs typeface="Malgun Gothic"/>
            </a:endParaRPr>
          </a:p>
        </p:txBody>
      </p:sp>
      <p:sp>
        <p:nvSpPr>
          <p:cNvPr id="7" name="object 7"/>
          <p:cNvSpPr txBox="1"/>
          <p:nvPr/>
        </p:nvSpPr>
        <p:spPr>
          <a:xfrm>
            <a:off x="451205" y="1715478"/>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2.</a:t>
            </a:r>
            <a:endParaRPr sz="1100">
              <a:latin typeface="Times New Roman"/>
              <a:cs typeface="Times New Roman"/>
            </a:endParaRPr>
          </a:p>
        </p:txBody>
      </p:sp>
      <p:sp>
        <p:nvSpPr>
          <p:cNvPr id="6" name="object 6"/>
          <p:cNvSpPr txBox="1"/>
          <p:nvPr/>
        </p:nvSpPr>
        <p:spPr>
          <a:xfrm>
            <a:off x="624387" y="1715478"/>
            <a:ext cx="2638139" cy="196432"/>
          </a:xfrm>
          <a:prstGeom prst="rect">
            <a:avLst/>
          </a:prstGeom>
        </p:spPr>
        <p:txBody>
          <a:bodyPr wrap="square" lIns="0" tIns="0" rIns="0" bIns="0" rtlCol="0">
            <a:noAutofit/>
          </a:bodyPr>
          <a:lstStyle/>
          <a:p>
            <a:pPr marL="12700">
              <a:lnSpc>
                <a:spcPts val="1425"/>
              </a:lnSpc>
              <a:spcBef>
                <a:spcPts val="71"/>
              </a:spcBef>
            </a:pPr>
            <a:r>
              <a:rPr sz="1650" spc="0" baseline="10541" dirty="0" smtClean="0">
                <a:latin typeface="Times New Roman"/>
                <a:cs typeface="Times New Roman"/>
              </a:rPr>
              <a:t>Gunakan</a:t>
            </a:r>
            <a:r>
              <a:rPr sz="1650" spc="-32" baseline="10541" dirty="0" smtClean="0">
                <a:latin typeface="Times New Roman"/>
                <a:cs typeface="Times New Roman"/>
              </a:rPr>
              <a:t> </a:t>
            </a:r>
            <a:r>
              <a:rPr sz="1650" spc="0" baseline="10541" dirty="0" smtClean="0">
                <a:latin typeface="Times New Roman"/>
                <a:cs typeface="Times New Roman"/>
              </a:rPr>
              <a:t>fasillitas</a:t>
            </a:r>
            <a:r>
              <a:rPr sz="1650" spc="260" baseline="10541" dirty="0" smtClean="0">
                <a:latin typeface="Times New Roman"/>
                <a:cs typeface="Times New Roman"/>
              </a:rPr>
              <a:t> </a:t>
            </a:r>
            <a:r>
              <a:rPr sz="1650" spc="-19" baseline="10541" dirty="0" smtClean="0">
                <a:latin typeface="Times New Roman"/>
                <a:cs typeface="Times New Roman"/>
              </a:rPr>
              <a:t>W</a:t>
            </a:r>
            <a:r>
              <a:rPr sz="1650" spc="0" baseline="10541" dirty="0" smtClean="0">
                <a:latin typeface="Times New Roman"/>
                <a:cs typeface="Times New Roman"/>
              </a:rPr>
              <a:t>izards</a:t>
            </a:r>
            <a:r>
              <a:rPr sz="1650" spc="15" baseline="10541" dirty="0" smtClean="0">
                <a:latin typeface="Times New Roman"/>
                <a:cs typeface="Times New Roman"/>
              </a:rPr>
              <a:t> </a:t>
            </a:r>
            <a:r>
              <a:rPr sz="1650" spc="0" baseline="10541" dirty="0" smtClean="0">
                <a:latin typeface="Times New Roman"/>
                <a:cs typeface="Times New Roman"/>
              </a:rPr>
              <a:t>dari</a:t>
            </a:r>
            <a:r>
              <a:rPr sz="1650" spc="239" baseline="10541" dirty="0" smtClean="0">
                <a:latin typeface="Times New Roman"/>
                <a:cs typeface="Times New Roman"/>
              </a:rPr>
              <a:t> </a:t>
            </a:r>
            <a:r>
              <a:rPr sz="1650" spc="-179" baseline="10541" dirty="0" smtClean="0">
                <a:latin typeface="Times New Roman"/>
                <a:cs typeface="Times New Roman"/>
              </a:rPr>
              <a:t>T</a:t>
            </a:r>
            <a:r>
              <a:rPr sz="1650" spc="-134" baseline="-2635" dirty="0" smtClean="0">
                <a:latin typeface="Times New Roman"/>
                <a:cs typeface="Times New Roman"/>
              </a:rPr>
              <a:t>E</a:t>
            </a:r>
            <a:r>
              <a:rPr sz="1650" spc="0" baseline="10541" dirty="0" smtClean="0">
                <a:latin typeface="Times New Roman"/>
                <a:cs typeface="Times New Roman"/>
              </a:rPr>
              <a:t>XStudio.</a:t>
            </a:r>
            <a:endParaRPr sz="1100">
              <a:latin typeface="Times New Roman"/>
              <a:cs typeface="Times New Roman"/>
            </a:endParaRPr>
          </a:p>
        </p:txBody>
      </p:sp>
      <p:sp>
        <p:nvSpPr>
          <p:cNvPr id="5" name="object 5"/>
          <p:cNvSpPr txBox="1"/>
          <p:nvPr/>
        </p:nvSpPr>
        <p:spPr>
          <a:xfrm>
            <a:off x="901484" y="1901851"/>
            <a:ext cx="2075644" cy="192727"/>
          </a:xfrm>
          <a:prstGeom prst="rect">
            <a:avLst/>
          </a:prstGeom>
        </p:spPr>
        <p:txBody>
          <a:bodyPr wrap="square" lIns="0" tIns="0" rIns="0" bIns="0" rtlCol="0">
            <a:noAutofit/>
          </a:bodyPr>
          <a:lstStyle/>
          <a:p>
            <a:pPr marL="12700">
              <a:lnSpc>
                <a:spcPts val="1110"/>
              </a:lnSpc>
              <a:spcBef>
                <a:spcPts val="55"/>
              </a:spcBef>
            </a:pPr>
            <a:r>
              <a:rPr sz="1000" spc="0" dirty="0" smtClean="0">
                <a:latin typeface="Times New Roman"/>
                <a:cs typeface="Times New Roman"/>
              </a:rPr>
              <a:t>Click</a:t>
            </a:r>
            <a:r>
              <a:rPr sz="1000" spc="108" dirty="0" smtClean="0">
                <a:latin typeface="Times New Roman"/>
                <a:cs typeface="Times New Roman"/>
              </a:rPr>
              <a:t> </a:t>
            </a:r>
            <a:r>
              <a:rPr sz="1000" spc="-89" dirty="0" smtClean="0">
                <a:latin typeface="Times New Roman"/>
                <a:cs typeface="Times New Roman"/>
              </a:rPr>
              <a:t>T</a:t>
            </a:r>
            <a:r>
              <a:rPr sz="1000" spc="0" dirty="0" smtClean="0">
                <a:latin typeface="Times New Roman"/>
                <a:cs typeface="Times New Roman"/>
              </a:rPr>
              <a:t>ab:</a:t>
            </a:r>
            <a:r>
              <a:rPr sz="1000" spc="133" dirty="0" smtClean="0">
                <a:latin typeface="Times New Roman"/>
                <a:cs typeface="Times New Roman"/>
              </a:rPr>
              <a:t> </a:t>
            </a:r>
            <a:r>
              <a:rPr sz="1000" spc="-19" dirty="0" smtClean="0">
                <a:latin typeface="Times New Roman"/>
                <a:cs typeface="Times New Roman"/>
              </a:rPr>
              <a:t>W</a:t>
            </a:r>
            <a:r>
              <a:rPr sz="1000" spc="0" dirty="0" smtClean="0">
                <a:latin typeface="Times New Roman"/>
                <a:cs typeface="Times New Roman"/>
              </a:rPr>
              <a:t>izards</a:t>
            </a:r>
            <a:r>
              <a:rPr sz="1000" spc="38" dirty="0" smtClean="0">
                <a:latin typeface="Times New Roman"/>
                <a:cs typeface="Times New Roman"/>
              </a:rPr>
              <a:t> </a:t>
            </a:r>
            <a:r>
              <a:rPr sz="1000" spc="0" dirty="0" smtClean="0">
                <a:latin typeface="Malgun Gothic"/>
                <a:cs typeface="Malgun Gothic"/>
              </a:rPr>
              <a:t>→</a:t>
            </a:r>
            <a:r>
              <a:rPr sz="1000" spc="-61" dirty="0" smtClean="0">
                <a:latin typeface="Malgun Gothic"/>
                <a:cs typeface="Malgun Gothic"/>
              </a:rPr>
              <a:t> </a:t>
            </a:r>
            <a:r>
              <a:rPr sz="1000" spc="0" dirty="0" smtClean="0">
                <a:latin typeface="Times New Roman"/>
                <a:cs typeface="Times New Roman"/>
              </a:rPr>
              <a:t>Quick </a:t>
            </a:r>
            <a:r>
              <a:rPr sz="1000" spc="-109" dirty="0" smtClean="0">
                <a:latin typeface="Times New Roman"/>
                <a:cs typeface="Times New Roman"/>
              </a:rPr>
              <a:t>T</a:t>
            </a:r>
            <a:r>
              <a:rPr sz="1000" spc="0" dirty="0" smtClean="0">
                <a:latin typeface="Times New Roman"/>
                <a:cs typeface="Times New Roman"/>
              </a:rPr>
              <a:t>abula</a:t>
            </a:r>
            <a:r>
              <a:rPr sz="1000" spc="-75" dirty="0" smtClean="0">
                <a:latin typeface="Times New Roman"/>
                <a:cs typeface="Times New Roman"/>
              </a:rPr>
              <a:t>r</a:t>
            </a:r>
            <a:r>
              <a:rPr sz="1000" spc="0" dirty="0" smtClean="0">
                <a:latin typeface="Times New Roman"/>
                <a:cs typeface="Times New Roman"/>
              </a:rPr>
              <a:t>...</a:t>
            </a:r>
            <a:endParaRPr sz="1000">
              <a:latin typeface="Times New Roman"/>
              <a:cs typeface="Times New Roman"/>
            </a:endParaRPr>
          </a:p>
        </p:txBody>
      </p:sp>
      <p:sp>
        <p:nvSpPr>
          <p:cNvPr id="4" name="object 4"/>
          <p:cNvSpPr txBox="1"/>
          <p:nvPr/>
        </p:nvSpPr>
        <p:spPr>
          <a:xfrm>
            <a:off x="764425" y="1929616"/>
            <a:ext cx="93116" cy="101315"/>
          </a:xfrm>
          <a:prstGeom prst="rect">
            <a:avLst/>
          </a:prstGeom>
        </p:spPr>
        <p:txBody>
          <a:bodyPr wrap="square" lIns="0" tIns="0" rIns="0" bIns="0" rtlCol="0">
            <a:noAutofit/>
          </a:bodyPr>
          <a:lstStyle/>
          <a:p>
            <a:pPr marL="12700">
              <a:lnSpc>
                <a:spcPts val="645"/>
              </a:lnSpc>
              <a:spcBef>
                <a:spcPts val="32"/>
              </a:spcBef>
            </a:pPr>
            <a:r>
              <a:rPr sz="600" spc="0" dirty="0" smtClean="0">
                <a:latin typeface="Malgun Gothic"/>
                <a:cs typeface="Malgun Gothic"/>
              </a:rPr>
              <a:t>�</a:t>
            </a:r>
            <a:endParaRPr sz="600">
              <a:latin typeface="Malgun Gothic"/>
              <a:cs typeface="Malgun Gothic"/>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8" name="object 5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1" name="object 51"/>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7" name="object 57"/>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6" name="object 16"/>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3" name="object 13"/>
          <p:cNvSpPr/>
          <p:nvPr/>
        </p:nvSpPr>
        <p:spPr>
          <a:xfrm>
            <a:off x="1526717"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4" name="object 14"/>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1037490" cy="207596"/>
          </a:xfrm>
          <a:prstGeom prst="rect">
            <a:avLst/>
          </a:prstGeom>
        </p:spPr>
        <p:txBody>
          <a:bodyPr wrap="square" lIns="0" tIns="0" rIns="0" bIns="0" rtlCol="0">
            <a:noAutofit/>
          </a:bodyPr>
          <a:lstStyle/>
          <a:p>
            <a:pPr marL="12700">
              <a:lnSpc>
                <a:spcPts val="1505"/>
              </a:lnSpc>
              <a:spcBef>
                <a:spcPts val="75"/>
              </a:spcBef>
            </a:pPr>
            <a:r>
              <a:rPr sz="1400" spc="-25" dirty="0" smtClean="0">
                <a:latin typeface="Times New Roman"/>
                <a:cs typeface="Times New Roman"/>
              </a:rPr>
              <a:t>T</a:t>
            </a:r>
            <a:r>
              <a:rPr sz="1150" spc="69" dirty="0" smtClean="0">
                <a:latin typeface="Times New Roman"/>
                <a:cs typeface="Times New Roman"/>
              </a:rPr>
              <a:t>ABL</a:t>
            </a:r>
            <a:r>
              <a:rPr sz="1150" spc="0" dirty="0" smtClean="0">
                <a:latin typeface="Times New Roman"/>
                <a:cs typeface="Times New Roman"/>
              </a:rPr>
              <a:t>E</a:t>
            </a:r>
            <a:r>
              <a:rPr sz="1150" spc="132" dirty="0" smtClean="0">
                <a:latin typeface="Times New Roman"/>
                <a:cs typeface="Times New Roman"/>
              </a:rPr>
              <a:t> </a:t>
            </a:r>
            <a:r>
              <a:rPr sz="1150" spc="69" dirty="0" smtClean="0">
                <a:latin typeface="Times New Roman"/>
                <a:cs typeface="Times New Roman"/>
              </a:rPr>
              <a:t>0</a:t>
            </a:r>
            <a:r>
              <a:rPr sz="1150" spc="0" dirty="0" smtClean="0">
                <a:latin typeface="Times New Roman"/>
                <a:cs typeface="Times New Roman"/>
              </a:rPr>
              <a:t>F</a:t>
            </a:r>
            <a:r>
              <a:rPr sz="1150" spc="139" dirty="0" smtClean="0">
                <a:latin typeface="Times New Roman"/>
                <a:cs typeface="Times New Roman"/>
              </a:rPr>
              <a:t> </a:t>
            </a:r>
            <a:r>
              <a:rPr sz="1400" spc="69" dirty="0" smtClean="0">
                <a:latin typeface="Times New Roman"/>
                <a:cs typeface="Times New Roman"/>
              </a:rPr>
              <a:t>..</a:t>
            </a:r>
            <a:r>
              <a:rPr sz="1400" spc="0" dirty="0" smtClean="0">
                <a:latin typeface="Times New Roman"/>
                <a:cs typeface="Times New Roman"/>
              </a:rPr>
              <a:t>.</a:t>
            </a:r>
            <a:endParaRPr sz="1400">
              <a:latin typeface="Times New Roman"/>
              <a:cs typeface="Times New Roman"/>
            </a:endParaRPr>
          </a:p>
        </p:txBody>
      </p:sp>
      <p:sp>
        <p:nvSpPr>
          <p:cNvPr id="8" name="object 8"/>
          <p:cNvSpPr txBox="1"/>
          <p:nvPr/>
        </p:nvSpPr>
        <p:spPr>
          <a:xfrm>
            <a:off x="347294" y="1004035"/>
            <a:ext cx="3470176" cy="449898"/>
          </a:xfrm>
          <a:prstGeom prst="rect">
            <a:avLst/>
          </a:prstGeom>
        </p:spPr>
        <p:txBody>
          <a:bodyPr wrap="square" lIns="0" tIns="0" rIns="0" bIns="0" rtlCol="0">
            <a:noAutofit/>
          </a:bodyPr>
          <a:lstStyle/>
          <a:p>
            <a:pPr marL="12700">
              <a:lnSpc>
                <a:spcPts val="1210"/>
              </a:lnSpc>
              <a:spcBef>
                <a:spcPts val="60"/>
              </a:spcBef>
            </a:pPr>
            <a:r>
              <a:rPr sz="1100" spc="-109" dirty="0" smtClean="0">
                <a:latin typeface="Times New Roman"/>
                <a:cs typeface="Times New Roman"/>
              </a:rPr>
              <a:t>T</a:t>
            </a:r>
            <a:r>
              <a:rPr sz="1100" spc="0" dirty="0" smtClean="0">
                <a:latin typeface="Times New Roman"/>
                <a:cs typeface="Times New Roman"/>
              </a:rPr>
              <a:t>ambahkan syntax </a:t>
            </a:r>
            <a:r>
              <a:rPr sz="1100" spc="11" dirty="0" smtClean="0">
                <a:latin typeface="Times New Roman"/>
                <a:cs typeface="Times New Roman"/>
              </a:rPr>
              <a:t> </a:t>
            </a:r>
            <a:r>
              <a:rPr sz="1100" spc="0" dirty="0" smtClean="0">
                <a:latin typeface="Times New Roman"/>
                <a:cs typeface="Times New Roman"/>
              </a:rPr>
              <a:t>berikut</a:t>
            </a:r>
            <a:r>
              <a:rPr sz="1100" spc="-32" dirty="0" smtClean="0">
                <a:latin typeface="Times New Roman"/>
                <a:cs typeface="Times New Roman"/>
              </a:rPr>
              <a:t> </a:t>
            </a:r>
            <a:r>
              <a:rPr sz="1100" spc="0" dirty="0" err="1" smtClean="0">
                <a:latin typeface="Times New Roman"/>
                <a:cs typeface="Times New Roman"/>
              </a:rPr>
              <a:t>setelah</a:t>
            </a:r>
            <a:r>
              <a:rPr sz="1100" spc="0" dirty="0" smtClean="0">
                <a:latin typeface="Times New Roman"/>
                <a:cs typeface="Times New Roman"/>
              </a:rPr>
              <a:t> </a:t>
            </a:r>
            <a:r>
              <a:rPr sz="1100" spc="29" dirty="0" smtClean="0">
                <a:latin typeface="Times New Roman"/>
                <a:cs typeface="Times New Roman"/>
              </a:rPr>
              <a:t> </a:t>
            </a:r>
            <a:r>
              <a:rPr lang="id-ID" sz="1100" spc="0" dirty="0" smtClean="0">
                <a:latin typeface="Levenim MT" panose="02010502060101010101" pitchFamily="2" charset="-79"/>
                <a:cs typeface="Levenim MT" panose="02010502060101010101" pitchFamily="2" charset="-79"/>
              </a:rPr>
              <a:t>\</a:t>
            </a:r>
            <a:r>
              <a:rPr sz="1100" spc="0" dirty="0" smtClean="0">
                <a:latin typeface="Times New Roman"/>
                <a:cs typeface="Times New Roman"/>
              </a:rPr>
              <a:t>begin</a:t>
            </a:r>
            <a:r>
              <a:rPr sz="1100" spc="0" dirty="0" smtClean="0">
                <a:latin typeface="Malgun Gothic"/>
                <a:cs typeface="Malgun Gothic"/>
              </a:rPr>
              <a:t>{</a:t>
            </a:r>
            <a:r>
              <a:rPr sz="1100" spc="0" dirty="0" smtClean="0">
                <a:latin typeface="Times New Roman"/>
                <a:cs typeface="Times New Roman"/>
              </a:rPr>
              <a:t>document</a:t>
            </a:r>
            <a:r>
              <a:rPr sz="1100" spc="0" dirty="0" smtClean="0">
                <a:latin typeface="Malgun Gothic"/>
                <a:cs typeface="Malgun Gothic"/>
              </a:rPr>
              <a:t>}</a:t>
            </a:r>
            <a:endParaRPr sz="1100" dirty="0">
              <a:latin typeface="Malgun Gothic"/>
              <a:cs typeface="Malgun Gothic"/>
            </a:endParaRPr>
          </a:p>
          <a:p>
            <a:pPr marL="12700" marR="27581">
              <a:lnSpc>
                <a:spcPct val="95825"/>
              </a:lnSpc>
              <a:spcBef>
                <a:spcPts val="898"/>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tableofcontents</a:t>
            </a:r>
            <a:endParaRPr sz="1100" dirty="0">
              <a:latin typeface="Times New Roman"/>
              <a:cs typeface="Times New Roman"/>
            </a:endParaRPr>
          </a:p>
        </p:txBody>
      </p:sp>
      <p:sp>
        <p:nvSpPr>
          <p:cNvPr id="7" name="object 7"/>
          <p:cNvSpPr txBox="1"/>
          <p:nvPr/>
        </p:nvSpPr>
        <p:spPr>
          <a:xfrm>
            <a:off x="347294" y="1462061"/>
            <a:ext cx="1874983" cy="163945"/>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clearpage</a:t>
            </a:r>
            <a:r>
              <a:rPr sz="1100" spc="256" dirty="0" smtClean="0">
                <a:solidFill>
                  <a:srgbClr val="8A1919"/>
                </a:solidFill>
                <a:latin typeface="Times New Roman"/>
                <a:cs typeface="Times New Roman"/>
              </a:rPr>
              <a:t> </a:t>
            </a:r>
            <a:r>
              <a:rPr sz="1100" spc="0" dirty="0" smtClean="0">
                <a:solidFill>
                  <a:srgbClr val="8A1919"/>
                </a:solidFill>
                <a:latin typeface="Times New Roman"/>
                <a:cs typeface="Times New Roman"/>
              </a:rPr>
              <a:t>%mengakhiri</a:t>
            </a:r>
            <a:endParaRPr sz="1100" dirty="0">
              <a:latin typeface="Times New Roman"/>
              <a:cs typeface="Times New Roman"/>
            </a:endParaRPr>
          </a:p>
        </p:txBody>
      </p:sp>
      <p:sp>
        <p:nvSpPr>
          <p:cNvPr id="6" name="object 6"/>
          <p:cNvSpPr txBox="1"/>
          <p:nvPr/>
        </p:nvSpPr>
        <p:spPr>
          <a:xfrm>
            <a:off x="2259223" y="1462061"/>
            <a:ext cx="628073"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halaman</a:t>
            </a:r>
            <a:endParaRPr sz="1100">
              <a:latin typeface="Times New Roman"/>
              <a:cs typeface="Times New Roman"/>
            </a:endParaRPr>
          </a:p>
        </p:txBody>
      </p:sp>
      <p:sp>
        <p:nvSpPr>
          <p:cNvPr id="5" name="object 5"/>
          <p:cNvSpPr txBox="1"/>
          <p:nvPr/>
        </p:nvSpPr>
        <p:spPr>
          <a:xfrm>
            <a:off x="347294" y="1806205"/>
            <a:ext cx="1209964" cy="336030"/>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listoffigures</a:t>
            </a:r>
            <a:endParaRPr sz="1100" dirty="0">
              <a:latin typeface="Times New Roman"/>
              <a:cs typeface="Times New Roman"/>
            </a:endParaRPr>
          </a:p>
          <a:p>
            <a:pPr marL="12700" marR="20781">
              <a:lnSpc>
                <a:spcPct val="95825"/>
              </a:lnSpc>
              <a:spcBef>
                <a:spcPts val="3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clearpage</a:t>
            </a:r>
            <a:endParaRPr sz="1100" dirty="0">
              <a:latin typeface="Times New Roman"/>
              <a:cs typeface="Times New Roman"/>
            </a:endParaRPr>
          </a:p>
        </p:txBody>
      </p:sp>
      <p:sp>
        <p:nvSpPr>
          <p:cNvPr id="4" name="object 4"/>
          <p:cNvSpPr txBox="1"/>
          <p:nvPr/>
        </p:nvSpPr>
        <p:spPr>
          <a:xfrm>
            <a:off x="347294" y="2322435"/>
            <a:ext cx="1126837" cy="336017"/>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listoftables</a:t>
            </a:r>
            <a:endParaRPr sz="1100" dirty="0">
              <a:latin typeface="Times New Roman"/>
              <a:cs typeface="Times New Roman"/>
            </a:endParaRPr>
          </a:p>
          <a:p>
            <a:pPr marL="12700" marR="20781">
              <a:lnSpc>
                <a:spcPct val="95825"/>
              </a:lnSpc>
              <a:spcBef>
                <a:spcPts val="30"/>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clearpage</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9" name="object 59"/>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2" name="object 52"/>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8" name="object 58"/>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9" name="object 19"/>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7" name="object 17"/>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6" name="object 16"/>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3" name="object 13"/>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4" name="object 14"/>
          <p:cNvSpPr/>
          <p:nvPr/>
        </p:nvSpPr>
        <p:spPr>
          <a:xfrm>
            <a:off x="1577111"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1" name="object 11"/>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0" name="object 10"/>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9" name="object 9"/>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8" name="object 8"/>
          <p:cNvSpPr txBox="1"/>
          <p:nvPr/>
        </p:nvSpPr>
        <p:spPr>
          <a:xfrm>
            <a:off x="99860" y="344631"/>
            <a:ext cx="2126643" cy="207596"/>
          </a:xfrm>
          <a:prstGeom prst="rect">
            <a:avLst/>
          </a:prstGeom>
        </p:spPr>
        <p:txBody>
          <a:bodyPr wrap="square" lIns="0" tIns="0" rIns="0" bIns="0" rtlCol="0">
            <a:noAutofit/>
          </a:bodyPr>
          <a:lstStyle/>
          <a:p>
            <a:pPr marL="12700">
              <a:lnSpc>
                <a:spcPts val="1505"/>
              </a:lnSpc>
              <a:spcBef>
                <a:spcPts val="75"/>
              </a:spcBef>
            </a:pPr>
            <a:r>
              <a:rPr sz="1400" spc="-25" dirty="0" smtClean="0">
                <a:latin typeface="Times New Roman"/>
                <a:cs typeface="Times New Roman"/>
              </a:rPr>
              <a:t>T</a:t>
            </a:r>
            <a:r>
              <a:rPr sz="1150" spc="69" dirty="0" smtClean="0">
                <a:latin typeface="Times New Roman"/>
                <a:cs typeface="Times New Roman"/>
              </a:rPr>
              <a:t>ABL</a:t>
            </a:r>
            <a:r>
              <a:rPr sz="1150" spc="0" dirty="0" smtClean="0">
                <a:latin typeface="Times New Roman"/>
                <a:cs typeface="Times New Roman"/>
              </a:rPr>
              <a:t>E</a:t>
            </a:r>
            <a:r>
              <a:rPr sz="1150" spc="132" dirty="0" smtClean="0">
                <a:latin typeface="Times New Roman"/>
                <a:cs typeface="Times New Roman"/>
              </a:rPr>
              <a:t> </a:t>
            </a:r>
            <a:r>
              <a:rPr sz="1150" spc="69" dirty="0" smtClean="0">
                <a:latin typeface="Times New Roman"/>
                <a:cs typeface="Times New Roman"/>
              </a:rPr>
              <a:t>0</a:t>
            </a:r>
            <a:r>
              <a:rPr sz="1150" spc="0" dirty="0" smtClean="0">
                <a:latin typeface="Times New Roman"/>
                <a:cs typeface="Times New Roman"/>
              </a:rPr>
              <a:t>F</a:t>
            </a:r>
            <a:r>
              <a:rPr sz="1150" spc="139" dirty="0" smtClean="0">
                <a:latin typeface="Times New Roman"/>
                <a:cs typeface="Times New Roman"/>
              </a:rPr>
              <a:t> </a:t>
            </a:r>
            <a:r>
              <a:rPr sz="1400" spc="69" dirty="0" smtClean="0">
                <a:latin typeface="Times New Roman"/>
                <a:cs typeface="Times New Roman"/>
              </a:rPr>
              <a:t>..</a:t>
            </a:r>
            <a:r>
              <a:rPr sz="1400" spc="0" dirty="0" smtClean="0">
                <a:latin typeface="Times New Roman"/>
                <a:cs typeface="Times New Roman"/>
              </a:rPr>
              <a:t>.</a:t>
            </a:r>
            <a:r>
              <a:rPr sz="1400" spc="185" dirty="0" smtClean="0">
                <a:latin typeface="Times New Roman"/>
                <a:cs typeface="Times New Roman"/>
              </a:rPr>
              <a:t> </a:t>
            </a:r>
            <a:r>
              <a:rPr sz="1400" spc="69" dirty="0" smtClean="0">
                <a:latin typeface="Times New Roman"/>
                <a:cs typeface="Times New Roman"/>
              </a:rPr>
              <a:t>(L</a:t>
            </a:r>
            <a:r>
              <a:rPr sz="1150" spc="69" dirty="0" smtClean="0">
                <a:latin typeface="Times New Roman"/>
                <a:cs typeface="Times New Roman"/>
              </a:rPr>
              <a:t>ANJU</a:t>
            </a:r>
            <a:r>
              <a:rPr sz="1150" spc="-14" dirty="0" smtClean="0">
                <a:latin typeface="Times New Roman"/>
                <a:cs typeface="Times New Roman"/>
              </a:rPr>
              <a:t>T</a:t>
            </a:r>
            <a:r>
              <a:rPr sz="1150" spc="69" dirty="0" smtClean="0">
                <a:latin typeface="Times New Roman"/>
                <a:cs typeface="Times New Roman"/>
              </a:rPr>
              <a:t>AN</a:t>
            </a:r>
            <a:r>
              <a:rPr sz="1400" spc="0" dirty="0" smtClean="0">
                <a:latin typeface="Times New Roman"/>
                <a:cs typeface="Times New Roman"/>
              </a:rPr>
              <a:t>)</a:t>
            </a:r>
            <a:endParaRPr sz="1400">
              <a:latin typeface="Times New Roman"/>
              <a:cs typeface="Times New Roman"/>
            </a:endParaRPr>
          </a:p>
        </p:txBody>
      </p:sp>
      <p:sp>
        <p:nvSpPr>
          <p:cNvPr id="7" name="object 7"/>
          <p:cNvSpPr txBox="1"/>
          <p:nvPr/>
        </p:nvSpPr>
        <p:spPr>
          <a:xfrm>
            <a:off x="347294" y="1144956"/>
            <a:ext cx="2955638" cy="621321"/>
          </a:xfrm>
          <a:prstGeom prst="rect">
            <a:avLst/>
          </a:prstGeom>
        </p:spPr>
        <p:txBody>
          <a:bodyPr wrap="square" lIns="0" tIns="0" rIns="0" bIns="0" rtlCol="0">
            <a:noAutofit/>
          </a:bodyPr>
          <a:lstStyle/>
          <a:p>
            <a:pPr marL="12700" marR="20781">
              <a:lnSpc>
                <a:spcPts val="1175"/>
              </a:lnSpc>
              <a:spcBef>
                <a:spcPts val="58"/>
              </a:spcBef>
            </a:pPr>
            <a:r>
              <a:rPr sz="1100" b="1" spc="0" dirty="0" smtClean="0">
                <a:solidFill>
                  <a:srgbClr val="104D8A"/>
                </a:solidFill>
                <a:latin typeface="Times New Roman"/>
                <a:cs typeface="Times New Roman"/>
              </a:rPr>
              <a:t>Merubah</a:t>
            </a:r>
            <a:r>
              <a:rPr sz="1100" b="1" spc="175" dirty="0" smtClean="0">
                <a:solidFill>
                  <a:srgbClr val="104D8A"/>
                </a:solidFill>
                <a:latin typeface="Times New Roman"/>
                <a:cs typeface="Times New Roman"/>
              </a:rPr>
              <a:t> </a:t>
            </a:r>
            <a:r>
              <a:rPr sz="1100" b="1" spc="0" dirty="0" smtClean="0">
                <a:solidFill>
                  <a:srgbClr val="104D8A"/>
                </a:solidFill>
                <a:latin typeface="Times New Roman"/>
                <a:cs typeface="Times New Roman"/>
              </a:rPr>
              <a:t>Judul</a:t>
            </a:r>
            <a:r>
              <a:rPr sz="1100" b="1" spc="80" dirty="0" smtClean="0">
                <a:solidFill>
                  <a:srgbClr val="104D8A"/>
                </a:solidFill>
                <a:latin typeface="Times New Roman"/>
                <a:cs typeface="Times New Roman"/>
              </a:rPr>
              <a:t> </a:t>
            </a:r>
            <a:r>
              <a:rPr sz="1100" b="1" spc="-119" dirty="0" smtClean="0">
                <a:solidFill>
                  <a:srgbClr val="104D8A"/>
                </a:solidFill>
                <a:latin typeface="Times New Roman"/>
                <a:cs typeface="Times New Roman"/>
              </a:rPr>
              <a:t>T</a:t>
            </a:r>
            <a:r>
              <a:rPr sz="1100" b="1" spc="0" dirty="0" smtClean="0">
                <a:solidFill>
                  <a:srgbClr val="104D8A"/>
                </a:solidFill>
                <a:latin typeface="Times New Roman"/>
                <a:cs typeface="Times New Roman"/>
              </a:rPr>
              <a:t>oC,</a:t>
            </a:r>
            <a:r>
              <a:rPr sz="1100" b="1" spc="25" dirty="0" smtClean="0">
                <a:solidFill>
                  <a:srgbClr val="104D8A"/>
                </a:solidFill>
                <a:latin typeface="Times New Roman"/>
                <a:cs typeface="Times New Roman"/>
              </a:rPr>
              <a:t> </a:t>
            </a:r>
            <a:r>
              <a:rPr sz="1100" b="1" spc="-119" dirty="0" smtClean="0">
                <a:solidFill>
                  <a:srgbClr val="104D8A"/>
                </a:solidFill>
                <a:latin typeface="Times New Roman"/>
                <a:cs typeface="Times New Roman"/>
              </a:rPr>
              <a:t>T</a:t>
            </a:r>
            <a:r>
              <a:rPr sz="1100" b="1" spc="0" dirty="0" smtClean="0">
                <a:solidFill>
                  <a:srgbClr val="104D8A"/>
                </a:solidFill>
                <a:latin typeface="Times New Roman"/>
                <a:cs typeface="Times New Roman"/>
              </a:rPr>
              <a:t>oF</a:t>
            </a:r>
            <a:r>
              <a:rPr sz="1100" b="1" spc="-19" dirty="0" smtClean="0">
                <a:solidFill>
                  <a:srgbClr val="104D8A"/>
                </a:solidFill>
                <a:latin typeface="Times New Roman"/>
                <a:cs typeface="Times New Roman"/>
              </a:rPr>
              <a:t> </a:t>
            </a:r>
            <a:r>
              <a:rPr sz="1100" b="1" spc="0" dirty="0" smtClean="0">
                <a:solidFill>
                  <a:srgbClr val="104D8A"/>
                </a:solidFill>
                <a:latin typeface="Times New Roman"/>
                <a:cs typeface="Times New Roman"/>
              </a:rPr>
              <a:t>dan</a:t>
            </a:r>
            <a:r>
              <a:rPr sz="1100" b="1" spc="88" dirty="0" smtClean="0">
                <a:solidFill>
                  <a:srgbClr val="104D8A"/>
                </a:solidFill>
                <a:latin typeface="Times New Roman"/>
                <a:cs typeface="Times New Roman"/>
              </a:rPr>
              <a:t> </a:t>
            </a:r>
            <a:r>
              <a:rPr sz="1100" b="1" spc="-119" dirty="0" smtClean="0">
                <a:solidFill>
                  <a:srgbClr val="104D8A"/>
                </a:solidFill>
                <a:latin typeface="Times New Roman"/>
                <a:cs typeface="Times New Roman"/>
              </a:rPr>
              <a:t>T</a:t>
            </a:r>
            <a:r>
              <a:rPr sz="1100" b="1" spc="0" dirty="0" smtClean="0">
                <a:solidFill>
                  <a:srgbClr val="104D8A"/>
                </a:solidFill>
                <a:latin typeface="Times New Roman"/>
                <a:cs typeface="Times New Roman"/>
              </a:rPr>
              <a:t>oT</a:t>
            </a:r>
            <a:r>
              <a:rPr sz="1100" spc="0" dirty="0" smtClean="0">
                <a:latin typeface="Times New Roman"/>
                <a:cs typeface="Times New Roman"/>
              </a:rPr>
              <a:t>:</a:t>
            </a:r>
            <a:endParaRPr sz="1100" dirty="0">
              <a:latin typeface="Times New Roman"/>
              <a:cs typeface="Times New Roman"/>
            </a:endParaRPr>
          </a:p>
          <a:p>
            <a:pPr marL="12700" marR="20781">
              <a:lnSpc>
                <a:spcPct val="95825"/>
              </a:lnSpc>
              <a:spcBef>
                <a:spcPts val="31"/>
              </a:spcBef>
            </a:pP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eamble</a:t>
            </a:r>
            <a:r>
              <a:rPr sz="1100" spc="29" dirty="0" smtClean="0">
                <a:latin typeface="Times New Roman"/>
                <a:cs typeface="Times New Roman"/>
              </a:rPr>
              <a:t> </a:t>
            </a:r>
            <a:r>
              <a:rPr sz="1100" spc="0" dirty="0" smtClean="0">
                <a:latin typeface="Times New Roman"/>
                <a:cs typeface="Times New Roman"/>
              </a:rPr>
              <a:t>ketikkan</a:t>
            </a:r>
            <a:endParaRPr sz="1100" dirty="0">
              <a:latin typeface="Times New Roman"/>
              <a:cs typeface="Times New Roman"/>
            </a:endParaRPr>
          </a:p>
          <a:p>
            <a:pPr marL="12700">
              <a:lnSpc>
                <a:spcPct val="95825"/>
              </a:lnSpc>
              <a:spcBef>
                <a:spcPts val="986"/>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renewcommand</a:t>
            </a:r>
            <a:r>
              <a:rPr sz="1100" spc="0" dirty="0" smtClean="0">
                <a:solidFill>
                  <a:srgbClr val="8A1919"/>
                </a:solidFill>
                <a:latin typeface="Times New Roman"/>
                <a:cs typeface="Times New Roman"/>
              </a:rPr>
              <a:t>{</a:t>
            </a: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contentsname</a:t>
            </a:r>
            <a:r>
              <a:rPr sz="1100" spc="0" dirty="0" smtClean="0">
                <a:solidFill>
                  <a:srgbClr val="8A1919"/>
                </a:solidFill>
                <a:latin typeface="Times New Roman"/>
                <a:cs typeface="Times New Roman"/>
              </a:rPr>
              <a:t>}{Daftar</a:t>
            </a:r>
            <a:endParaRPr sz="1100" dirty="0">
              <a:latin typeface="Times New Roman"/>
              <a:cs typeface="Times New Roman"/>
            </a:endParaRPr>
          </a:p>
        </p:txBody>
      </p:sp>
      <p:sp>
        <p:nvSpPr>
          <p:cNvPr id="6" name="object 6"/>
          <p:cNvSpPr txBox="1"/>
          <p:nvPr/>
        </p:nvSpPr>
        <p:spPr>
          <a:xfrm>
            <a:off x="2699200" y="1602332"/>
            <a:ext cx="378691" cy="163945"/>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Isi}</a:t>
            </a:r>
            <a:endParaRPr sz="1100" dirty="0">
              <a:latin typeface="Times New Roman"/>
              <a:cs typeface="Times New Roman"/>
            </a:endParaRPr>
          </a:p>
        </p:txBody>
      </p:sp>
      <p:sp>
        <p:nvSpPr>
          <p:cNvPr id="5" name="object 5"/>
          <p:cNvSpPr txBox="1"/>
          <p:nvPr/>
        </p:nvSpPr>
        <p:spPr>
          <a:xfrm>
            <a:off x="347294" y="1946477"/>
            <a:ext cx="3786912" cy="163945"/>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renewcommand</a:t>
            </a:r>
            <a:r>
              <a:rPr sz="1100" spc="0" dirty="0" smtClean="0">
                <a:solidFill>
                  <a:srgbClr val="8A1919"/>
                </a:solidFill>
                <a:latin typeface="Times New Roman"/>
                <a:cs typeface="Times New Roman"/>
              </a:rPr>
              <a:t>{</a:t>
            </a: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listfigurename</a:t>
            </a:r>
            <a:r>
              <a:rPr sz="1100" spc="0" dirty="0" smtClean="0">
                <a:solidFill>
                  <a:srgbClr val="8A1919"/>
                </a:solidFill>
                <a:latin typeface="Times New Roman"/>
                <a:cs typeface="Times New Roman"/>
              </a:rPr>
              <a:t>}{Daftar</a:t>
            </a:r>
            <a:r>
              <a:rPr sz="1100" spc="294" dirty="0" smtClean="0">
                <a:solidFill>
                  <a:srgbClr val="8A1919"/>
                </a:solidFill>
                <a:latin typeface="Times New Roman"/>
                <a:cs typeface="Times New Roman"/>
              </a:rPr>
              <a:t> </a:t>
            </a:r>
            <a:r>
              <a:rPr sz="1100" spc="0" dirty="0" smtClean="0">
                <a:solidFill>
                  <a:srgbClr val="8A1919"/>
                </a:solidFill>
                <a:latin typeface="Times New Roman"/>
                <a:cs typeface="Times New Roman"/>
              </a:rPr>
              <a:t>Gambar}</a:t>
            </a:r>
            <a:endParaRPr sz="1100" dirty="0">
              <a:latin typeface="Times New Roman"/>
              <a:cs typeface="Times New Roman"/>
            </a:endParaRPr>
          </a:p>
        </p:txBody>
      </p:sp>
      <p:sp>
        <p:nvSpPr>
          <p:cNvPr id="4" name="object 4"/>
          <p:cNvSpPr txBox="1"/>
          <p:nvPr/>
        </p:nvSpPr>
        <p:spPr>
          <a:xfrm>
            <a:off x="347294" y="2290622"/>
            <a:ext cx="3620657" cy="163945"/>
          </a:xfrm>
          <a:prstGeom prst="rect">
            <a:avLst/>
          </a:prstGeom>
        </p:spPr>
        <p:txBody>
          <a:bodyPr wrap="square" lIns="0" tIns="0" rIns="0" bIns="0" rtlCol="0">
            <a:noAutofit/>
          </a:bodyPr>
          <a:lstStyle/>
          <a:p>
            <a:pPr marL="12700">
              <a:lnSpc>
                <a:spcPts val="1180"/>
              </a:lnSpc>
              <a:spcBef>
                <a:spcPts val="59"/>
              </a:spcBef>
            </a:pP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renewcommand</a:t>
            </a:r>
            <a:r>
              <a:rPr sz="1100" spc="0" dirty="0" smtClean="0">
                <a:solidFill>
                  <a:srgbClr val="8A1919"/>
                </a:solidFill>
                <a:latin typeface="Times New Roman"/>
                <a:cs typeface="Times New Roman"/>
              </a:rPr>
              <a:t>{</a:t>
            </a:r>
            <a:r>
              <a:rPr lang="id-ID" sz="1100" spc="0" dirty="0" smtClean="0">
                <a:solidFill>
                  <a:srgbClr val="8A1919"/>
                </a:solidFill>
                <a:latin typeface="Times New Roman"/>
                <a:cs typeface="Times New Roman"/>
              </a:rPr>
              <a:t>\</a:t>
            </a:r>
            <a:r>
              <a:rPr sz="1100" spc="0" dirty="0" err="1" smtClean="0">
                <a:solidFill>
                  <a:srgbClr val="8A1919"/>
                </a:solidFill>
                <a:latin typeface="Times New Roman"/>
                <a:cs typeface="Times New Roman"/>
              </a:rPr>
              <a:t>listtablename</a:t>
            </a:r>
            <a:r>
              <a:rPr sz="1100" spc="0" dirty="0" smtClean="0">
                <a:solidFill>
                  <a:srgbClr val="8A1919"/>
                </a:solidFill>
                <a:latin typeface="Times New Roman"/>
                <a:cs typeface="Times New Roman"/>
              </a:rPr>
              <a:t>}{Daftar </a:t>
            </a:r>
            <a:r>
              <a:rPr sz="1100" spc="118" dirty="0" smtClean="0">
                <a:solidFill>
                  <a:srgbClr val="8A1919"/>
                </a:solidFill>
                <a:latin typeface="Times New Roman"/>
                <a:cs typeface="Times New Roman"/>
              </a:rPr>
              <a:t> </a:t>
            </a:r>
            <a:r>
              <a:rPr sz="1100" spc="0" dirty="0" smtClean="0">
                <a:solidFill>
                  <a:srgbClr val="8A1919"/>
                </a:solidFill>
                <a:latin typeface="Times New Roman"/>
                <a:cs typeface="Times New Roman"/>
              </a:rPr>
              <a:t>Tabel}</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62"/>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0" name="object 60"/>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3" name="object 53"/>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9" name="object 59"/>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1" name="object 21"/>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5" name="object 15"/>
          <p:cNvSpPr/>
          <p:nvPr/>
        </p:nvSpPr>
        <p:spPr>
          <a:xfrm>
            <a:off x="1627517"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p:nvPr/>
        </p:nvSpPr>
        <p:spPr>
          <a:xfrm>
            <a:off x="311264" y="1968906"/>
            <a:ext cx="3985463" cy="214185"/>
          </a:xfrm>
          <a:custGeom>
            <a:avLst/>
            <a:gdLst/>
            <a:ahLst/>
            <a:cxnLst/>
            <a:rect l="l" t="t" r="r" b="b"/>
            <a:pathLst>
              <a:path w="3985463" h="214185">
                <a:moveTo>
                  <a:pt x="0" y="214185"/>
                </a:moveTo>
                <a:lnTo>
                  <a:pt x="3985463" y="214185"/>
                </a:lnTo>
                <a:lnTo>
                  <a:pt x="3985463" y="0"/>
                </a:lnTo>
                <a:lnTo>
                  <a:pt x="0" y="0"/>
                </a:lnTo>
                <a:lnTo>
                  <a:pt x="0" y="214185"/>
                </a:lnTo>
                <a:close/>
              </a:path>
            </a:pathLst>
          </a:custGeom>
          <a:solidFill>
            <a:srgbClr val="00008A"/>
          </a:solidFill>
        </p:spPr>
        <p:txBody>
          <a:bodyPr wrap="square" lIns="0" tIns="0" rIns="0" bIns="0" rtlCol="0">
            <a:noAutofit/>
          </a:bodyPr>
          <a:lstStyle/>
          <a:p>
            <a:endParaRPr/>
          </a:p>
        </p:txBody>
      </p:sp>
      <p:sp>
        <p:nvSpPr>
          <p:cNvPr id="13" name="object 13"/>
          <p:cNvSpPr/>
          <p:nvPr/>
        </p:nvSpPr>
        <p:spPr>
          <a:xfrm>
            <a:off x="311264" y="2176754"/>
            <a:ext cx="3985463" cy="890371"/>
          </a:xfrm>
          <a:custGeom>
            <a:avLst/>
            <a:gdLst/>
            <a:ahLst/>
            <a:cxnLst/>
            <a:rect l="l" t="t" r="r" b="b"/>
            <a:pathLst>
              <a:path w="3985463" h="890371">
                <a:moveTo>
                  <a:pt x="0" y="890371"/>
                </a:moveTo>
                <a:lnTo>
                  <a:pt x="3985463" y="890371"/>
                </a:lnTo>
                <a:lnTo>
                  <a:pt x="3985463" y="0"/>
                </a:lnTo>
                <a:lnTo>
                  <a:pt x="0" y="0"/>
                </a:lnTo>
                <a:lnTo>
                  <a:pt x="0" y="890371"/>
                </a:lnTo>
                <a:close/>
              </a:path>
            </a:pathLst>
          </a:custGeom>
          <a:solidFill>
            <a:srgbClr val="F3F9FF"/>
          </a:solidFill>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1590639"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C</a:t>
            </a:r>
            <a:r>
              <a:rPr sz="1150" spc="69" dirty="0" smtClean="0">
                <a:latin typeface="Times New Roman"/>
                <a:cs typeface="Times New Roman"/>
              </a:rPr>
              <a:t>R0S</a:t>
            </a:r>
            <a:r>
              <a:rPr sz="1150" spc="0" dirty="0" smtClean="0">
                <a:latin typeface="Times New Roman"/>
                <a:cs typeface="Times New Roman"/>
              </a:rPr>
              <a:t>S</a:t>
            </a:r>
            <a:r>
              <a:rPr sz="1150" spc="144" dirty="0" smtClean="0">
                <a:latin typeface="Times New Roman"/>
                <a:cs typeface="Times New Roman"/>
              </a:rPr>
              <a:t> </a:t>
            </a:r>
            <a:r>
              <a:rPr sz="1400" spc="69" dirty="0" smtClean="0">
                <a:latin typeface="Times New Roman"/>
                <a:cs typeface="Times New Roman"/>
              </a:rPr>
              <a:t>R</a:t>
            </a:r>
            <a:r>
              <a:rPr sz="1150" spc="69" dirty="0" smtClean="0">
                <a:latin typeface="Times New Roman"/>
                <a:cs typeface="Times New Roman"/>
              </a:rPr>
              <a:t>EFEREN</a:t>
            </a:r>
            <a:r>
              <a:rPr sz="1150" spc="0" dirty="0" smtClean="0">
                <a:latin typeface="Times New Roman"/>
                <a:cs typeface="Times New Roman"/>
              </a:rPr>
              <a:t>C</a:t>
            </a:r>
            <a:r>
              <a:rPr sz="1150" spc="-61" dirty="0" smtClean="0">
                <a:latin typeface="Times New Roman"/>
                <a:cs typeface="Times New Roman"/>
              </a:rPr>
              <a:t> </a:t>
            </a:r>
            <a:r>
              <a:rPr sz="1150" spc="0" dirty="0" smtClean="0">
                <a:latin typeface="Times New Roman"/>
                <a:cs typeface="Times New Roman"/>
              </a:rPr>
              <a:t>E</a:t>
            </a:r>
            <a:endParaRPr sz="1150">
              <a:latin typeface="Times New Roman"/>
              <a:cs typeface="Times New Roman"/>
            </a:endParaRPr>
          </a:p>
        </p:txBody>
      </p:sp>
      <p:sp>
        <p:nvSpPr>
          <p:cNvPr id="8" name="object 8"/>
          <p:cNvSpPr txBox="1"/>
          <p:nvPr/>
        </p:nvSpPr>
        <p:spPr>
          <a:xfrm>
            <a:off x="451205" y="843915"/>
            <a:ext cx="150091" cy="584010"/>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1.</a:t>
            </a:r>
            <a:endParaRPr sz="1100">
              <a:latin typeface="Times New Roman"/>
              <a:cs typeface="Times New Roman"/>
            </a:endParaRPr>
          </a:p>
          <a:p>
            <a:pPr marL="12700">
              <a:lnSpc>
                <a:spcPct val="95825"/>
              </a:lnSpc>
              <a:spcBef>
                <a:spcPts val="326"/>
              </a:spcBef>
            </a:pPr>
            <a:r>
              <a:rPr sz="1100" spc="0" dirty="0" smtClean="0">
                <a:latin typeface="Times New Roman"/>
                <a:cs typeface="Times New Roman"/>
              </a:rPr>
              <a:t>2.</a:t>
            </a:r>
            <a:endParaRPr sz="1100">
              <a:latin typeface="Times New Roman"/>
              <a:cs typeface="Times New Roman"/>
            </a:endParaRPr>
          </a:p>
          <a:p>
            <a:pPr marL="12700">
              <a:lnSpc>
                <a:spcPct val="95825"/>
              </a:lnSpc>
              <a:spcBef>
                <a:spcPts val="385"/>
              </a:spcBef>
            </a:pPr>
            <a:r>
              <a:rPr sz="1100" spc="0" dirty="0" smtClean="0">
                <a:latin typeface="Times New Roman"/>
                <a:cs typeface="Times New Roman"/>
              </a:rPr>
              <a:t>3.</a:t>
            </a:r>
            <a:endParaRPr sz="1100">
              <a:latin typeface="Times New Roman"/>
              <a:cs typeface="Times New Roman"/>
            </a:endParaRPr>
          </a:p>
        </p:txBody>
      </p:sp>
      <p:sp>
        <p:nvSpPr>
          <p:cNvPr id="7" name="object 7"/>
          <p:cNvSpPr txBox="1"/>
          <p:nvPr/>
        </p:nvSpPr>
        <p:spPr>
          <a:xfrm>
            <a:off x="624387" y="843915"/>
            <a:ext cx="3346490" cy="1010794"/>
          </a:xfrm>
          <a:prstGeom prst="rect">
            <a:avLst/>
          </a:prstGeom>
        </p:spPr>
        <p:txBody>
          <a:bodyPr wrap="square" lIns="0" tIns="0" rIns="0" bIns="0" rtlCol="0">
            <a:noAutofit/>
          </a:bodyPr>
          <a:lstStyle/>
          <a:p>
            <a:pPr marL="12700" marR="55370">
              <a:lnSpc>
                <a:spcPts val="1264"/>
              </a:lnSpc>
              <a:spcBef>
                <a:spcPts val="80"/>
              </a:spcBef>
            </a:pPr>
            <a:r>
              <a:rPr sz="1100" spc="0" dirty="0" smtClean="0">
                <a:latin typeface="Times New Roman"/>
                <a:cs typeface="Times New Roman"/>
              </a:rPr>
              <a:t>Lihat</a:t>
            </a:r>
            <a:r>
              <a:rPr sz="1100" spc="185" dirty="0" smtClean="0">
                <a:latin typeface="Times New Roman"/>
                <a:cs typeface="Times New Roman"/>
              </a:rPr>
              <a:t> </a:t>
            </a:r>
            <a:r>
              <a:rPr sz="1100" spc="0" dirty="0" smtClean="0">
                <a:latin typeface="Times New Roman"/>
                <a:cs typeface="Times New Roman"/>
              </a:rPr>
              <a:t>kembali </a:t>
            </a:r>
            <a:r>
              <a:rPr sz="1100" spc="43" dirty="0" smtClean="0">
                <a:latin typeface="Times New Roman"/>
                <a:cs typeface="Times New Roman"/>
              </a:rPr>
              <a:t> </a:t>
            </a: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tabel</a:t>
            </a:r>
            <a:r>
              <a:rPr sz="1100" spc="191"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gambar</a:t>
            </a:r>
            <a:r>
              <a:rPr sz="1100" spc="-32"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kita</a:t>
            </a:r>
            <a:r>
              <a:rPr sz="1100" spc="164" dirty="0" smtClean="0">
                <a:latin typeface="Times New Roman"/>
                <a:cs typeface="Times New Roman"/>
              </a:rPr>
              <a:t> </a:t>
            </a:r>
            <a:r>
              <a:rPr sz="1100" spc="0" dirty="0" smtClean="0">
                <a:latin typeface="Times New Roman"/>
                <a:cs typeface="Times New Roman"/>
              </a:rPr>
              <a:t>buat. </a:t>
            </a:r>
            <a:endParaRPr sz="1100" dirty="0">
              <a:latin typeface="Times New Roman"/>
              <a:cs typeface="Times New Roman"/>
            </a:endParaRPr>
          </a:p>
          <a:p>
            <a:pPr marL="12700" marR="55370">
              <a:lnSpc>
                <a:spcPts val="1891"/>
              </a:lnSpc>
            </a:pPr>
            <a:r>
              <a:rPr sz="1100" spc="0" dirty="0" smtClean="0">
                <a:latin typeface="Times New Roman"/>
                <a:cs typeface="Times New Roman"/>
              </a:rPr>
              <a:t>Fokus</a:t>
            </a:r>
            <a:r>
              <a:rPr sz="1100" spc="215" dirty="0" smtClean="0">
                <a:latin typeface="Times New Roman"/>
                <a:cs typeface="Times New Roman"/>
              </a:rPr>
              <a:t> </a:t>
            </a:r>
            <a:r>
              <a:rPr sz="1100" spc="0" dirty="0" err="1" smtClean="0">
                <a:latin typeface="Times New Roman"/>
                <a:cs typeface="Times New Roman"/>
              </a:rPr>
              <a:t>pada</a:t>
            </a:r>
            <a:r>
              <a:rPr sz="1100" spc="-43" dirty="0" smtClean="0">
                <a:latin typeface="Times New Roman"/>
                <a:cs typeface="Times New Roman"/>
              </a:rPr>
              <a:t> </a:t>
            </a:r>
            <a:r>
              <a:rPr lang="id-ID" sz="165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100" spc="0" dirty="0" smtClean="0">
                <a:latin typeface="Times New Roman"/>
                <a:cs typeface="Times New Roman"/>
              </a:rPr>
              <a:t>label</a:t>
            </a:r>
            <a:r>
              <a:rPr sz="1100" spc="0" dirty="0" smtClean="0">
                <a:latin typeface="Malgun Gothic"/>
                <a:cs typeface="Malgun Gothic"/>
              </a:rPr>
              <a:t>{</a:t>
            </a:r>
            <a:r>
              <a:rPr sz="1100" spc="0" dirty="0" smtClean="0">
                <a:latin typeface="Times New Roman"/>
                <a:cs typeface="Times New Roman"/>
              </a:rPr>
              <a:t>...</a:t>
            </a:r>
            <a:r>
              <a:rPr sz="1100" spc="0" dirty="0" smtClean="0">
                <a:latin typeface="Malgun Gothic"/>
                <a:cs typeface="Malgun Gothic"/>
              </a:rPr>
              <a:t>}</a:t>
            </a:r>
            <a:endParaRPr sz="1100" dirty="0">
              <a:latin typeface="Malgun Gothic"/>
              <a:cs typeface="Malgun Gothic"/>
            </a:endParaRPr>
          </a:p>
          <a:p>
            <a:pPr marL="12707" indent="-7">
              <a:lnSpc>
                <a:spcPts val="1264"/>
              </a:lnSpc>
              <a:spcBef>
                <a:spcPts val="90"/>
              </a:spcBef>
            </a:pPr>
            <a:r>
              <a:rPr sz="1100" spc="0" dirty="0" smtClean="0">
                <a:latin typeface="Times New Roman"/>
                <a:cs typeface="Times New Roman"/>
              </a:rPr>
              <a:t>label</a:t>
            </a:r>
            <a:r>
              <a:rPr sz="1100" spc="170" dirty="0" smtClean="0">
                <a:latin typeface="Times New Roman"/>
                <a:cs typeface="Times New Roman"/>
              </a:rPr>
              <a:t> </a:t>
            </a:r>
            <a:r>
              <a:rPr sz="1100" spc="0" dirty="0" smtClean="0">
                <a:latin typeface="Times New Roman"/>
                <a:cs typeface="Times New Roman"/>
              </a:rPr>
              <a:t>adalah</a:t>
            </a:r>
            <a:r>
              <a:rPr sz="1100" spc="-35" dirty="0" smtClean="0">
                <a:latin typeface="Times New Roman"/>
                <a:cs typeface="Times New Roman"/>
              </a:rPr>
              <a:t> </a:t>
            </a:r>
            <a:r>
              <a:rPr sz="1100" b="1" spc="0" dirty="0" smtClean="0">
                <a:solidFill>
                  <a:srgbClr val="104D8A"/>
                </a:solidFill>
                <a:latin typeface="Times New Roman"/>
                <a:cs typeface="Times New Roman"/>
              </a:rPr>
              <a:t>id</a:t>
            </a:r>
            <a:r>
              <a:rPr sz="1100" b="1" spc="109" dirty="0" smtClean="0">
                <a:solidFill>
                  <a:srgbClr val="104D8A"/>
                </a:solidFill>
                <a:latin typeface="Times New Roman"/>
                <a:cs typeface="Times New Roman"/>
              </a:rPr>
              <a:t> </a:t>
            </a:r>
            <a:r>
              <a:rPr sz="1100" b="1" spc="0" dirty="0" smtClean="0">
                <a:solidFill>
                  <a:srgbClr val="104D8A"/>
                </a:solidFill>
                <a:latin typeface="Times New Roman"/>
                <a:cs typeface="Times New Roman"/>
              </a:rPr>
              <a:t>unik</a:t>
            </a:r>
            <a:r>
              <a:rPr sz="1100" b="1" spc="213" dirty="0" smtClean="0">
                <a:solidFill>
                  <a:srgbClr val="104D8A"/>
                </a:solidFill>
                <a:latin typeface="Times New Roman"/>
                <a:cs typeface="Times New Roman"/>
              </a:rPr>
              <a:t> </a:t>
            </a:r>
            <a:r>
              <a:rPr sz="1100" spc="0" dirty="0" smtClean="0">
                <a:latin typeface="Times New Roman"/>
                <a:cs typeface="Times New Roman"/>
              </a:rPr>
              <a:t>dari</a:t>
            </a:r>
            <a:r>
              <a:rPr sz="1100" spc="239" dirty="0" smtClean="0">
                <a:latin typeface="Times New Roman"/>
                <a:cs typeface="Times New Roman"/>
              </a:rPr>
              <a:t> </a:t>
            </a:r>
            <a:r>
              <a:rPr sz="1100" spc="0" dirty="0" smtClean="0">
                <a:latin typeface="Times New Roman"/>
                <a:cs typeface="Times New Roman"/>
              </a:rPr>
              <a:t>tabel</a:t>
            </a:r>
            <a:r>
              <a:rPr sz="1100" spc="191"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figu</a:t>
            </a:r>
            <a:r>
              <a:rPr sz="1100" spc="-19" dirty="0" smtClean="0">
                <a:latin typeface="Times New Roman"/>
                <a:cs typeface="Times New Roman"/>
              </a:rPr>
              <a:t>r</a:t>
            </a:r>
            <a:r>
              <a:rPr sz="1100" spc="0" dirty="0" smtClean="0">
                <a:latin typeface="Times New Roman"/>
                <a:cs typeface="Times New Roman"/>
              </a:rPr>
              <a:t>e</a:t>
            </a:r>
            <a:r>
              <a:rPr sz="1100" spc="247" dirty="0" smtClean="0">
                <a:latin typeface="Times New Roman"/>
                <a:cs typeface="Times New Roman"/>
              </a:rPr>
              <a:t> </a:t>
            </a:r>
            <a:r>
              <a:rPr sz="1100" spc="0" dirty="0" smtClean="0">
                <a:latin typeface="Times New Roman"/>
                <a:cs typeface="Times New Roman"/>
              </a:rPr>
              <a:t>(</a:t>
            </a:r>
            <a:r>
              <a:rPr sz="1100" b="1" spc="0" dirty="0" smtClean="0">
                <a:solidFill>
                  <a:srgbClr val="104D8A"/>
                </a:solidFill>
                <a:latin typeface="Times New Roman"/>
                <a:cs typeface="Times New Roman"/>
              </a:rPr>
              <a:t>tidak</a:t>
            </a:r>
            <a:r>
              <a:rPr sz="1100" b="1" spc="142" dirty="0" smtClean="0">
                <a:solidFill>
                  <a:srgbClr val="104D8A"/>
                </a:solidFill>
                <a:latin typeface="Times New Roman"/>
                <a:cs typeface="Times New Roman"/>
              </a:rPr>
              <a:t> </a:t>
            </a:r>
            <a:r>
              <a:rPr sz="1100" spc="0" dirty="0" smtClean="0">
                <a:latin typeface="Times New Roman"/>
                <a:cs typeface="Times New Roman"/>
              </a:rPr>
              <a:t>boleh sama).</a:t>
            </a:r>
            <a:endParaRPr sz="1100" dirty="0">
              <a:latin typeface="Times New Roman"/>
              <a:cs typeface="Times New Roman"/>
            </a:endParaRPr>
          </a:p>
          <a:p>
            <a:pPr marL="12700" marR="11396">
              <a:lnSpc>
                <a:spcPts val="1595"/>
              </a:lnSpc>
              <a:spcBef>
                <a:spcPts val="169"/>
              </a:spcBef>
            </a:pPr>
            <a:r>
              <a:rPr sz="1650" spc="0" baseline="-2635" dirty="0" err="1" smtClean="0">
                <a:latin typeface="Times New Roman"/>
                <a:cs typeface="Times New Roman"/>
              </a:rPr>
              <a:t>sisipkan</a:t>
            </a:r>
            <a:r>
              <a:rPr sz="1650" spc="-30" baseline="-2635" dirty="0" smtClean="0">
                <a:latin typeface="Times New Roman"/>
                <a:cs typeface="Times New Roman"/>
              </a:rPr>
              <a:t> </a:t>
            </a:r>
            <a:r>
              <a:rPr lang="id-ID" sz="1650" baseline="-1762" dirty="0" smtClean="0">
                <a:solidFill>
                  <a:prstClr val="black"/>
                </a:solidFill>
                <a:latin typeface="Liberation Serif" panose="02020603050405020304" pitchFamily="18" charset="0"/>
                <a:ea typeface="Liberation Serif" panose="02020603050405020304" pitchFamily="18" charset="0"/>
                <a:cs typeface="Liberation Serif" panose="02020603050405020304" pitchFamily="18" charset="0"/>
              </a:rPr>
              <a:t>\</a:t>
            </a:r>
            <a:r>
              <a:rPr sz="1650" spc="0" baseline="-2635" dirty="0" smtClean="0">
                <a:latin typeface="Times New Roman"/>
                <a:cs typeface="Times New Roman"/>
              </a:rPr>
              <a:t>ref</a:t>
            </a:r>
            <a:r>
              <a:rPr sz="1650" spc="0" baseline="-1762" dirty="0" smtClean="0">
                <a:latin typeface="Malgun Gothic"/>
                <a:cs typeface="Malgun Gothic"/>
              </a:rPr>
              <a:t>{</a:t>
            </a:r>
            <a:r>
              <a:rPr sz="1650" spc="0" baseline="-2635" dirty="0" err="1" smtClean="0">
                <a:latin typeface="Times New Roman"/>
                <a:cs typeface="Times New Roman"/>
              </a:rPr>
              <a:t>namaLabel</a:t>
            </a:r>
            <a:r>
              <a:rPr sz="1650" spc="0" baseline="-1762" dirty="0" smtClean="0">
                <a:latin typeface="Malgun Gothic"/>
                <a:cs typeface="Malgun Gothic"/>
              </a:rPr>
              <a:t>}</a:t>
            </a:r>
            <a:r>
              <a:rPr sz="1650" spc="-114" baseline="-1762" dirty="0" smtClean="0">
                <a:latin typeface="Malgun Gothic"/>
                <a:cs typeface="Malgun Gothic"/>
              </a:rPr>
              <a:t> </a:t>
            </a:r>
            <a:r>
              <a:rPr sz="1650" spc="0" baseline="-2635" dirty="0" smtClean="0">
                <a:latin typeface="Times New Roman"/>
                <a:cs typeface="Times New Roman"/>
              </a:rPr>
              <a:t>pada</a:t>
            </a:r>
            <a:r>
              <a:rPr sz="1650" spc="26" baseline="-2635" dirty="0" smtClean="0">
                <a:latin typeface="Times New Roman"/>
                <a:cs typeface="Times New Roman"/>
              </a:rPr>
              <a:t> </a:t>
            </a:r>
            <a:r>
              <a:rPr sz="1650" spc="0" baseline="-2635" dirty="0" smtClean="0">
                <a:latin typeface="Times New Roman"/>
                <a:cs typeface="Times New Roman"/>
              </a:rPr>
              <a:t>tulisan.</a:t>
            </a:r>
            <a:endParaRPr sz="1100" dirty="0">
              <a:latin typeface="Times New Roman"/>
              <a:cs typeface="Times New Roman"/>
            </a:endParaRPr>
          </a:p>
        </p:txBody>
      </p:sp>
      <p:sp>
        <p:nvSpPr>
          <p:cNvPr id="6" name="object 6"/>
          <p:cNvSpPr txBox="1"/>
          <p:nvPr/>
        </p:nvSpPr>
        <p:spPr>
          <a:xfrm>
            <a:off x="451205" y="1646085"/>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4.</a:t>
            </a:r>
            <a:endParaRPr sz="110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sp>
        <p:nvSpPr>
          <p:cNvPr id="3" name="object 3"/>
          <p:cNvSpPr txBox="1"/>
          <p:nvPr/>
        </p:nvSpPr>
        <p:spPr>
          <a:xfrm>
            <a:off x="311264" y="1968906"/>
            <a:ext cx="3985463" cy="211016"/>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Times New Roman"/>
                <a:cs typeface="Times New Roman"/>
              </a:rPr>
              <a:t>T</a:t>
            </a:r>
            <a:r>
              <a:rPr sz="1200" b="1" spc="0" dirty="0" smtClean="0">
                <a:solidFill>
                  <a:srgbClr val="FFFFFF"/>
                </a:solidFill>
                <a:latin typeface="Times New Roman"/>
                <a:cs typeface="Times New Roman"/>
              </a:rPr>
              <a:t>ask!</a:t>
            </a:r>
            <a:endParaRPr sz="1200">
              <a:latin typeface="Times New Roman"/>
              <a:cs typeface="Times New Roman"/>
            </a:endParaRPr>
          </a:p>
        </p:txBody>
      </p:sp>
      <p:sp>
        <p:nvSpPr>
          <p:cNvPr id="2" name="object 2"/>
          <p:cNvSpPr txBox="1"/>
          <p:nvPr/>
        </p:nvSpPr>
        <p:spPr>
          <a:xfrm>
            <a:off x="311264" y="2179923"/>
            <a:ext cx="3985463" cy="887202"/>
          </a:xfrm>
          <a:prstGeom prst="rect">
            <a:avLst/>
          </a:prstGeom>
        </p:spPr>
        <p:txBody>
          <a:bodyPr wrap="square" lIns="0" tIns="0" rIns="0" bIns="0" rtlCol="0">
            <a:noAutofit/>
          </a:bodyPr>
          <a:lstStyle/>
          <a:p>
            <a:pPr marL="48729">
              <a:lnSpc>
                <a:spcPct val="95825"/>
              </a:lnSpc>
              <a:spcBef>
                <a:spcPts val="300"/>
              </a:spcBef>
            </a:pP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body</a:t>
            </a:r>
            <a:r>
              <a:rPr sz="1100" spc="16" dirty="0" smtClean="0">
                <a:latin typeface="Times New Roman"/>
                <a:cs typeface="Times New Roman"/>
              </a:rPr>
              <a:t> </a:t>
            </a:r>
            <a:r>
              <a:rPr sz="1100" spc="0" dirty="0" smtClean="0">
                <a:latin typeface="Times New Roman"/>
                <a:cs typeface="Times New Roman"/>
              </a:rPr>
              <a:t>ketikan:</a:t>
            </a:r>
            <a:endParaRPr sz="1100" dirty="0">
              <a:latin typeface="Times New Roman"/>
              <a:cs typeface="Times New Roman"/>
            </a:endParaRPr>
          </a:p>
          <a:p>
            <a:pPr marL="48729" marR="338161">
              <a:lnSpc>
                <a:spcPts val="1264"/>
              </a:lnSpc>
              <a:spcBef>
                <a:spcPts val="1285"/>
              </a:spcBef>
            </a:pPr>
            <a:r>
              <a:rPr sz="1100" spc="0" dirty="0" smtClean="0">
                <a:latin typeface="Times New Roman"/>
                <a:cs typeface="Times New Roman"/>
              </a:rPr>
              <a:t>Perbandingan</a:t>
            </a:r>
            <a:r>
              <a:rPr sz="1100" spc="-15" dirty="0" smtClean="0">
                <a:latin typeface="Times New Roman"/>
                <a:cs typeface="Times New Roman"/>
              </a:rPr>
              <a:t> </a:t>
            </a:r>
            <a:r>
              <a:rPr sz="1100" spc="0" dirty="0" smtClean="0">
                <a:latin typeface="Times New Roman"/>
                <a:cs typeface="Times New Roman"/>
              </a:rPr>
              <a:t>antara </a:t>
            </a:r>
            <a:r>
              <a:rPr sz="1100" spc="239" dirty="0" smtClean="0">
                <a:latin typeface="Times New Roman"/>
                <a:cs typeface="Times New Roman"/>
              </a:rPr>
              <a:t> </a:t>
            </a:r>
            <a:r>
              <a:rPr sz="1100" spc="0" dirty="0" smtClean="0">
                <a:latin typeface="Times New Roman"/>
                <a:cs typeface="Times New Roman"/>
              </a:rPr>
              <a:t>dua</a:t>
            </a:r>
            <a:r>
              <a:rPr sz="1100" spc="111" dirty="0" smtClean="0">
                <a:latin typeface="Times New Roman"/>
                <a:cs typeface="Times New Roman"/>
              </a:rPr>
              <a:t> </a:t>
            </a:r>
            <a:r>
              <a:rPr sz="1100" spc="0" dirty="0" smtClean="0">
                <a:latin typeface="Times New Roman"/>
                <a:cs typeface="Times New Roman"/>
              </a:rPr>
              <a:t>dunia</a:t>
            </a:r>
            <a:r>
              <a:rPr sz="1100" spc="286" dirty="0" smtClean="0">
                <a:latin typeface="Times New Roman"/>
                <a:cs typeface="Times New Roman"/>
              </a:rPr>
              <a:t> </a:t>
            </a:r>
            <a:r>
              <a:rPr sz="1100" spc="0" dirty="0" smtClean="0">
                <a:latin typeface="Times New Roman"/>
                <a:cs typeface="Times New Roman"/>
              </a:rPr>
              <a:t>dapat</a:t>
            </a:r>
            <a:r>
              <a:rPr sz="1100" spc="357" dirty="0" smtClean="0">
                <a:latin typeface="Times New Roman"/>
                <a:cs typeface="Times New Roman"/>
              </a:rPr>
              <a:t> </a:t>
            </a:r>
            <a:r>
              <a:rPr sz="1100" spc="0" dirty="0" smtClean="0">
                <a:latin typeface="Times New Roman"/>
                <a:cs typeface="Times New Roman"/>
              </a:rPr>
              <a:t>dilihat pada</a:t>
            </a:r>
            <a:r>
              <a:rPr sz="1100" spc="50" dirty="0" smtClean="0">
                <a:latin typeface="Times New Roman"/>
                <a:cs typeface="Times New Roman"/>
              </a:rPr>
              <a:t> </a:t>
            </a:r>
            <a:r>
              <a:rPr sz="1100" spc="0" dirty="0" err="1" smtClean="0">
                <a:latin typeface="Times New Roman"/>
                <a:cs typeface="Times New Roman"/>
              </a:rPr>
              <a:t>Gambar</a:t>
            </a:r>
            <a:r>
              <a:rPr sz="1100" spc="0" dirty="0" smtClean="0">
                <a:latin typeface="Times New Roman"/>
                <a:cs typeface="Times New Roman"/>
              </a:rPr>
              <a:t>˜</a:t>
            </a:r>
            <a:r>
              <a:rPr lang="id-ID" sz="1100" spc="0" dirty="0" smtClean="0">
                <a:latin typeface="Times New Roman"/>
                <a:cs typeface="Times New Roman"/>
              </a:rPr>
              <a:t>\</a:t>
            </a:r>
            <a:r>
              <a:rPr sz="1100" spc="0" dirty="0" smtClean="0">
                <a:latin typeface="Times New Roman"/>
                <a:cs typeface="Times New Roman"/>
              </a:rPr>
              <a:t>ref{</a:t>
            </a:r>
            <a:r>
              <a:rPr sz="1100" spc="0" dirty="0" err="1" smtClean="0">
                <a:latin typeface="Times New Roman"/>
                <a:cs typeface="Times New Roman"/>
              </a:rPr>
              <a:t>fig:testGambar</a:t>
            </a:r>
            <a:r>
              <a:rPr sz="1100" spc="0" dirty="0" smtClean="0">
                <a:latin typeface="Times New Roman"/>
                <a:cs typeface="Times New Roman"/>
              </a:rPr>
              <a:t>}.</a:t>
            </a:r>
            <a:endParaRPr sz="1100" dirty="0">
              <a:latin typeface="Times New Roman"/>
              <a:cs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27" name="object 27"/>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28" name="object 2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29" name="object 29"/>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30" name="object 30"/>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31" name="object 31"/>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32" name="object 32"/>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33" name="object 33"/>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34" name="object 34"/>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35" name="object 35"/>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8" name="object 48"/>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9" name="object 49"/>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50" name="object 50"/>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51" name="object 51"/>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52" name="object 52"/>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53" name="object 53"/>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54" name="object 54"/>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5" name="object 55"/>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6" name="object 56"/>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7" name="object 57"/>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8" name="object 58"/>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59" name="object 59"/>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60" name="object 60"/>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61" name="object 61"/>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62" name="object 62"/>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63" name="object 63"/>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64" name="object 64"/>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65" name="object 65"/>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66" name="object 66"/>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67" name="object 67"/>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68" name="object 68"/>
          <p:cNvSpPr/>
          <p:nvPr/>
        </p:nvSpPr>
        <p:spPr>
          <a:xfrm>
            <a:off x="311264" y="1583829"/>
            <a:ext cx="3985463" cy="214185"/>
          </a:xfrm>
          <a:custGeom>
            <a:avLst/>
            <a:gdLst/>
            <a:ahLst/>
            <a:cxnLst/>
            <a:rect l="l" t="t" r="r" b="b"/>
            <a:pathLst>
              <a:path w="3985463" h="214185">
                <a:moveTo>
                  <a:pt x="0" y="214185"/>
                </a:moveTo>
                <a:lnTo>
                  <a:pt x="3985463" y="214185"/>
                </a:lnTo>
                <a:lnTo>
                  <a:pt x="3985463" y="0"/>
                </a:lnTo>
                <a:lnTo>
                  <a:pt x="0" y="0"/>
                </a:lnTo>
                <a:lnTo>
                  <a:pt x="0" y="214185"/>
                </a:lnTo>
                <a:close/>
              </a:path>
            </a:pathLst>
          </a:custGeom>
          <a:solidFill>
            <a:srgbClr val="00008A"/>
          </a:solidFill>
        </p:spPr>
        <p:txBody>
          <a:bodyPr wrap="square" lIns="0" tIns="0" rIns="0" bIns="0" rtlCol="0">
            <a:noAutofit/>
          </a:bodyPr>
          <a:lstStyle/>
          <a:p>
            <a:endParaRPr/>
          </a:p>
        </p:txBody>
      </p:sp>
      <p:sp>
        <p:nvSpPr>
          <p:cNvPr id="69" name="object 69"/>
          <p:cNvSpPr/>
          <p:nvPr/>
        </p:nvSpPr>
        <p:spPr>
          <a:xfrm>
            <a:off x="311264" y="1791690"/>
            <a:ext cx="3985463" cy="1559699"/>
          </a:xfrm>
          <a:custGeom>
            <a:avLst/>
            <a:gdLst/>
            <a:ahLst/>
            <a:cxnLst/>
            <a:rect l="l" t="t" r="r" b="b"/>
            <a:pathLst>
              <a:path w="3985463" h="1559699">
                <a:moveTo>
                  <a:pt x="0" y="1559699"/>
                </a:moveTo>
                <a:lnTo>
                  <a:pt x="3985463" y="1559699"/>
                </a:lnTo>
                <a:lnTo>
                  <a:pt x="3985463" y="0"/>
                </a:lnTo>
                <a:lnTo>
                  <a:pt x="0" y="0"/>
                </a:lnTo>
                <a:lnTo>
                  <a:pt x="0" y="1559699"/>
                </a:lnTo>
                <a:close/>
              </a:path>
            </a:pathLst>
          </a:custGeom>
          <a:solidFill>
            <a:srgbClr val="F3F9FF"/>
          </a:solidFill>
        </p:spPr>
        <p:txBody>
          <a:bodyPr wrap="square" lIns="0" tIns="0" rIns="0" bIns="0" rtlCol="0">
            <a:noAutofit/>
          </a:bodyPr>
          <a:lstStyle/>
          <a:p>
            <a:endParaRPr/>
          </a:p>
        </p:txBody>
      </p:sp>
      <p:sp>
        <p:nvSpPr>
          <p:cNvPr id="24" name="object 24"/>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5" name="object 25"/>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3" name="object 23"/>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2" name="object 22"/>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9" name="object 19"/>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20" name="object 20"/>
          <p:cNvSpPr/>
          <p:nvPr/>
        </p:nvSpPr>
        <p:spPr>
          <a:xfrm>
            <a:off x="1677911"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8" name="object 1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7" name="object 17"/>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16" name="object 16"/>
          <p:cNvSpPr txBox="1"/>
          <p:nvPr/>
        </p:nvSpPr>
        <p:spPr>
          <a:xfrm>
            <a:off x="99860" y="344631"/>
            <a:ext cx="1143794" cy="341871"/>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P</a:t>
            </a:r>
            <a:r>
              <a:rPr sz="1150" spc="69" dirty="0" smtClean="0">
                <a:latin typeface="Times New Roman"/>
                <a:cs typeface="Times New Roman"/>
              </a:rPr>
              <a:t>EN0M0RA</a:t>
            </a:r>
            <a:r>
              <a:rPr sz="1150" spc="0" dirty="0" smtClean="0">
                <a:latin typeface="Times New Roman"/>
                <a:cs typeface="Times New Roman"/>
              </a:rPr>
              <a:t>N</a:t>
            </a:r>
            <a:endParaRPr sz="1150">
              <a:latin typeface="Times New Roman"/>
              <a:cs typeface="Times New Roman"/>
            </a:endParaRPr>
          </a:p>
          <a:p>
            <a:pPr marL="140144" marR="27329">
              <a:lnSpc>
                <a:spcPts val="1060"/>
              </a:lnSpc>
            </a:pPr>
            <a:r>
              <a:rPr sz="1650" spc="0" baseline="2635" dirty="0" smtClean="0">
                <a:solidFill>
                  <a:srgbClr val="104D8A"/>
                </a:solidFill>
                <a:latin typeface="Times New Roman"/>
                <a:cs typeface="Times New Roman"/>
              </a:rPr>
              <a:t>Bullet</a:t>
            </a:r>
            <a:endParaRPr sz="1100">
              <a:latin typeface="Times New Roman"/>
              <a:cs typeface="Times New Roman"/>
            </a:endParaRPr>
          </a:p>
        </p:txBody>
      </p:sp>
      <p:sp>
        <p:nvSpPr>
          <p:cNvPr id="15" name="object 15"/>
          <p:cNvSpPr txBox="1"/>
          <p:nvPr/>
        </p:nvSpPr>
        <p:spPr>
          <a:xfrm>
            <a:off x="2411298" y="522557"/>
            <a:ext cx="695544" cy="163945"/>
          </a:xfrm>
          <a:prstGeom prst="rect">
            <a:avLst/>
          </a:prstGeom>
        </p:spPr>
        <p:txBody>
          <a:bodyPr wrap="square" lIns="0" tIns="0" rIns="0" bIns="0" rtlCol="0">
            <a:noAutofit/>
          </a:bodyPr>
          <a:lstStyle/>
          <a:p>
            <a:pPr marL="12700">
              <a:lnSpc>
                <a:spcPts val="1160"/>
              </a:lnSpc>
              <a:spcBef>
                <a:spcPts val="57"/>
              </a:spcBef>
            </a:pPr>
            <a:r>
              <a:rPr sz="1100" spc="0" dirty="0" smtClean="0">
                <a:solidFill>
                  <a:srgbClr val="104D8A"/>
                </a:solidFill>
                <a:latin typeface="Times New Roman"/>
                <a:cs typeface="Times New Roman"/>
              </a:rPr>
              <a:t>Numbering</a:t>
            </a:r>
            <a:endParaRPr sz="1100">
              <a:latin typeface="Times New Roman"/>
              <a:cs typeface="Times New Roman"/>
            </a:endParaRPr>
          </a:p>
        </p:txBody>
      </p:sp>
      <p:sp>
        <p:nvSpPr>
          <p:cNvPr id="14" name="object 14"/>
          <p:cNvSpPr txBox="1"/>
          <p:nvPr/>
        </p:nvSpPr>
        <p:spPr>
          <a:xfrm>
            <a:off x="227304" y="843876"/>
            <a:ext cx="1282701" cy="680175"/>
          </a:xfrm>
          <a:prstGeom prst="rect">
            <a:avLst/>
          </a:prstGeom>
        </p:spPr>
        <p:txBody>
          <a:bodyPr wrap="square" lIns="0" tIns="0" rIns="0" bIns="0" rtlCol="0">
            <a:noAutofit/>
          </a:bodyPr>
          <a:lstStyle/>
          <a:p>
            <a:pPr algn="ctr">
              <a:lnSpc>
                <a:spcPts val="1180"/>
              </a:lnSpc>
              <a:spcBef>
                <a:spcPts val="59"/>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begin{itemize}</a:t>
            </a:r>
            <a:endParaRPr sz="1100" dirty="0">
              <a:latin typeface="Times New Roman"/>
              <a:cs typeface="Times New Roman"/>
            </a:endParaRPr>
          </a:p>
          <a:p>
            <a:pPr marL="155864" marR="83126" algn="ctr">
              <a:lnSpc>
                <a:spcPct val="95825"/>
              </a:lnSpc>
              <a:spcBef>
                <a:spcPts val="3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item</a:t>
            </a:r>
            <a:r>
              <a:rPr sz="1100" spc="53" dirty="0" smtClean="0">
                <a:solidFill>
                  <a:srgbClr val="8A1919"/>
                </a:solidFill>
                <a:latin typeface="Times New Roman"/>
                <a:cs typeface="Times New Roman"/>
              </a:rPr>
              <a:t> </a:t>
            </a:r>
            <a:r>
              <a:rPr sz="1100" spc="0" dirty="0" smtClean="0">
                <a:solidFill>
                  <a:srgbClr val="8A1919"/>
                </a:solidFill>
                <a:latin typeface="Times New Roman"/>
                <a:cs typeface="Times New Roman"/>
              </a:rPr>
              <a:t>daftar</a:t>
            </a:r>
            <a:endParaRPr sz="1100" dirty="0">
              <a:latin typeface="Times New Roman"/>
              <a:cs typeface="Times New Roman"/>
            </a:endParaRPr>
          </a:p>
          <a:p>
            <a:pPr marL="155864" marR="83126" algn="ctr">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item</a:t>
            </a:r>
            <a:r>
              <a:rPr sz="1100" spc="53" dirty="0" smtClean="0">
                <a:solidFill>
                  <a:srgbClr val="8A1919"/>
                </a:solidFill>
                <a:latin typeface="Times New Roman"/>
                <a:cs typeface="Times New Roman"/>
              </a:rPr>
              <a:t> </a:t>
            </a:r>
            <a:r>
              <a:rPr sz="1100" spc="0" dirty="0" smtClean="0">
                <a:solidFill>
                  <a:srgbClr val="8A1919"/>
                </a:solidFill>
                <a:latin typeface="Times New Roman"/>
                <a:cs typeface="Times New Roman"/>
              </a:rPr>
              <a:t>daftar</a:t>
            </a:r>
            <a:endParaRPr sz="1100" dirty="0">
              <a:latin typeface="Times New Roman"/>
              <a:cs typeface="Times New Roman"/>
            </a:endParaRPr>
          </a:p>
          <a:p>
            <a:pPr marL="12700" marR="10390">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end{itemize}</a:t>
            </a:r>
            <a:endParaRPr sz="1100" dirty="0">
              <a:latin typeface="Times New Roman"/>
              <a:cs typeface="Times New Roman"/>
            </a:endParaRPr>
          </a:p>
        </p:txBody>
      </p:sp>
      <p:sp>
        <p:nvSpPr>
          <p:cNvPr id="13" name="object 13"/>
          <p:cNvSpPr txBox="1"/>
          <p:nvPr/>
        </p:nvSpPr>
        <p:spPr>
          <a:xfrm>
            <a:off x="2411298" y="843876"/>
            <a:ext cx="1708729" cy="680175"/>
          </a:xfrm>
          <a:prstGeom prst="rect">
            <a:avLst/>
          </a:prstGeom>
        </p:spPr>
        <p:txBody>
          <a:bodyPr wrap="square" lIns="0" tIns="0" rIns="0" bIns="0" rtlCol="0">
            <a:noAutofit/>
          </a:bodyPr>
          <a:lstStyle/>
          <a:p>
            <a:pPr marL="12700" marR="20781">
              <a:lnSpc>
                <a:spcPts val="1180"/>
              </a:lnSpc>
              <a:spcBef>
                <a:spcPts val="59"/>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begin{enumerate}</a:t>
            </a:r>
            <a:endParaRPr sz="1100" dirty="0">
              <a:latin typeface="Times New Roman"/>
              <a:cs typeface="Times New Roman"/>
            </a:endParaRPr>
          </a:p>
          <a:p>
            <a:pPr marL="178955">
              <a:lnSpc>
                <a:spcPct val="95825"/>
              </a:lnSpc>
              <a:spcBef>
                <a:spcPts val="3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item</a:t>
            </a:r>
            <a:r>
              <a:rPr sz="1100" spc="357" dirty="0" smtClean="0">
                <a:solidFill>
                  <a:srgbClr val="8A1919"/>
                </a:solidFill>
                <a:latin typeface="Times New Roman"/>
                <a:cs typeface="Times New Roman"/>
              </a:rPr>
              <a:t> </a:t>
            </a:r>
            <a:r>
              <a:rPr sz="1100" spc="0" dirty="0" smtClean="0">
                <a:solidFill>
                  <a:srgbClr val="8A1919"/>
                </a:solidFill>
                <a:latin typeface="Times New Roman"/>
                <a:cs typeface="Times New Roman"/>
              </a:rPr>
              <a:t>daftar </a:t>
            </a:r>
            <a:r>
              <a:rPr sz="1100" spc="186" dirty="0" smtClean="0">
                <a:solidFill>
                  <a:srgbClr val="8A1919"/>
                </a:solidFill>
                <a:latin typeface="Times New Roman"/>
                <a:cs typeface="Times New Roman"/>
              </a:rPr>
              <a:t> </a:t>
            </a:r>
            <a:r>
              <a:rPr sz="1100" spc="0" dirty="0" smtClean="0">
                <a:solidFill>
                  <a:srgbClr val="8A1919"/>
                </a:solidFill>
                <a:latin typeface="Times New Roman"/>
                <a:cs typeface="Times New Roman"/>
              </a:rPr>
              <a:t>ke</a:t>
            </a:r>
            <a:r>
              <a:rPr sz="1100" spc="111" dirty="0" smtClean="0">
                <a:solidFill>
                  <a:srgbClr val="8A1919"/>
                </a:solidFill>
                <a:latin typeface="Times New Roman"/>
                <a:cs typeface="Times New Roman"/>
              </a:rPr>
              <a:t> </a:t>
            </a:r>
            <a:r>
              <a:rPr sz="1100" spc="0" dirty="0" smtClean="0">
                <a:solidFill>
                  <a:srgbClr val="8A1919"/>
                </a:solidFill>
                <a:latin typeface="Times New Roman"/>
                <a:cs typeface="Times New Roman"/>
              </a:rPr>
              <a:t>1.</a:t>
            </a:r>
            <a:endParaRPr sz="1100" dirty="0">
              <a:latin typeface="Times New Roman"/>
              <a:cs typeface="Times New Roman"/>
            </a:endParaRPr>
          </a:p>
          <a:p>
            <a:pPr marL="178955">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item</a:t>
            </a:r>
            <a:r>
              <a:rPr sz="1100" spc="357" dirty="0" smtClean="0">
                <a:solidFill>
                  <a:srgbClr val="8A1919"/>
                </a:solidFill>
                <a:latin typeface="Times New Roman"/>
                <a:cs typeface="Times New Roman"/>
              </a:rPr>
              <a:t> </a:t>
            </a:r>
            <a:r>
              <a:rPr sz="1100" spc="0" dirty="0" smtClean="0">
                <a:solidFill>
                  <a:srgbClr val="8A1919"/>
                </a:solidFill>
                <a:latin typeface="Times New Roman"/>
                <a:cs typeface="Times New Roman"/>
              </a:rPr>
              <a:t>daftar </a:t>
            </a:r>
            <a:r>
              <a:rPr sz="1100" spc="186" dirty="0" smtClean="0">
                <a:solidFill>
                  <a:srgbClr val="8A1919"/>
                </a:solidFill>
                <a:latin typeface="Times New Roman"/>
                <a:cs typeface="Times New Roman"/>
              </a:rPr>
              <a:t> </a:t>
            </a:r>
            <a:r>
              <a:rPr sz="1100" spc="0" dirty="0" smtClean="0">
                <a:solidFill>
                  <a:srgbClr val="8A1919"/>
                </a:solidFill>
                <a:latin typeface="Times New Roman"/>
                <a:cs typeface="Times New Roman"/>
              </a:rPr>
              <a:t>ke</a:t>
            </a:r>
            <a:r>
              <a:rPr sz="1100" spc="111" dirty="0" smtClean="0">
                <a:solidFill>
                  <a:srgbClr val="8A1919"/>
                </a:solidFill>
                <a:latin typeface="Times New Roman"/>
                <a:cs typeface="Times New Roman"/>
              </a:rPr>
              <a:t> </a:t>
            </a:r>
            <a:r>
              <a:rPr sz="1100" spc="0" dirty="0" smtClean="0">
                <a:solidFill>
                  <a:srgbClr val="8A1919"/>
                </a:solidFill>
                <a:latin typeface="Times New Roman"/>
                <a:cs typeface="Times New Roman"/>
              </a:rPr>
              <a:t>2.</a:t>
            </a:r>
            <a:endParaRPr sz="1100" dirty="0">
              <a:latin typeface="Times New Roman"/>
              <a:cs typeface="Times New Roman"/>
            </a:endParaRPr>
          </a:p>
          <a:p>
            <a:pPr marL="12700" marR="20781">
              <a:lnSpc>
                <a:spcPct val="95825"/>
              </a:lnSpc>
              <a:spcBef>
                <a:spcPts val="90"/>
              </a:spcBef>
            </a:pPr>
            <a:r>
              <a:rPr lang="id-ID" sz="1100" spc="0" dirty="0" smtClean="0">
                <a:solidFill>
                  <a:srgbClr val="8A1919"/>
                </a:solidFill>
                <a:latin typeface="Times New Roman"/>
                <a:cs typeface="Times New Roman"/>
              </a:rPr>
              <a:t>\</a:t>
            </a:r>
            <a:r>
              <a:rPr sz="1100" spc="0" dirty="0" smtClean="0">
                <a:solidFill>
                  <a:srgbClr val="8A1919"/>
                </a:solidFill>
                <a:latin typeface="Times New Roman"/>
                <a:cs typeface="Times New Roman"/>
              </a:rPr>
              <a:t>end{enumerate}</a:t>
            </a:r>
            <a:endParaRPr sz="1100" dirty="0">
              <a:latin typeface="Times New Roman"/>
              <a:cs typeface="Times New Roman"/>
            </a:endParaRPr>
          </a:p>
        </p:txBody>
      </p:sp>
      <p:sp>
        <p:nvSpPr>
          <p:cNvPr id="12" name="object 12"/>
          <p:cNvSpPr txBox="1"/>
          <p:nvPr/>
        </p:nvSpPr>
        <p:spPr>
          <a:xfrm>
            <a:off x="1297569" y="1015948"/>
            <a:ext cx="212436" cy="336030"/>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ke</a:t>
            </a:r>
            <a:endParaRPr sz="1100" dirty="0">
              <a:latin typeface="Times New Roman"/>
              <a:cs typeface="Times New Roman"/>
            </a:endParaRPr>
          </a:p>
          <a:p>
            <a:pPr marL="12700">
              <a:lnSpc>
                <a:spcPct val="95825"/>
              </a:lnSpc>
              <a:spcBef>
                <a:spcPts val="30"/>
              </a:spcBef>
            </a:pPr>
            <a:r>
              <a:rPr sz="1100" spc="0" dirty="0" smtClean="0">
                <a:solidFill>
                  <a:srgbClr val="8A1919"/>
                </a:solidFill>
                <a:latin typeface="Times New Roman"/>
                <a:cs typeface="Times New Roman"/>
              </a:rPr>
              <a:t>ke</a:t>
            </a:r>
            <a:endParaRPr sz="1100" dirty="0">
              <a:latin typeface="Times New Roman"/>
              <a:cs typeface="Times New Roman"/>
            </a:endParaRPr>
          </a:p>
        </p:txBody>
      </p:sp>
      <p:sp>
        <p:nvSpPr>
          <p:cNvPr id="11" name="object 11"/>
          <p:cNvSpPr txBox="1"/>
          <p:nvPr/>
        </p:nvSpPr>
        <p:spPr>
          <a:xfrm>
            <a:off x="1553443" y="1015948"/>
            <a:ext cx="212436" cy="336030"/>
          </a:xfrm>
          <a:prstGeom prst="rect">
            <a:avLst/>
          </a:prstGeom>
        </p:spPr>
        <p:txBody>
          <a:bodyPr wrap="square" lIns="0" tIns="0" rIns="0" bIns="0" rtlCol="0">
            <a:noAutofit/>
          </a:bodyPr>
          <a:lstStyle/>
          <a:p>
            <a:pPr marL="12700">
              <a:lnSpc>
                <a:spcPts val="1180"/>
              </a:lnSpc>
              <a:spcBef>
                <a:spcPts val="59"/>
              </a:spcBef>
            </a:pPr>
            <a:r>
              <a:rPr sz="1100" spc="0" dirty="0" smtClean="0">
                <a:solidFill>
                  <a:srgbClr val="8A1919"/>
                </a:solidFill>
                <a:latin typeface="Times New Roman"/>
                <a:cs typeface="Times New Roman"/>
              </a:rPr>
              <a:t>1.</a:t>
            </a:r>
            <a:endParaRPr sz="1100" dirty="0">
              <a:latin typeface="Times New Roman"/>
              <a:cs typeface="Times New Roman"/>
            </a:endParaRPr>
          </a:p>
          <a:p>
            <a:pPr marL="12700">
              <a:lnSpc>
                <a:spcPct val="95825"/>
              </a:lnSpc>
              <a:spcBef>
                <a:spcPts val="30"/>
              </a:spcBef>
            </a:pPr>
            <a:r>
              <a:rPr sz="1100" spc="0" dirty="0" smtClean="0">
                <a:solidFill>
                  <a:srgbClr val="8A1919"/>
                </a:solidFill>
                <a:latin typeface="Times New Roman"/>
                <a:cs typeface="Times New Roman"/>
              </a:rPr>
              <a:t>2.</a:t>
            </a:r>
            <a:endParaRPr sz="1100" dirty="0">
              <a:latin typeface="Times New Roman"/>
              <a:cs typeface="Times New Roman"/>
            </a:endParaRPr>
          </a:p>
        </p:txBody>
      </p:sp>
      <p:sp>
        <p:nvSpPr>
          <p:cNvPr id="10" name="object 10"/>
          <p:cNvSpPr txBox="1"/>
          <p:nvPr/>
        </p:nvSpPr>
        <p:spPr>
          <a:xfrm>
            <a:off x="311264" y="1583829"/>
            <a:ext cx="3985463" cy="211023"/>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Times New Roman"/>
                <a:cs typeface="Times New Roman"/>
              </a:rPr>
              <a:t>T</a:t>
            </a:r>
            <a:r>
              <a:rPr sz="1200" b="1" spc="0" dirty="0" smtClean="0">
                <a:solidFill>
                  <a:srgbClr val="FFFFFF"/>
                </a:solidFill>
                <a:latin typeface="Times New Roman"/>
                <a:cs typeface="Times New Roman"/>
              </a:rPr>
              <a:t>ask!</a:t>
            </a:r>
            <a:endParaRPr sz="1200">
              <a:latin typeface="Times New Roman"/>
              <a:cs typeface="Times New Roman"/>
            </a:endParaRPr>
          </a:p>
        </p:txBody>
      </p:sp>
      <p:sp>
        <p:nvSpPr>
          <p:cNvPr id="9" name="object 9"/>
          <p:cNvSpPr txBox="1"/>
          <p:nvPr/>
        </p:nvSpPr>
        <p:spPr>
          <a:xfrm>
            <a:off x="311264" y="1794852"/>
            <a:ext cx="3985463" cy="1556537"/>
          </a:xfrm>
          <a:prstGeom prst="rect">
            <a:avLst/>
          </a:prstGeom>
        </p:spPr>
        <p:txBody>
          <a:bodyPr wrap="square" lIns="0" tIns="0" rIns="0" bIns="0" rtlCol="0">
            <a:noAutofit/>
          </a:bodyPr>
          <a:lstStyle/>
          <a:p>
            <a:pPr marL="48729">
              <a:lnSpc>
                <a:spcPct val="95825"/>
              </a:lnSpc>
              <a:spcBef>
                <a:spcPts val="300"/>
              </a:spcBef>
            </a:pPr>
            <a:r>
              <a:rPr sz="1100" spc="0" dirty="0" smtClean="0">
                <a:latin typeface="Times New Roman"/>
                <a:cs typeface="Times New Roman"/>
              </a:rPr>
              <a:t>Buatlah</a:t>
            </a:r>
            <a:r>
              <a:rPr sz="1100" spc="273" dirty="0" smtClean="0">
                <a:latin typeface="Times New Roman"/>
                <a:cs typeface="Times New Roman"/>
              </a:rPr>
              <a:t> </a:t>
            </a:r>
            <a:r>
              <a:rPr sz="1100" spc="0" dirty="0" smtClean="0">
                <a:latin typeface="Times New Roman"/>
                <a:cs typeface="Times New Roman"/>
              </a:rPr>
              <a:t>penomoran</a:t>
            </a:r>
            <a:r>
              <a:rPr sz="1100" spc="-32" dirty="0" smtClean="0">
                <a:latin typeface="Times New Roman"/>
                <a:cs typeface="Times New Roman"/>
              </a:rPr>
              <a:t> </a:t>
            </a:r>
            <a:r>
              <a:rPr sz="1100" spc="0" dirty="0" smtClean="0">
                <a:latin typeface="Times New Roman"/>
                <a:cs typeface="Times New Roman"/>
              </a:rPr>
              <a:t>sebagai </a:t>
            </a:r>
            <a:r>
              <a:rPr sz="1100" spc="21" dirty="0" smtClean="0">
                <a:latin typeface="Times New Roman"/>
                <a:cs typeface="Times New Roman"/>
              </a:rPr>
              <a:t> </a:t>
            </a:r>
            <a:r>
              <a:rPr sz="1100" spc="0" dirty="0" smtClean="0">
                <a:latin typeface="Times New Roman"/>
                <a:cs typeface="Times New Roman"/>
              </a:rPr>
              <a:t>berikut:</a:t>
            </a:r>
            <a:endParaRPr sz="1100" dirty="0">
              <a:latin typeface="Times New Roman"/>
              <a:cs typeface="Times New Roman"/>
            </a:endParaRPr>
          </a:p>
          <a:p>
            <a:pPr marL="129550" marR="2466116" algn="ctr">
              <a:lnSpc>
                <a:spcPct val="95825"/>
              </a:lnSpc>
              <a:spcBef>
                <a:spcPts val="528"/>
              </a:spcBef>
            </a:pPr>
            <a:r>
              <a:rPr sz="1100" spc="0" dirty="0" smtClean="0">
                <a:latin typeface="Times New Roman"/>
                <a:cs typeface="Times New Roman"/>
              </a:rPr>
              <a:t>1.</a:t>
            </a:r>
            <a:r>
              <a:rPr sz="1100" spc="261" dirty="0" smtClean="0">
                <a:latin typeface="Times New Roman"/>
                <a:cs typeface="Times New Roman"/>
              </a:rPr>
              <a:t> </a:t>
            </a:r>
            <a:r>
              <a:rPr sz="1100" spc="0" dirty="0" smtClean="0">
                <a:latin typeface="Times New Roman"/>
                <a:cs typeface="Times New Roman"/>
              </a:rPr>
              <a:t>Hewan</a:t>
            </a:r>
            <a:r>
              <a:rPr sz="1100" spc="31" dirty="0" smtClean="0">
                <a:latin typeface="Times New Roman"/>
                <a:cs typeface="Times New Roman"/>
              </a:rPr>
              <a:t> </a:t>
            </a:r>
            <a:r>
              <a:rPr sz="1100" spc="0" dirty="0" smtClean="0">
                <a:latin typeface="Times New Roman"/>
                <a:cs typeface="Times New Roman"/>
              </a:rPr>
              <a:t>peliharaan.</a:t>
            </a:r>
            <a:endParaRPr sz="1100" dirty="0">
              <a:latin typeface="Times New Roman"/>
              <a:cs typeface="Times New Roman"/>
            </a:endParaRPr>
          </a:p>
          <a:p>
            <a:pPr marL="465861">
              <a:lnSpc>
                <a:spcPts val="1226"/>
              </a:lnSpc>
              <a:spcBef>
                <a:spcPts val="120"/>
              </a:spcBef>
            </a:pPr>
            <a:r>
              <a:rPr sz="900" spc="0" baseline="9691" dirty="0" smtClean="0">
                <a:latin typeface="Malgun Gothic"/>
                <a:cs typeface="Malgun Gothic"/>
              </a:rPr>
              <a:t>� </a:t>
            </a:r>
            <a:r>
              <a:rPr sz="900" spc="53" baseline="9691" dirty="0" smtClean="0">
                <a:latin typeface="Malgun Gothic"/>
                <a:cs typeface="Malgun Gothic"/>
              </a:rPr>
              <a:t> </a:t>
            </a:r>
            <a:r>
              <a:rPr sz="1000" spc="0" dirty="0" smtClean="0">
                <a:latin typeface="Times New Roman"/>
                <a:cs typeface="Times New Roman"/>
              </a:rPr>
              <a:t>Kucing.</a:t>
            </a:r>
            <a:endParaRPr sz="1000" dirty="0">
              <a:latin typeface="Times New Roman"/>
              <a:cs typeface="Times New Roman"/>
            </a:endParaRPr>
          </a:p>
          <a:p>
            <a:pPr marL="443672" marR="2905876" algn="ctr">
              <a:lnSpc>
                <a:spcPts val="1195"/>
              </a:lnSpc>
              <a:spcBef>
                <a:spcPts val="59"/>
              </a:spcBef>
            </a:pPr>
            <a:r>
              <a:rPr sz="900" spc="0" baseline="9691" dirty="0" smtClean="0">
                <a:latin typeface="Malgun Gothic"/>
                <a:cs typeface="Malgun Gothic"/>
              </a:rPr>
              <a:t>� </a:t>
            </a:r>
            <a:r>
              <a:rPr sz="900" spc="53" baseline="9691" dirty="0" smtClean="0">
                <a:latin typeface="Malgun Gothic"/>
                <a:cs typeface="Malgun Gothic"/>
              </a:rPr>
              <a:t> </a:t>
            </a:r>
            <a:r>
              <a:rPr sz="1000" spc="0" dirty="0" smtClean="0">
                <a:latin typeface="Times New Roman"/>
                <a:cs typeface="Times New Roman"/>
              </a:rPr>
              <a:t>Bu</a:t>
            </a:r>
            <a:r>
              <a:rPr sz="1000" spc="-9" dirty="0" smtClean="0">
                <a:latin typeface="Times New Roman"/>
                <a:cs typeface="Times New Roman"/>
              </a:rPr>
              <a:t>r</a:t>
            </a:r>
            <a:r>
              <a:rPr sz="1000" spc="0" dirty="0" smtClean="0">
                <a:latin typeface="Times New Roman"/>
                <a:cs typeface="Times New Roman"/>
              </a:rPr>
              <a:t>ung.</a:t>
            </a:r>
            <a:endParaRPr sz="1000" dirty="0">
              <a:latin typeface="Times New Roman"/>
              <a:cs typeface="Times New Roman"/>
            </a:endParaRPr>
          </a:p>
          <a:p>
            <a:pPr marL="152641">
              <a:lnSpc>
                <a:spcPct val="95825"/>
              </a:lnSpc>
              <a:spcBef>
                <a:spcPts val="190"/>
              </a:spcBef>
            </a:pPr>
            <a:r>
              <a:rPr sz="1100" spc="0" dirty="0" smtClean="0">
                <a:latin typeface="Times New Roman"/>
                <a:cs typeface="Times New Roman"/>
              </a:rPr>
              <a:t>  2.</a:t>
            </a:r>
            <a:r>
              <a:rPr sz="1100" spc="261" dirty="0" smtClean="0">
                <a:latin typeface="Times New Roman"/>
                <a:cs typeface="Times New Roman"/>
              </a:rPr>
              <a:t> </a:t>
            </a:r>
            <a:r>
              <a:rPr sz="1100" spc="0" dirty="0" smtClean="0">
                <a:latin typeface="Times New Roman"/>
                <a:cs typeface="Times New Roman"/>
              </a:rPr>
              <a:t>Hewan</a:t>
            </a:r>
            <a:r>
              <a:rPr sz="1100" spc="-35" dirty="0" smtClean="0">
                <a:latin typeface="Times New Roman"/>
                <a:cs typeface="Times New Roman"/>
              </a:rPr>
              <a:t> </a:t>
            </a:r>
            <a:r>
              <a:rPr sz="1100" spc="0" dirty="0" smtClean="0">
                <a:latin typeface="Times New Roman"/>
                <a:cs typeface="Times New Roman"/>
              </a:rPr>
              <a:t>lia</a:t>
            </a:r>
            <a:r>
              <a:rPr sz="1100" spc="-79" dirty="0" smtClean="0">
                <a:latin typeface="Times New Roman"/>
                <a:cs typeface="Times New Roman"/>
              </a:rPr>
              <a:t>r</a:t>
            </a:r>
            <a:r>
              <a:rPr sz="1100" spc="0" dirty="0" smtClean="0">
                <a:latin typeface="Times New Roman"/>
                <a:cs typeface="Times New Roman"/>
              </a:rPr>
              <a:t>.</a:t>
            </a:r>
            <a:endParaRPr sz="1100" dirty="0">
              <a:latin typeface="Times New Roman"/>
              <a:cs typeface="Times New Roman"/>
            </a:endParaRPr>
          </a:p>
          <a:p>
            <a:pPr marL="465861">
              <a:lnSpc>
                <a:spcPts val="1226"/>
              </a:lnSpc>
              <a:spcBef>
                <a:spcPts val="120"/>
              </a:spcBef>
            </a:pPr>
            <a:r>
              <a:rPr sz="900" spc="0" baseline="9691" dirty="0" smtClean="0">
                <a:latin typeface="Malgun Gothic"/>
                <a:cs typeface="Malgun Gothic"/>
              </a:rPr>
              <a:t>� </a:t>
            </a:r>
            <a:r>
              <a:rPr sz="900" spc="53" baseline="9691" dirty="0" smtClean="0">
                <a:latin typeface="Malgun Gothic"/>
                <a:cs typeface="Malgun Gothic"/>
              </a:rPr>
              <a:t> </a:t>
            </a:r>
            <a:r>
              <a:rPr sz="1000" spc="0" dirty="0" smtClean="0">
                <a:latin typeface="Times New Roman"/>
                <a:cs typeface="Times New Roman"/>
              </a:rPr>
              <a:t>Harimau.</a:t>
            </a:r>
            <a:endParaRPr sz="1000" dirty="0">
              <a:latin typeface="Times New Roman"/>
              <a:cs typeface="Times New Roman"/>
            </a:endParaRPr>
          </a:p>
          <a:p>
            <a:pPr marL="465861">
              <a:lnSpc>
                <a:spcPts val="1195"/>
              </a:lnSpc>
              <a:spcBef>
                <a:spcPts val="59"/>
              </a:spcBef>
            </a:pPr>
            <a:r>
              <a:rPr sz="900" spc="0" baseline="9691" dirty="0" smtClean="0">
                <a:latin typeface="Malgun Gothic"/>
                <a:cs typeface="Malgun Gothic"/>
              </a:rPr>
              <a:t>� </a:t>
            </a:r>
            <a:r>
              <a:rPr sz="900" spc="53" baseline="9691" dirty="0" smtClean="0">
                <a:latin typeface="Malgun Gothic"/>
                <a:cs typeface="Malgun Gothic"/>
              </a:rPr>
              <a:t> </a:t>
            </a:r>
            <a:r>
              <a:rPr sz="1000" spc="0" dirty="0" smtClean="0">
                <a:latin typeface="Times New Roman"/>
                <a:cs typeface="Times New Roman"/>
              </a:rPr>
              <a:t>Gajah.</a:t>
            </a:r>
            <a:endParaRPr sz="1000" dirty="0">
              <a:latin typeface="Times New Roman"/>
              <a:cs typeface="Times New Roman"/>
            </a:endParaRPr>
          </a:p>
          <a:p>
            <a:pPr marL="465861">
              <a:lnSpc>
                <a:spcPts val="1195"/>
              </a:lnSpc>
            </a:pPr>
            <a:r>
              <a:rPr sz="900" spc="0" baseline="9691" dirty="0" smtClean="0">
                <a:latin typeface="Malgun Gothic"/>
                <a:cs typeface="Malgun Gothic"/>
              </a:rPr>
              <a:t>� </a:t>
            </a:r>
            <a:r>
              <a:rPr sz="900" spc="53" baseline="9691" dirty="0" smtClean="0">
                <a:latin typeface="Malgun Gothic"/>
                <a:cs typeface="Malgun Gothic"/>
              </a:rPr>
              <a:t> </a:t>
            </a:r>
            <a:r>
              <a:rPr sz="1000" spc="0" dirty="0" smtClean="0">
                <a:latin typeface="Times New Roman"/>
                <a:cs typeface="Times New Roman"/>
              </a:rPr>
              <a:t>Srigala.</a:t>
            </a:r>
            <a:endParaRPr sz="1000" dirty="0">
              <a:latin typeface="Times New Roman"/>
              <a:cs typeface="Times New Roman"/>
            </a:endParaRPr>
          </a:p>
        </p:txBody>
      </p:sp>
      <p:sp>
        <p:nvSpPr>
          <p:cNvPr id="8" name="object 8"/>
          <p:cNvSpPr txBox="1"/>
          <p:nvPr/>
        </p:nvSpPr>
        <p:spPr>
          <a:xfrm>
            <a:off x="311264" y="3351390"/>
            <a:ext cx="2784184" cy="60324"/>
          </a:xfrm>
          <a:prstGeom prst="rect">
            <a:avLst/>
          </a:prstGeom>
        </p:spPr>
        <p:txBody>
          <a:bodyPr wrap="square" lIns="0" tIns="0" rIns="0" bIns="0" rtlCol="0">
            <a:noAutofit/>
          </a:bodyPr>
          <a:lstStyle/>
          <a:p>
            <a:endParaRPr/>
          </a:p>
        </p:txBody>
      </p:sp>
      <p:sp>
        <p:nvSpPr>
          <p:cNvPr id="7" name="object 7"/>
          <p:cNvSpPr txBox="1"/>
          <p:nvPr/>
        </p:nvSpPr>
        <p:spPr>
          <a:xfrm>
            <a:off x="3095448" y="3351390"/>
            <a:ext cx="1201279" cy="50202"/>
          </a:xfrm>
          <a:prstGeom prst="rect">
            <a:avLst/>
          </a:prstGeom>
        </p:spPr>
        <p:txBody>
          <a:bodyPr wrap="square" lIns="0" tIns="0" rIns="0" bIns="0" rtlCol="0">
            <a:noAutofit/>
          </a:bodyPr>
          <a:lstStyle/>
          <a:p>
            <a:endParaRPr/>
          </a:p>
        </p:txBody>
      </p:sp>
      <p:sp>
        <p:nvSpPr>
          <p:cNvPr id="6" name="object 6"/>
          <p:cNvSpPr txBox="1"/>
          <p:nvPr/>
        </p:nvSpPr>
        <p:spPr>
          <a:xfrm>
            <a:off x="3355022" y="3351390"/>
            <a:ext cx="41674" cy="60324"/>
          </a:xfrm>
          <a:prstGeom prst="rect">
            <a:avLst/>
          </a:prstGeom>
        </p:spPr>
        <p:txBody>
          <a:bodyPr wrap="square" lIns="0" tIns="0" rIns="0" bIns="0" rtlCol="0">
            <a:noAutofit/>
          </a:bodyPr>
          <a:lstStyle/>
          <a:p>
            <a:endParaRPr/>
          </a:p>
        </p:txBody>
      </p:sp>
      <p:sp>
        <p:nvSpPr>
          <p:cNvPr id="5" name="object 5"/>
          <p:cNvSpPr txBox="1"/>
          <p:nvPr/>
        </p:nvSpPr>
        <p:spPr>
          <a:xfrm>
            <a:off x="3396696" y="3351390"/>
            <a:ext cx="900030" cy="60324"/>
          </a:xfrm>
          <a:prstGeom prst="rect">
            <a:avLst/>
          </a:prstGeom>
        </p:spPr>
        <p:txBody>
          <a:bodyPr wrap="square" lIns="0" tIns="0" rIns="0" bIns="0" rtlCol="0">
            <a:noAutofit/>
          </a:bodyPr>
          <a:lstStyle/>
          <a:p>
            <a:endParaRPr/>
          </a:p>
        </p:txBody>
      </p:sp>
      <p:sp>
        <p:nvSpPr>
          <p:cNvPr id="4" name="object 4"/>
          <p:cNvSpPr txBox="1"/>
          <p:nvPr/>
        </p:nvSpPr>
        <p:spPr>
          <a:xfrm>
            <a:off x="1270000000" y="3360914"/>
            <a:ext cx="0" cy="50800"/>
          </a:xfrm>
          <a:prstGeom prst="rect">
            <a:avLst/>
          </a:prstGeom>
        </p:spPr>
        <p:txBody>
          <a:bodyPr wrap="square" lIns="0" tIns="0" rIns="0" bIns="0" rtlCol="0">
            <a:noAutofit/>
          </a:bodyPr>
          <a:lstStyle/>
          <a:p>
            <a:endParaRPr/>
          </a:p>
        </p:txBody>
      </p:sp>
      <p:sp>
        <p:nvSpPr>
          <p:cNvPr id="3" name="object 3"/>
          <p:cNvSpPr txBox="1"/>
          <p:nvPr/>
        </p:nvSpPr>
        <p:spPr>
          <a:xfrm>
            <a:off x="3355022" y="3381348"/>
            <a:ext cx="41674" cy="30366"/>
          </a:xfrm>
          <a:prstGeom prst="rect">
            <a:avLst/>
          </a:prstGeom>
        </p:spPr>
        <p:txBody>
          <a:bodyPr wrap="square" lIns="0" tIns="0" rIns="0" bIns="0" rtlCol="0">
            <a:noAutofit/>
          </a:bodyPr>
          <a:lstStyle/>
          <a:p>
            <a:endParaRPr/>
          </a:p>
        </p:txBody>
      </p:sp>
      <p:sp>
        <p:nvSpPr>
          <p:cNvPr id="2" name="object 2"/>
          <p:cNvSpPr txBox="1"/>
          <p:nvPr/>
        </p:nvSpPr>
        <p:spPr>
          <a:xfrm>
            <a:off x="3396696" y="3360914"/>
            <a:ext cx="0" cy="50800"/>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73"/>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72" name="object 72"/>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71" name="object 71"/>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4" name="object 64"/>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5" name="object 65"/>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6" name="object 66"/>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7" name="object 67"/>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8" name="object 68"/>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9" name="object 69"/>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70" name="object 70"/>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3" name="object 53"/>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4" name="object 54"/>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5" name="object 55"/>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6" name="object 56"/>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7" name="object 57"/>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8" name="object 58"/>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9" name="object 59"/>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0" name="object 60"/>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1" name="object 61"/>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2" name="object 62"/>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3" name="object 63"/>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object 42"/>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3" name="object 43"/>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object 44"/>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object 45"/>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6" name="object 46"/>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7" name="object 47"/>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object 48"/>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9" name="object 49"/>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0" name="object 50"/>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1" name="object 51"/>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2" name="object 52"/>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object 32"/>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3" name="object 33"/>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4" name="object 34"/>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5" name="object 35"/>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6" name="object 36"/>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7" name="object 37"/>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object 38"/>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object 39"/>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0" name="object 40"/>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object 41"/>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0" name="object 30"/>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1" name="object 31"/>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29" name="object 29"/>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28" name="object 28"/>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5" name="object 25"/>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26" name="object 26"/>
          <p:cNvSpPr/>
          <p:nvPr/>
        </p:nvSpPr>
        <p:spPr>
          <a:xfrm>
            <a:off x="1728317"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23" name="object 23"/>
          <p:cNvSpPr/>
          <p:nvPr/>
        </p:nvSpPr>
        <p:spPr>
          <a:xfrm>
            <a:off x="1727111" y="1946706"/>
            <a:ext cx="2624645" cy="214185"/>
          </a:xfrm>
          <a:custGeom>
            <a:avLst/>
            <a:gdLst/>
            <a:ahLst/>
            <a:cxnLst/>
            <a:rect l="l" t="t" r="r" b="b"/>
            <a:pathLst>
              <a:path w="2624645" h="214185">
                <a:moveTo>
                  <a:pt x="0" y="214185"/>
                </a:moveTo>
                <a:lnTo>
                  <a:pt x="2624645" y="214185"/>
                </a:lnTo>
                <a:lnTo>
                  <a:pt x="2624645" y="0"/>
                </a:lnTo>
                <a:lnTo>
                  <a:pt x="0" y="0"/>
                </a:lnTo>
                <a:lnTo>
                  <a:pt x="0" y="214185"/>
                </a:lnTo>
                <a:close/>
              </a:path>
            </a:pathLst>
          </a:custGeom>
          <a:solidFill>
            <a:srgbClr val="00008A"/>
          </a:solidFill>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24" name="object 24"/>
          <p:cNvSpPr/>
          <p:nvPr/>
        </p:nvSpPr>
        <p:spPr>
          <a:xfrm>
            <a:off x="1727111" y="2154554"/>
            <a:ext cx="2624645" cy="890371"/>
          </a:xfrm>
          <a:custGeom>
            <a:avLst/>
            <a:gdLst/>
            <a:ahLst/>
            <a:cxnLst/>
            <a:rect l="l" t="t" r="r" b="b"/>
            <a:pathLst>
              <a:path w="2624645" h="890371">
                <a:moveTo>
                  <a:pt x="0" y="890371"/>
                </a:moveTo>
                <a:lnTo>
                  <a:pt x="2624645" y="890371"/>
                </a:lnTo>
                <a:lnTo>
                  <a:pt x="2624645" y="0"/>
                </a:lnTo>
                <a:lnTo>
                  <a:pt x="0" y="0"/>
                </a:lnTo>
                <a:lnTo>
                  <a:pt x="0" y="890371"/>
                </a:lnTo>
                <a:close/>
              </a:path>
            </a:pathLst>
          </a:custGeom>
          <a:solidFill>
            <a:srgbClr val="F3F9FF"/>
          </a:solidFill>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22" name="object 22"/>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latin typeface="Times New Roman"/>
                <a:cs typeface="Times New Roman"/>
              </a:rPr>
              <a:t>Code</a:t>
            </a:r>
            <a:r>
              <a:rPr sz="600" spc="126" dirty="0" smtClean="0">
                <a:latin typeface="Times New Roman"/>
                <a:cs typeface="Times New Roman"/>
              </a:rPr>
              <a:t> </a:t>
            </a:r>
            <a:r>
              <a:rPr sz="600" spc="0" dirty="0" smtClean="0">
                <a:latin typeface="Times New Roman"/>
                <a:cs typeface="Times New Roman"/>
              </a:rPr>
              <a:t>Dasar</a:t>
            </a:r>
            <a:r>
              <a:rPr sz="600" spc="139"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21" name="object 21"/>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20" name="object 20"/>
          <p:cNvSpPr txBox="1"/>
          <p:nvPr/>
        </p:nvSpPr>
        <p:spPr>
          <a:xfrm>
            <a:off x="99860" y="344631"/>
            <a:ext cx="1588485" cy="207596"/>
          </a:xfrm>
          <a:prstGeom prst="rect">
            <a:avLst/>
          </a:prstGeom>
        </p:spPr>
        <p:txBody>
          <a:bodyPr wrap="square" lIns="0" tIns="0" rIns="0" bIns="0" rtlCol="0">
            <a:noAutofit/>
          </a:bodyPr>
          <a:lstStyle/>
          <a:p>
            <a:pPr marL="12700">
              <a:lnSpc>
                <a:spcPts val="1505"/>
              </a:lnSpc>
              <a:spcBef>
                <a:spcPts val="75"/>
              </a:spcBef>
            </a:pPr>
            <a:r>
              <a:rPr sz="1400" spc="73" dirty="0" smtClean="0">
                <a:latin typeface="Times New Roman"/>
                <a:cs typeface="Times New Roman"/>
              </a:rPr>
              <a:t>M</a:t>
            </a:r>
            <a:r>
              <a:rPr sz="1150" spc="73" dirty="0" smtClean="0">
                <a:latin typeface="Times New Roman"/>
                <a:cs typeface="Times New Roman"/>
              </a:rPr>
              <a:t>ANIPULAS</a:t>
            </a:r>
            <a:r>
              <a:rPr sz="1150" spc="0" dirty="0" smtClean="0">
                <a:latin typeface="Times New Roman"/>
                <a:cs typeface="Times New Roman"/>
              </a:rPr>
              <a:t>I</a:t>
            </a:r>
            <a:r>
              <a:rPr sz="1150" spc="141" dirty="0" smtClean="0">
                <a:latin typeface="Times New Roman"/>
                <a:cs typeface="Times New Roman"/>
              </a:rPr>
              <a:t> </a:t>
            </a:r>
            <a:r>
              <a:rPr sz="1400" spc="69" dirty="0" smtClean="0">
                <a:latin typeface="Times New Roman"/>
                <a:cs typeface="Times New Roman"/>
              </a:rPr>
              <a:t>T</a:t>
            </a:r>
            <a:r>
              <a:rPr sz="1150" spc="69" dirty="0" smtClean="0">
                <a:latin typeface="Times New Roman"/>
                <a:cs typeface="Times New Roman"/>
              </a:rPr>
              <a:t>EX</a:t>
            </a:r>
            <a:r>
              <a:rPr sz="1150" spc="0" dirty="0" smtClean="0">
                <a:latin typeface="Times New Roman"/>
                <a:cs typeface="Times New Roman"/>
              </a:rPr>
              <a:t>T</a:t>
            </a:r>
            <a:endParaRPr sz="1150">
              <a:latin typeface="Times New Roman"/>
              <a:cs typeface="Times New Roman"/>
            </a:endParaRPr>
          </a:p>
        </p:txBody>
      </p:sp>
      <p:sp>
        <p:nvSpPr>
          <p:cNvPr id="19" name="object 19"/>
          <p:cNvSpPr txBox="1"/>
          <p:nvPr/>
        </p:nvSpPr>
        <p:spPr>
          <a:xfrm>
            <a:off x="194805" y="753418"/>
            <a:ext cx="742788" cy="163945"/>
          </a:xfrm>
          <a:prstGeom prst="rect">
            <a:avLst/>
          </a:prstGeom>
        </p:spPr>
        <p:txBody>
          <a:bodyPr wrap="square" lIns="0" tIns="0" rIns="0" bIns="0" rtlCol="0">
            <a:noAutofit/>
          </a:bodyPr>
          <a:lstStyle/>
          <a:p>
            <a:pPr marL="12700">
              <a:lnSpc>
                <a:spcPts val="1160"/>
              </a:lnSpc>
              <a:spcBef>
                <a:spcPts val="57"/>
              </a:spcBef>
            </a:pPr>
            <a:r>
              <a:rPr sz="1100" spc="0" dirty="0" smtClean="0">
                <a:solidFill>
                  <a:srgbClr val="104D8A"/>
                </a:solidFill>
                <a:latin typeface="Times New Roman"/>
                <a:cs typeface="Times New Roman"/>
              </a:rPr>
              <a:t>Ukuran</a:t>
            </a:r>
            <a:r>
              <a:rPr sz="1100" spc="131" dirty="0" smtClean="0">
                <a:solidFill>
                  <a:srgbClr val="104D8A"/>
                </a:solidFill>
                <a:latin typeface="Times New Roman"/>
                <a:cs typeface="Times New Roman"/>
              </a:rPr>
              <a:t> </a:t>
            </a:r>
            <a:r>
              <a:rPr sz="1100" spc="0" dirty="0" smtClean="0">
                <a:solidFill>
                  <a:srgbClr val="104D8A"/>
                </a:solidFill>
                <a:latin typeface="Times New Roman"/>
                <a:cs typeface="Times New Roman"/>
              </a:rPr>
              <a:t>font</a:t>
            </a:r>
            <a:endParaRPr sz="1100">
              <a:latin typeface="Times New Roman"/>
              <a:cs typeface="Times New Roman"/>
            </a:endParaRPr>
          </a:p>
        </p:txBody>
      </p:sp>
      <p:sp>
        <p:nvSpPr>
          <p:cNvPr id="18" name="object 18"/>
          <p:cNvSpPr txBox="1"/>
          <p:nvPr/>
        </p:nvSpPr>
        <p:spPr>
          <a:xfrm>
            <a:off x="1763141" y="752160"/>
            <a:ext cx="942848" cy="163945"/>
          </a:xfrm>
          <a:prstGeom prst="rect">
            <a:avLst/>
          </a:prstGeom>
        </p:spPr>
        <p:txBody>
          <a:bodyPr wrap="square" lIns="0" tIns="0" rIns="0" bIns="0" rtlCol="0">
            <a:noAutofit/>
          </a:bodyPr>
          <a:lstStyle/>
          <a:p>
            <a:pPr marL="12700">
              <a:lnSpc>
                <a:spcPts val="1160"/>
              </a:lnSpc>
              <a:spcBef>
                <a:spcPts val="57"/>
              </a:spcBef>
            </a:pPr>
            <a:r>
              <a:rPr sz="1100" spc="0" dirty="0" smtClean="0">
                <a:solidFill>
                  <a:srgbClr val="104D8A"/>
                </a:solidFill>
                <a:latin typeface="Times New Roman"/>
                <a:cs typeface="Times New Roman"/>
              </a:rPr>
              <a:t>Manipulasi</a:t>
            </a:r>
            <a:r>
              <a:rPr sz="1100" spc="98" dirty="0" smtClean="0">
                <a:solidFill>
                  <a:srgbClr val="104D8A"/>
                </a:solidFill>
                <a:latin typeface="Times New Roman"/>
                <a:cs typeface="Times New Roman"/>
              </a:rPr>
              <a:t> </a:t>
            </a:r>
            <a:r>
              <a:rPr sz="1100" spc="0" dirty="0" smtClean="0">
                <a:solidFill>
                  <a:srgbClr val="104D8A"/>
                </a:solidFill>
                <a:latin typeface="Times New Roman"/>
                <a:cs typeface="Times New Roman"/>
              </a:rPr>
              <a:t>text</a:t>
            </a:r>
            <a:endParaRPr sz="1100">
              <a:latin typeface="Times New Roman"/>
              <a:cs typeface="Times New Roman"/>
            </a:endParaRPr>
          </a:p>
        </p:txBody>
      </p:sp>
      <p:sp>
        <p:nvSpPr>
          <p:cNvPr id="17" name="object 17"/>
          <p:cNvSpPr txBox="1"/>
          <p:nvPr/>
        </p:nvSpPr>
        <p:spPr>
          <a:xfrm>
            <a:off x="2040242" y="997571"/>
            <a:ext cx="1719537" cy="839371"/>
          </a:xfrm>
          <a:prstGeom prst="rect">
            <a:avLst/>
          </a:prstGeom>
        </p:spPr>
        <p:txBody>
          <a:bodyPr wrap="square" lIns="0" tIns="0" rIns="0" bIns="0" rtlCol="0">
            <a:noAutofit/>
          </a:bodyPr>
          <a:lstStyle/>
          <a:p>
            <a:pPr marL="12700">
              <a:lnSpc>
                <a:spcPts val="1210"/>
              </a:lnSpc>
              <a:spcBef>
                <a:spcPts val="60"/>
              </a:spcBef>
            </a:pPr>
            <a:r>
              <a:rPr lang="id-ID" sz="110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dirty="0" err="1" smtClean="0">
                <a:latin typeface="Liberation Sans" panose="020B0604020202020204" pitchFamily="34" charset="0"/>
                <a:ea typeface="Liberation Sans" panose="020B0604020202020204" pitchFamily="34" charset="0"/>
                <a:cs typeface="Liberation Sans" panose="020B0604020202020204" pitchFamily="34" charset="0"/>
              </a:rPr>
              <a:t>textit</a:t>
            </a:r>
            <a:r>
              <a:rPr sz="110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spc="-114" dirty="0" smtClean="0">
                <a:latin typeface="Liberation Sans" panose="020B0604020202020204" pitchFamily="34" charset="0"/>
                <a:ea typeface="Liberation Sans" panose="020B0604020202020204" pitchFamily="34" charset="0"/>
                <a:cs typeface="Liberation Sans" panose="020B0604020202020204" pitchFamily="34" charset="0"/>
              </a:rPr>
              <a:t> </a:t>
            </a:r>
            <a:r>
              <a:rPr sz="1100" spc="0" dirty="0" err="1" smtClean="0">
                <a:latin typeface="Liberation Sans" panose="020B0604020202020204" pitchFamily="34" charset="0"/>
                <a:ea typeface="Liberation Sans" panose="020B0604020202020204" pitchFamily="34" charset="0"/>
                <a:cs typeface="Liberation Sans" panose="020B0604020202020204" pitchFamily="34" charset="0"/>
              </a:rPr>
              <a:t>atau</a:t>
            </a:r>
            <a:r>
              <a:rPr sz="1100" spc="274"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id-ID"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id-ID"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it</a:t>
            </a:r>
            <a:endParaRPr sz="1100" dirty="0" smtClean="0">
              <a:latin typeface="Liberation Sans" panose="020B0604020202020204" pitchFamily="34" charset="0"/>
              <a:ea typeface="Liberation Sans" panose="020B0604020202020204" pitchFamily="34" charset="0"/>
              <a:cs typeface="Liberation Sans" panose="020B0604020202020204" pitchFamily="34" charset="0"/>
            </a:endParaRPr>
          </a:p>
          <a:p>
            <a:pPr marL="12700">
              <a:lnSpc>
                <a:spcPts val="1655"/>
              </a:lnSpc>
              <a:spcBef>
                <a:spcPts val="22"/>
              </a:spcBef>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err="1" smtClean="0">
                <a:latin typeface="Liberation Sans" panose="020B0604020202020204" pitchFamily="34" charset="0"/>
                <a:ea typeface="Liberation Sans" panose="020B0604020202020204" pitchFamily="34" charset="0"/>
                <a:cs typeface="Liberation Sans" panose="020B0604020202020204" pitchFamily="34" charset="0"/>
              </a:rPr>
              <a:t>textbf</a:t>
            </a:r>
            <a:r>
              <a:rPr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spc="-114" baseline="-1762" dirty="0" smtClean="0">
                <a:latin typeface="Liberation Sans" panose="020B0604020202020204" pitchFamily="34" charset="0"/>
                <a:ea typeface="Liberation Sans" panose="020B0604020202020204" pitchFamily="34" charset="0"/>
                <a:cs typeface="Liberation Sans" panose="020B0604020202020204" pitchFamily="34" charset="0"/>
              </a:rPr>
              <a:t> </a:t>
            </a:r>
            <a:r>
              <a:rPr sz="1650" spc="0" baseline="-2635" dirty="0" err="1" smtClean="0">
                <a:latin typeface="Liberation Sans" panose="020B0604020202020204" pitchFamily="34" charset="0"/>
                <a:ea typeface="Liberation Sans" panose="020B0604020202020204" pitchFamily="34" charset="0"/>
                <a:cs typeface="Liberation Sans" panose="020B0604020202020204" pitchFamily="34" charset="0"/>
              </a:rPr>
              <a:t>atau</a:t>
            </a:r>
            <a:r>
              <a:rPr sz="1650" spc="274" baseline="-2635"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id-ID" sz="1650" spc="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spc="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id-ID" sz="1650" spc="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spc="0" baseline="-2635" dirty="0" smtClean="0">
                <a:latin typeface="Liberation Sans" panose="020B0604020202020204" pitchFamily="34" charset="0"/>
                <a:ea typeface="Liberation Sans" panose="020B0604020202020204" pitchFamily="34" charset="0"/>
                <a:cs typeface="Liberation Sans" panose="020B0604020202020204" pitchFamily="34" charset="0"/>
              </a:rPr>
              <a:t>bf</a:t>
            </a:r>
            <a:endParaRPr sz="1100" dirty="0" smtClean="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underline</a:t>
            </a:r>
            <a:r>
              <a:rPr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err="1" smtClean="0">
                <a:latin typeface="Liberation Sans" panose="020B0604020202020204" pitchFamily="34" charset="0"/>
                <a:ea typeface="Liberation Sans" panose="020B0604020202020204" pitchFamily="34" charset="0"/>
                <a:cs typeface="Liberation Sans" panose="020B0604020202020204" pitchFamily="34" charset="0"/>
              </a:rPr>
              <a:t>overline</a:t>
            </a:r>
            <a:r>
              <a:rPr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object 16"/>
          <p:cNvSpPr txBox="1"/>
          <p:nvPr/>
        </p:nvSpPr>
        <p:spPr>
          <a:xfrm>
            <a:off x="3272872" y="997571"/>
            <a:ext cx="371638" cy="419305"/>
          </a:xfrm>
          <a:prstGeom prst="rect">
            <a:avLst/>
          </a:prstGeom>
        </p:spPr>
        <p:txBody>
          <a:bodyPr wrap="square" lIns="0" tIns="0" rIns="0" bIns="0" rtlCol="0">
            <a:noAutofit/>
          </a:bodyPr>
          <a:lstStyle/>
          <a:p>
            <a:pPr marL="12700">
              <a:lnSpc>
                <a:spcPts val="1210"/>
              </a:lnSpc>
              <a:spcBef>
                <a:spcPts val="60"/>
              </a:spcBef>
            </a:pPr>
            <a:r>
              <a:rPr sz="11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a:lnSpc>
                <a:spcPts val="1655"/>
              </a:lnSpc>
              <a:spcBef>
                <a:spcPts val="22"/>
              </a:spcBef>
            </a:pP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object 15"/>
          <p:cNvSpPr txBox="1"/>
          <p:nvPr/>
        </p:nvSpPr>
        <p:spPr>
          <a:xfrm>
            <a:off x="471906" y="998828"/>
            <a:ext cx="1119774" cy="2099566"/>
          </a:xfrm>
          <a:prstGeom prst="rect">
            <a:avLst/>
          </a:prstGeom>
        </p:spPr>
        <p:txBody>
          <a:bodyPr wrap="square" lIns="0" tIns="0" rIns="0" bIns="0" rtlCol="0">
            <a:noAutofit/>
          </a:bodyPr>
          <a:lstStyle/>
          <a:p>
            <a:pPr marL="12700" marR="27581">
              <a:lnSpc>
                <a:spcPts val="1210"/>
              </a:lnSpc>
              <a:spcBef>
                <a:spcPts val="60"/>
              </a:spcBef>
            </a:pPr>
            <a:r>
              <a:rPr lang="id-ID" sz="110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dirty="0" smtClean="0">
                <a:latin typeface="Liberation Sans" panose="020B0604020202020204" pitchFamily="34" charset="0"/>
                <a:ea typeface="Liberation Sans" panose="020B0604020202020204" pitchFamily="34" charset="0"/>
                <a:cs typeface="Liberation Sans" panose="020B0604020202020204" pitchFamily="34" charset="0"/>
              </a:rPr>
              <a:t>tiny</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spcBef>
                <a:spcPts val="22"/>
              </a:spcBef>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err="1" smtClean="0">
                <a:latin typeface="Liberation Sans" panose="020B0604020202020204" pitchFamily="34" charset="0"/>
                <a:ea typeface="Liberation Sans" panose="020B0604020202020204" pitchFamily="34" charset="0"/>
                <a:cs typeface="Liberation Sans" panose="020B0604020202020204" pitchFamily="34" charset="0"/>
              </a:rPr>
              <a:t>scriptsize</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err="1" smtClean="0">
                <a:latin typeface="Liberation Sans" panose="020B0604020202020204" pitchFamily="34" charset="0"/>
                <a:ea typeface="Liberation Sans" panose="020B0604020202020204" pitchFamily="34" charset="0"/>
                <a:cs typeface="Liberation Sans" panose="020B0604020202020204" pitchFamily="34" charset="0"/>
              </a:rPr>
              <a:t>footnotesize</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small</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err="1" smtClean="0">
                <a:latin typeface="Liberation Sans" panose="020B0604020202020204" pitchFamily="34" charset="0"/>
                <a:ea typeface="Liberation Sans" panose="020B0604020202020204" pitchFamily="34" charset="0"/>
                <a:cs typeface="Liberation Sans" panose="020B0604020202020204" pitchFamily="34" charset="0"/>
              </a:rPr>
              <a:t>normalsize</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large</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Large</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LARGE</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huge</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12700" marR="27581">
              <a:lnSpc>
                <a:spcPts val="1655"/>
              </a:lnSpc>
            </a:pPr>
            <a:r>
              <a:rPr lang="id-ID" sz="1650" baseline="-1762" dirty="0" smtClean="0">
                <a:latin typeface="Liberation Sans" panose="020B0604020202020204" pitchFamily="34" charset="0"/>
                <a:ea typeface="Liberation Sans" panose="020B0604020202020204" pitchFamily="34" charset="0"/>
                <a:cs typeface="Liberation Sans" panose="020B0604020202020204" pitchFamily="34" charset="0"/>
              </a:rPr>
              <a:t>\</a:t>
            </a:r>
            <a:r>
              <a:rPr sz="1650" baseline="-2635" dirty="0" smtClean="0">
                <a:latin typeface="Liberation Sans" panose="020B0604020202020204" pitchFamily="34" charset="0"/>
                <a:ea typeface="Liberation Sans" panose="020B0604020202020204" pitchFamily="34" charset="0"/>
                <a:cs typeface="Liberation Sans" panose="020B0604020202020204" pitchFamily="34" charset="0"/>
              </a:rPr>
              <a:t>Huge</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object 14"/>
          <p:cNvSpPr txBox="1"/>
          <p:nvPr/>
        </p:nvSpPr>
        <p:spPr>
          <a:xfrm>
            <a:off x="323900" y="1020979"/>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object 13"/>
          <p:cNvSpPr txBox="1"/>
          <p:nvPr/>
        </p:nvSpPr>
        <p:spPr>
          <a:xfrm>
            <a:off x="1892236" y="1019721"/>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object 12"/>
          <p:cNvSpPr txBox="1"/>
          <p:nvPr/>
        </p:nvSpPr>
        <p:spPr>
          <a:xfrm>
            <a:off x="323900" y="1231011"/>
            <a:ext cx="119231" cy="336652"/>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a:p>
            <a:pPr marL="12700">
              <a:lnSpc>
                <a:spcPct val="143312"/>
              </a:lnSpc>
              <a:spcBef>
                <a:spcPts val="233"/>
              </a:spcBef>
            </a:pPr>
            <a:r>
              <a:rPr sz="800" spc="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1" name="object 11"/>
          <p:cNvSpPr txBox="1"/>
          <p:nvPr/>
        </p:nvSpPr>
        <p:spPr>
          <a:xfrm>
            <a:off x="1892236" y="1229754"/>
            <a:ext cx="119231" cy="336652"/>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a:p>
            <a:pPr marL="12700">
              <a:lnSpc>
                <a:spcPct val="143312"/>
              </a:lnSpc>
              <a:spcBef>
                <a:spcPts val="233"/>
              </a:spcBef>
            </a:pPr>
            <a:r>
              <a:rPr sz="800" spc="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0" name="object 10"/>
          <p:cNvSpPr txBox="1"/>
          <p:nvPr/>
        </p:nvSpPr>
        <p:spPr>
          <a:xfrm>
            <a:off x="323900" y="1651076"/>
            <a:ext cx="119231" cy="336652"/>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a:p>
            <a:pPr marL="12700">
              <a:lnSpc>
                <a:spcPct val="143312"/>
              </a:lnSpc>
              <a:spcBef>
                <a:spcPts val="233"/>
              </a:spcBef>
            </a:pPr>
            <a:r>
              <a:rPr sz="800" spc="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object 9"/>
          <p:cNvSpPr txBox="1"/>
          <p:nvPr/>
        </p:nvSpPr>
        <p:spPr>
          <a:xfrm>
            <a:off x="1892236" y="1649819"/>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object 8"/>
          <p:cNvSpPr txBox="1"/>
          <p:nvPr/>
        </p:nvSpPr>
        <p:spPr>
          <a:xfrm>
            <a:off x="323900" y="2071142"/>
            <a:ext cx="119231" cy="336652"/>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a:p>
            <a:pPr marL="12700">
              <a:lnSpc>
                <a:spcPct val="143312"/>
              </a:lnSpc>
              <a:spcBef>
                <a:spcPts val="233"/>
              </a:spcBef>
            </a:pPr>
            <a:r>
              <a:rPr sz="800" spc="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7" name="object 7"/>
          <p:cNvSpPr txBox="1"/>
          <p:nvPr/>
        </p:nvSpPr>
        <p:spPr>
          <a:xfrm>
            <a:off x="323900" y="2491207"/>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 name="object 6"/>
          <p:cNvSpPr txBox="1"/>
          <p:nvPr/>
        </p:nvSpPr>
        <p:spPr>
          <a:xfrm>
            <a:off x="323900" y="2701239"/>
            <a:ext cx="119231" cy="336652"/>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a:p>
            <a:pPr marL="12700">
              <a:lnSpc>
                <a:spcPct val="143312"/>
              </a:lnSpc>
              <a:spcBef>
                <a:spcPts val="233"/>
              </a:spcBef>
            </a:pPr>
            <a:r>
              <a:rPr sz="800" spc="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8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 name="object 3"/>
          <p:cNvSpPr txBox="1"/>
          <p:nvPr/>
        </p:nvSpPr>
        <p:spPr>
          <a:xfrm>
            <a:off x="1727111" y="1946706"/>
            <a:ext cx="2624645" cy="211016"/>
          </a:xfrm>
          <a:prstGeom prst="rect">
            <a:avLst/>
          </a:prstGeom>
        </p:spPr>
        <p:txBody>
          <a:bodyPr wrap="square" lIns="0" tIns="0" rIns="0" bIns="0" rtlCol="0">
            <a:noAutofit/>
          </a:bodyPr>
          <a:lstStyle/>
          <a:p>
            <a:pPr marL="48729">
              <a:lnSpc>
                <a:spcPct val="95825"/>
              </a:lnSpc>
              <a:spcBef>
                <a:spcPts val="120"/>
              </a:spcBef>
            </a:pPr>
            <a:r>
              <a:rPr sz="1200" b="1" spc="-134" dirty="0" smtClean="0">
                <a:solidFill>
                  <a:srgbClr val="FFFFFF"/>
                </a:solidFill>
                <a:latin typeface="Liberation Sans" panose="020B0604020202020204" pitchFamily="34" charset="0"/>
                <a:ea typeface="Liberation Sans" panose="020B0604020202020204" pitchFamily="34" charset="0"/>
                <a:cs typeface="Liberation Sans" panose="020B0604020202020204" pitchFamily="34" charset="0"/>
              </a:rPr>
              <a:t>T</a:t>
            </a:r>
            <a:r>
              <a:rPr sz="1200" b="1" spc="0" dirty="0" smtClean="0">
                <a:solidFill>
                  <a:srgbClr val="FFFFFF"/>
                </a:solidFill>
                <a:latin typeface="Liberation Sans" panose="020B0604020202020204" pitchFamily="34" charset="0"/>
                <a:ea typeface="Liberation Sans" panose="020B0604020202020204" pitchFamily="34" charset="0"/>
                <a:cs typeface="Liberation Sans" panose="020B0604020202020204" pitchFamily="34" charset="0"/>
              </a:rPr>
              <a:t>ask!</a:t>
            </a:r>
            <a:endParaRPr sz="12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2" name="object 2"/>
          <p:cNvSpPr txBox="1"/>
          <p:nvPr/>
        </p:nvSpPr>
        <p:spPr>
          <a:xfrm>
            <a:off x="1727111" y="2157723"/>
            <a:ext cx="2624645" cy="887202"/>
          </a:xfrm>
          <a:prstGeom prst="rect">
            <a:avLst/>
          </a:prstGeom>
        </p:spPr>
        <p:txBody>
          <a:bodyPr wrap="square" lIns="0" tIns="0" rIns="0" bIns="0" rtlCol="0">
            <a:noAutofit/>
          </a:bodyPr>
          <a:lstStyle/>
          <a:p>
            <a:pPr marL="48729">
              <a:lnSpc>
                <a:spcPct val="95825"/>
              </a:lnSpc>
              <a:spcBef>
                <a:spcPts val="300"/>
              </a:spcBef>
            </a:pP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pada</a:t>
            </a:r>
            <a:r>
              <a:rPr sz="1100" spc="-43" dirty="0" smtClean="0">
                <a:latin typeface="Liberation Sans" panose="020B0604020202020204" pitchFamily="34" charset="0"/>
                <a:ea typeface="Liberation Sans" panose="020B0604020202020204" pitchFamily="34" charset="0"/>
                <a:cs typeface="Liberation Sans" panose="020B0604020202020204" pitchFamily="34" charset="0"/>
              </a:rPr>
              <a:t> </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body</a:t>
            </a:r>
            <a:r>
              <a:rPr sz="1100" spc="16" dirty="0" smtClean="0">
                <a:latin typeface="Liberation Sans" panose="020B0604020202020204" pitchFamily="34" charset="0"/>
                <a:ea typeface="Liberation Sans" panose="020B0604020202020204" pitchFamily="34" charset="0"/>
                <a:cs typeface="Liberation Sans" panose="020B0604020202020204" pitchFamily="34" charset="0"/>
              </a:rPr>
              <a:t> </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ketikan:</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48729">
              <a:lnSpc>
                <a:spcPct val="95825"/>
              </a:lnSpc>
              <a:spcBef>
                <a:spcPts val="1285"/>
              </a:spcBef>
            </a:pP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id-ID"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small </a:t>
            </a:r>
            <a:r>
              <a:rPr sz="1100" spc="250" dirty="0" smtClean="0">
                <a:latin typeface="Liberation Sans" panose="020B0604020202020204" pitchFamily="34" charset="0"/>
                <a:ea typeface="Liberation Sans" panose="020B0604020202020204" pitchFamily="34" charset="0"/>
                <a:cs typeface="Liberation Sans" panose="020B0604020202020204" pitchFamily="34" charset="0"/>
              </a:rPr>
              <a:t> </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Halo</a:t>
            </a:r>
            <a:r>
              <a:rPr sz="1100" spc="78" dirty="0" smtClean="0">
                <a:latin typeface="Liberation Sans" panose="020B0604020202020204" pitchFamily="34" charset="0"/>
                <a:ea typeface="Liberation Sans" panose="020B0604020202020204" pitchFamily="34" charset="0"/>
                <a:cs typeface="Liberation Sans" panose="020B0604020202020204" pitchFamily="34" charset="0"/>
              </a:rPr>
              <a:t> </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id-ID"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spc="0" dirty="0" err="1" smtClean="0">
                <a:latin typeface="Liberation Sans" panose="020B0604020202020204" pitchFamily="34" charset="0"/>
                <a:ea typeface="Liberation Sans" panose="020B0604020202020204" pitchFamily="34" charset="0"/>
                <a:cs typeface="Liberation Sans" panose="020B0604020202020204" pitchFamily="34" charset="0"/>
              </a:rPr>
              <a:t>textit</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spc="0" dirty="0" err="1" smtClean="0">
                <a:latin typeface="Liberation Sans" panose="020B0604020202020204" pitchFamily="34" charset="0"/>
                <a:ea typeface="Liberation Sans" panose="020B0604020202020204" pitchFamily="34" charset="0"/>
                <a:cs typeface="Liberation Sans" panose="020B0604020202020204" pitchFamily="34" charset="0"/>
              </a:rPr>
              <a:t>apa</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 </a:t>
            </a:r>
            <a:r>
              <a:rPr sz="1100" spc="160" dirty="0" smtClean="0">
                <a:latin typeface="Liberation Sans" panose="020B0604020202020204" pitchFamily="34" charset="0"/>
                <a:ea typeface="Liberation Sans" panose="020B0604020202020204" pitchFamily="34" charset="0"/>
                <a:cs typeface="Liberation Sans" panose="020B0604020202020204" pitchFamily="34" charset="0"/>
              </a:rPr>
              <a:t> </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a:p>
            <a:pPr marL="48729">
              <a:lnSpc>
                <a:spcPct val="95825"/>
              </a:lnSpc>
              <a:spcBef>
                <a:spcPts val="90"/>
              </a:spcBef>
            </a:pP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id-ID"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Huge</a:t>
            </a:r>
            <a:r>
              <a:rPr sz="1100" spc="319"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id-ID"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underline{</a:t>
            </a:r>
            <a:r>
              <a:rPr sz="1100" spc="0" dirty="0" err="1" smtClean="0">
                <a:latin typeface="Liberation Sans" panose="020B0604020202020204" pitchFamily="34" charset="0"/>
                <a:ea typeface="Liberation Sans" panose="020B0604020202020204" pitchFamily="34" charset="0"/>
                <a:cs typeface="Liberation Sans" panose="020B0604020202020204" pitchFamily="34" charset="0"/>
              </a:rPr>
              <a:t>kabar</a:t>
            </a:r>
            <a:r>
              <a:rPr sz="1100" spc="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sz="1100"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bject 54"/>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2" name="object 52"/>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6" name="object 46"/>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7" name="object 47"/>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1" name="object 51"/>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4" name="object 34"/>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3" name="object 23"/>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0" name="object 30"/>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2" name="object 32"/>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 name="object 13"/>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5" name="object 15"/>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 name="object 11"/>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2" name="object 12"/>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0" name="object 10"/>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 name="object 9"/>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7" name="object 7"/>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8" name="object 8"/>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6" name="object 6"/>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5" name="object 5"/>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latin typeface="Times New Roman"/>
                <a:cs typeface="Times New Roman"/>
              </a:rPr>
              <a:t>Matematika</a:t>
            </a:r>
            <a:r>
              <a:rPr sz="600" spc="-75" dirty="0" smtClean="0">
                <a:latin typeface="Times New Roman"/>
                <a:cs typeface="Times New Roman"/>
              </a:rPr>
              <a:t> </a:t>
            </a:r>
            <a:r>
              <a:rPr sz="600" spc="0" dirty="0" smtClean="0">
                <a:latin typeface="Times New Roman"/>
                <a:cs typeface="Times New Roman"/>
              </a:rPr>
              <a:t>dengan</a:t>
            </a:r>
            <a:r>
              <a:rPr sz="600" spc="16"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  </a:t>
            </a:r>
            <a:r>
              <a:rPr sz="600" spc="73" dirty="0" smtClean="0">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4" name="object 4"/>
          <p:cNvSpPr txBox="1"/>
          <p:nvPr/>
        </p:nvSpPr>
        <p:spPr>
          <a:xfrm>
            <a:off x="99860" y="344631"/>
            <a:ext cx="4156856" cy="3006441"/>
          </a:xfrm>
          <a:prstGeom prst="rect">
            <a:avLst/>
          </a:prstGeom>
        </p:spPr>
        <p:txBody>
          <a:bodyPr wrap="square" lIns="0" tIns="0" rIns="0" bIns="0" rtlCol="0">
            <a:noAutofit/>
          </a:bodyPr>
          <a:lstStyle/>
          <a:p>
            <a:pPr marR="1636331" algn="ctr">
              <a:lnSpc>
                <a:spcPts val="1505"/>
              </a:lnSpc>
              <a:spcBef>
                <a:spcPts val="75"/>
              </a:spcBef>
            </a:pPr>
            <a:r>
              <a:rPr sz="1400" spc="69" dirty="0" smtClean="0">
                <a:latin typeface="Times New Roman"/>
                <a:cs typeface="Times New Roman"/>
              </a:rPr>
              <a:t>M</a:t>
            </a:r>
            <a:r>
              <a:rPr sz="1150" spc="-14" dirty="0" smtClean="0">
                <a:latin typeface="Times New Roman"/>
                <a:cs typeface="Times New Roman"/>
              </a:rPr>
              <a:t>A</a:t>
            </a:r>
            <a:r>
              <a:rPr sz="1150" spc="69" dirty="0" smtClean="0">
                <a:latin typeface="Times New Roman"/>
                <a:cs typeface="Times New Roman"/>
              </a:rPr>
              <a:t>TEM</a:t>
            </a:r>
            <a:r>
              <a:rPr sz="1150" spc="-14" dirty="0" smtClean="0">
                <a:latin typeface="Times New Roman"/>
                <a:cs typeface="Times New Roman"/>
              </a:rPr>
              <a:t>A</a:t>
            </a:r>
            <a:r>
              <a:rPr sz="1150" spc="69" dirty="0" smtClean="0">
                <a:latin typeface="Times New Roman"/>
                <a:cs typeface="Times New Roman"/>
              </a:rPr>
              <a:t>TIK</a:t>
            </a:r>
            <a:r>
              <a:rPr sz="1150" spc="0" dirty="0" smtClean="0">
                <a:latin typeface="Times New Roman"/>
                <a:cs typeface="Times New Roman"/>
              </a:rPr>
              <a:t>A </a:t>
            </a:r>
            <a:r>
              <a:rPr sz="1150" spc="193" dirty="0" smtClean="0">
                <a:latin typeface="Times New Roman"/>
                <a:cs typeface="Times New Roman"/>
              </a:rPr>
              <a:t> </a:t>
            </a:r>
            <a:r>
              <a:rPr sz="1150" spc="74" dirty="0" smtClean="0">
                <a:latin typeface="Times New Roman"/>
                <a:cs typeface="Times New Roman"/>
              </a:rPr>
              <a:t>DENGA</a:t>
            </a:r>
            <a:r>
              <a:rPr sz="1150" spc="0" dirty="0" smtClean="0">
                <a:latin typeface="Times New Roman"/>
                <a:cs typeface="Times New Roman"/>
              </a:rPr>
              <a:t>N</a:t>
            </a:r>
            <a:r>
              <a:rPr sz="1150" spc="130" dirty="0" smtClean="0">
                <a:latin typeface="Times New Roman"/>
                <a:cs typeface="Times New Roman"/>
              </a:rPr>
              <a:t> </a:t>
            </a:r>
            <a:r>
              <a:rPr sz="1400" spc="69" dirty="0" smtClean="0">
                <a:latin typeface="Times New Roman"/>
                <a:cs typeface="Times New Roman"/>
              </a:rPr>
              <a:t>L</a:t>
            </a:r>
            <a:r>
              <a:rPr sz="1150" spc="-14" dirty="0" smtClean="0">
                <a:latin typeface="Times New Roman"/>
                <a:cs typeface="Times New Roman"/>
              </a:rPr>
              <a:t>A</a:t>
            </a:r>
            <a:r>
              <a:rPr sz="1150" spc="69" dirty="0" smtClean="0">
                <a:latin typeface="Times New Roman"/>
                <a:cs typeface="Times New Roman"/>
              </a:rPr>
              <a:t>TE</a:t>
            </a:r>
            <a:r>
              <a:rPr sz="1150" spc="0" dirty="0" smtClean="0">
                <a:latin typeface="Times New Roman"/>
                <a:cs typeface="Times New Roman"/>
              </a:rPr>
              <a:t>X</a:t>
            </a:r>
            <a:endParaRPr sz="1150" dirty="0">
              <a:latin typeface="Times New Roman"/>
              <a:cs typeface="Times New Roman"/>
            </a:endParaRPr>
          </a:p>
          <a:p>
            <a:pPr marL="260134">
              <a:lnSpc>
                <a:spcPts val="1264"/>
              </a:lnSpc>
              <a:spcBef>
                <a:spcPts val="84"/>
              </a:spcBef>
            </a:pPr>
            <a:r>
              <a:rPr sz="1100" spc="0" dirty="0" smtClean="0">
                <a:latin typeface="Times New Roman"/>
                <a:cs typeface="Times New Roman"/>
              </a:rPr>
              <a:t>Salah</a:t>
            </a:r>
            <a:r>
              <a:rPr sz="1100" spc="170" dirty="0" smtClean="0">
                <a:latin typeface="Times New Roman"/>
                <a:cs typeface="Times New Roman"/>
              </a:rPr>
              <a:t> </a:t>
            </a:r>
            <a:r>
              <a:rPr sz="1100" spc="0" dirty="0" smtClean="0">
                <a:latin typeface="Times New Roman"/>
                <a:cs typeface="Times New Roman"/>
              </a:rPr>
              <a:t>satu</a:t>
            </a:r>
            <a:r>
              <a:rPr sz="1100" spc="247" dirty="0" smtClean="0">
                <a:latin typeface="Times New Roman"/>
                <a:cs typeface="Times New Roman"/>
              </a:rPr>
              <a:t> </a:t>
            </a:r>
            <a:r>
              <a:rPr sz="1100" spc="0" dirty="0" smtClean="0">
                <a:latin typeface="Times New Roman"/>
                <a:cs typeface="Times New Roman"/>
              </a:rPr>
              <a:t>alasan </a:t>
            </a:r>
            <a:r>
              <a:rPr sz="1100" spc="26" dirty="0" smtClean="0">
                <a:latin typeface="Times New Roman"/>
                <a:cs typeface="Times New Roman"/>
              </a:rPr>
              <a:t> </a:t>
            </a:r>
            <a:r>
              <a:rPr sz="1100" spc="0" dirty="0" smtClean="0">
                <a:latin typeface="Times New Roman"/>
                <a:cs typeface="Times New Roman"/>
              </a:rPr>
              <a:t>mengapa</a:t>
            </a:r>
            <a:r>
              <a:rPr sz="1100" spc="-32" dirty="0" smtClean="0">
                <a:latin typeface="Times New Roman"/>
                <a:cs typeface="Times New Roman"/>
              </a:rPr>
              <a:t> </a:t>
            </a:r>
            <a:r>
              <a:rPr sz="1100" spc="0" dirty="0" smtClean="0">
                <a:latin typeface="Times New Roman"/>
                <a:cs typeface="Times New Roman"/>
              </a:rPr>
              <a:t>Latex</a:t>
            </a:r>
            <a:r>
              <a:rPr sz="1100" spc="150" dirty="0" smtClean="0">
                <a:latin typeface="Times New Roman"/>
                <a:cs typeface="Times New Roman"/>
              </a:rPr>
              <a:t> </a:t>
            </a:r>
            <a:r>
              <a:rPr sz="1100" spc="0" dirty="0" smtClean="0">
                <a:latin typeface="Times New Roman"/>
                <a:cs typeface="Times New Roman"/>
              </a:rPr>
              <a:t>populer</a:t>
            </a:r>
            <a:r>
              <a:rPr sz="1100" spc="-38"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kalangan</a:t>
            </a:r>
            <a:r>
              <a:rPr sz="1100" spc="96" dirty="0" smtClean="0">
                <a:latin typeface="Times New Roman"/>
                <a:cs typeface="Times New Roman"/>
              </a:rPr>
              <a:t> </a:t>
            </a:r>
            <a:r>
              <a:rPr sz="1100" spc="0" dirty="0" smtClean="0">
                <a:latin typeface="Times New Roman"/>
                <a:cs typeface="Times New Roman"/>
              </a:rPr>
              <a:t>scientific atau</a:t>
            </a:r>
            <a:r>
              <a:rPr sz="1100" spc="274"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akademi.</a:t>
            </a:r>
            <a:endParaRPr sz="1100" dirty="0">
              <a:latin typeface="Times New Roman"/>
              <a:cs typeface="Times New Roman"/>
            </a:endParaRPr>
          </a:p>
          <a:p>
            <a:pPr marL="260134" marR="809937">
              <a:lnSpc>
                <a:spcPts val="1264"/>
              </a:lnSpc>
              <a:spcBef>
                <a:spcPts val="89"/>
              </a:spcBef>
            </a:pPr>
            <a:r>
              <a:rPr sz="1100" spc="0" dirty="0" smtClean="0">
                <a:latin typeface="Times New Roman"/>
                <a:cs typeface="Times New Roman"/>
              </a:rPr>
              <a:t>Untuk </a:t>
            </a:r>
            <a:r>
              <a:rPr sz="1100" spc="54" dirty="0" smtClean="0">
                <a:latin typeface="Times New Roman"/>
                <a:cs typeface="Times New Roman"/>
              </a:rPr>
              <a:t> </a:t>
            </a:r>
            <a:r>
              <a:rPr sz="1100" spc="0" dirty="0" smtClean="0">
                <a:latin typeface="Times New Roman"/>
                <a:cs typeface="Times New Roman"/>
              </a:rPr>
              <a:t>fungsi</a:t>
            </a:r>
            <a:r>
              <a:rPr sz="1100" spc="274" dirty="0" smtClean="0">
                <a:latin typeface="Times New Roman"/>
                <a:cs typeface="Times New Roman"/>
              </a:rPr>
              <a:t> </a:t>
            </a:r>
            <a:r>
              <a:rPr sz="1100" spc="0" dirty="0" smtClean="0">
                <a:latin typeface="Times New Roman"/>
                <a:cs typeface="Times New Roman"/>
              </a:rPr>
              <a:t>tambahan</a:t>
            </a:r>
            <a:r>
              <a:rPr sz="1100" spc="-35"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matematika</a:t>
            </a:r>
            <a:r>
              <a:rPr sz="1100" spc="-30" dirty="0" smtClean="0">
                <a:latin typeface="Times New Roman"/>
                <a:cs typeface="Times New Roman"/>
              </a:rPr>
              <a:t> </a:t>
            </a:r>
            <a:r>
              <a:rPr sz="1100" spc="0" dirty="0" smtClean="0">
                <a:latin typeface="Times New Roman"/>
                <a:cs typeface="Times New Roman"/>
              </a:rPr>
              <a:t>kita</a:t>
            </a:r>
            <a:r>
              <a:rPr sz="1100" spc="164" dirty="0" smtClean="0">
                <a:latin typeface="Times New Roman"/>
                <a:cs typeface="Times New Roman"/>
              </a:rPr>
              <a:t> </a:t>
            </a:r>
            <a:r>
              <a:rPr sz="1100" spc="0" dirty="0" smtClean="0">
                <a:latin typeface="Times New Roman"/>
                <a:cs typeface="Times New Roman"/>
              </a:rPr>
              <a:t>sering menggunakan</a:t>
            </a:r>
            <a:r>
              <a:rPr sz="1100" spc="31" dirty="0" smtClean="0">
                <a:latin typeface="Times New Roman"/>
                <a:cs typeface="Times New Roman"/>
              </a:rPr>
              <a:t> </a:t>
            </a:r>
            <a:r>
              <a:rPr sz="1100" spc="0" dirty="0" smtClean="0">
                <a:latin typeface="Times New Roman"/>
                <a:cs typeface="Times New Roman"/>
              </a:rPr>
              <a:t>package</a:t>
            </a:r>
            <a:r>
              <a:rPr sz="1100" spc="-66" dirty="0" smtClean="0">
                <a:latin typeface="Times New Roman"/>
                <a:cs typeface="Times New Roman"/>
              </a:rPr>
              <a:t> </a:t>
            </a:r>
            <a:r>
              <a:rPr sz="1100" spc="0" dirty="0" smtClean="0">
                <a:latin typeface="Times New Roman"/>
                <a:cs typeface="Times New Roman"/>
              </a:rPr>
              <a:t>tambahan</a:t>
            </a:r>
            <a:r>
              <a:rPr sz="1100" spc="55" dirty="0" smtClean="0">
                <a:latin typeface="Times New Roman"/>
                <a:cs typeface="Times New Roman"/>
              </a:rPr>
              <a:t> </a:t>
            </a:r>
            <a:r>
              <a:rPr sz="1100" spc="0" dirty="0" smtClean="0">
                <a:latin typeface="Times New Roman"/>
                <a:cs typeface="Times New Roman"/>
              </a:rPr>
              <a:t>amsmath.</a:t>
            </a:r>
            <a:endParaRPr sz="1100" dirty="0">
              <a:latin typeface="Times New Roman"/>
              <a:cs typeface="Times New Roman"/>
            </a:endParaRPr>
          </a:p>
          <a:p>
            <a:pPr marL="260134" marR="11396">
              <a:lnSpc>
                <a:spcPct val="95825"/>
              </a:lnSpc>
              <a:spcBef>
                <a:spcPts val="696"/>
              </a:spcBef>
            </a:pPr>
            <a:r>
              <a:rPr lang="id-ID" sz="1100" spc="0" dirty="0" smtClean="0">
                <a:latin typeface="Times New Roman"/>
                <a:cs typeface="Times New Roman"/>
              </a:rPr>
              <a:t>\</a:t>
            </a:r>
            <a:r>
              <a:rPr sz="1100" spc="0" dirty="0" err="1" smtClean="0">
                <a:latin typeface="Times New Roman"/>
                <a:cs typeface="Times New Roman"/>
              </a:rPr>
              <a:t>usepackage</a:t>
            </a:r>
            <a:r>
              <a:rPr sz="1100" spc="0" dirty="0" smtClean="0">
                <a:latin typeface="Times New Roman"/>
                <a:cs typeface="Times New Roman"/>
              </a:rPr>
              <a:t>{</a:t>
            </a:r>
            <a:r>
              <a:rPr sz="1100" spc="0" dirty="0" err="1" smtClean="0">
                <a:latin typeface="Times New Roman"/>
                <a:cs typeface="Times New Roman"/>
              </a:rPr>
              <a:t>amsmath</a:t>
            </a:r>
            <a:r>
              <a:rPr sz="1100" spc="0" dirty="0" smtClean="0">
                <a:latin typeface="Times New Roman"/>
                <a:cs typeface="Times New Roman"/>
              </a:rPr>
              <a:t>}</a:t>
            </a:r>
            <a:endParaRPr sz="1100" dirty="0">
              <a:latin typeface="Times New Roman"/>
              <a:cs typeface="Times New Roman"/>
            </a:endParaRPr>
          </a:p>
          <a:p>
            <a:pPr marL="260134" marR="169718">
              <a:lnSpc>
                <a:spcPts val="1264"/>
              </a:lnSpc>
              <a:spcBef>
                <a:spcPts val="693"/>
              </a:spcBef>
            </a:pPr>
            <a:r>
              <a:rPr sz="1100" spc="0" dirty="0" smtClean="0">
                <a:latin typeface="Times New Roman"/>
                <a:cs typeface="Times New Roman"/>
              </a:rPr>
              <a:t>Formula</a:t>
            </a:r>
            <a:r>
              <a:rPr sz="1100" spc="-107" dirty="0" smtClean="0">
                <a:latin typeface="Times New Roman"/>
                <a:cs typeface="Times New Roman"/>
              </a:rPr>
              <a:t> </a:t>
            </a:r>
            <a:r>
              <a:rPr sz="1100" spc="0" dirty="0" smtClean="0">
                <a:latin typeface="Times New Roman"/>
                <a:cs typeface="Times New Roman"/>
              </a:rPr>
              <a:t>ha</a:t>
            </a:r>
            <a:r>
              <a:rPr sz="1100" spc="-11" dirty="0" smtClean="0">
                <a:latin typeface="Times New Roman"/>
                <a:cs typeface="Times New Roman"/>
              </a:rPr>
              <a:t>r</a:t>
            </a:r>
            <a:r>
              <a:rPr sz="1100" spc="0" dirty="0" smtClean="0">
                <a:latin typeface="Times New Roman"/>
                <a:cs typeface="Times New Roman"/>
              </a:rPr>
              <a:t>us</a:t>
            </a:r>
            <a:r>
              <a:rPr sz="1100" spc="15" dirty="0" smtClean="0">
                <a:latin typeface="Times New Roman"/>
                <a:cs typeface="Times New Roman"/>
              </a:rPr>
              <a:t> </a:t>
            </a:r>
            <a:r>
              <a:rPr sz="1100" spc="0" dirty="0" smtClean="0">
                <a:latin typeface="Times New Roman"/>
                <a:cs typeface="Times New Roman"/>
              </a:rPr>
              <a:t>ditulis </a:t>
            </a:r>
            <a:r>
              <a:rPr sz="1100" spc="54"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dalam</a:t>
            </a:r>
            <a:r>
              <a:rPr sz="1100" spc="-35" dirty="0" smtClean="0">
                <a:latin typeface="Times New Roman"/>
                <a:cs typeface="Times New Roman"/>
              </a:rPr>
              <a:t> </a:t>
            </a:r>
            <a:r>
              <a:rPr sz="1100" spc="0" dirty="0" smtClean="0">
                <a:latin typeface="Times New Roman"/>
                <a:cs typeface="Times New Roman"/>
              </a:rPr>
              <a:t>math </a:t>
            </a:r>
            <a:r>
              <a:rPr sz="1100" spc="10" dirty="0" smtClean="0">
                <a:latin typeface="Times New Roman"/>
                <a:cs typeface="Times New Roman"/>
              </a:rPr>
              <a:t> </a:t>
            </a:r>
            <a:r>
              <a:rPr sz="1100" spc="0" dirty="0" smtClean="0">
                <a:latin typeface="Times New Roman"/>
                <a:cs typeface="Times New Roman"/>
              </a:rPr>
              <a:t>envi</a:t>
            </a:r>
            <a:r>
              <a:rPr sz="1100" spc="-22" dirty="0" smtClean="0">
                <a:latin typeface="Times New Roman"/>
                <a:cs typeface="Times New Roman"/>
              </a:rPr>
              <a:t>r</a:t>
            </a:r>
            <a:r>
              <a:rPr sz="1100" spc="0" dirty="0" smtClean="0">
                <a:latin typeface="Times New Roman"/>
                <a:cs typeface="Times New Roman"/>
              </a:rPr>
              <a:t>onment.</a:t>
            </a:r>
            <a:r>
              <a:rPr sz="1100" spc="-23" dirty="0" smtClean="0">
                <a:latin typeface="Times New Roman"/>
                <a:cs typeface="Times New Roman"/>
              </a:rPr>
              <a:t> </a:t>
            </a:r>
            <a:r>
              <a:rPr sz="1100" spc="0" dirty="0" smtClean="0">
                <a:latin typeface="Times New Roman"/>
                <a:cs typeface="Times New Roman"/>
              </a:rPr>
              <a:t>Untuk </a:t>
            </a:r>
            <a:r>
              <a:rPr sz="1100" spc="-11" dirty="0" smtClean="0">
                <a:latin typeface="Times New Roman"/>
                <a:cs typeface="Times New Roman"/>
              </a:rPr>
              <a:t>r</a:t>
            </a:r>
            <a:r>
              <a:rPr sz="1100" spc="0" dirty="0" smtClean="0">
                <a:latin typeface="Times New Roman"/>
                <a:cs typeface="Times New Roman"/>
              </a:rPr>
              <a:t>umus</a:t>
            </a:r>
            <a:r>
              <a:rPr sz="1100" spc="27" dirty="0" smtClean="0">
                <a:latin typeface="Times New Roman"/>
                <a:cs typeface="Times New Roman"/>
              </a:rPr>
              <a:t> </a:t>
            </a:r>
            <a:r>
              <a:rPr sz="1100" spc="0" dirty="0" smtClean="0">
                <a:latin typeface="Times New Roman"/>
                <a:cs typeface="Times New Roman"/>
              </a:rPr>
              <a:t>matematika</a:t>
            </a:r>
            <a:r>
              <a:rPr sz="1100" spc="-138"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ditulis </a:t>
            </a:r>
            <a:r>
              <a:rPr sz="1100" spc="54" dirty="0" smtClean="0">
                <a:latin typeface="Times New Roman"/>
                <a:cs typeface="Times New Roman"/>
              </a:rPr>
              <a:t> </a:t>
            </a:r>
            <a:r>
              <a:rPr sz="1100" spc="0" dirty="0" smtClean="0">
                <a:latin typeface="Times New Roman"/>
                <a:cs typeface="Times New Roman"/>
              </a:rPr>
              <a:t>dalam</a:t>
            </a:r>
            <a:r>
              <a:rPr sz="1100" spc="-35" dirty="0" smtClean="0">
                <a:latin typeface="Times New Roman"/>
                <a:cs typeface="Times New Roman"/>
              </a:rPr>
              <a:t> </a:t>
            </a:r>
            <a:r>
              <a:rPr sz="1100" spc="0" dirty="0" smtClean="0">
                <a:latin typeface="Times New Roman"/>
                <a:cs typeface="Times New Roman"/>
              </a:rPr>
              <a:t>satu</a:t>
            </a:r>
            <a:r>
              <a:rPr sz="1100" spc="247" dirty="0" smtClean="0">
                <a:latin typeface="Times New Roman"/>
                <a:cs typeface="Times New Roman"/>
              </a:rPr>
              <a:t> </a:t>
            </a:r>
            <a:r>
              <a:rPr sz="1100" spc="0" dirty="0" smtClean="0">
                <a:latin typeface="Times New Roman"/>
                <a:cs typeface="Times New Roman"/>
              </a:rPr>
              <a:t>baris</a:t>
            </a:r>
            <a:r>
              <a:rPr sz="1100" spc="213"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sama, kita</a:t>
            </a:r>
            <a:r>
              <a:rPr sz="1100" spc="164" dirty="0" smtClean="0">
                <a:latin typeface="Times New Roman"/>
                <a:cs typeface="Times New Roman"/>
              </a:rPr>
              <a:t> </a:t>
            </a:r>
            <a:r>
              <a:rPr sz="1100" spc="0" dirty="0" smtClean="0">
                <a:latin typeface="Times New Roman"/>
                <a:cs typeface="Times New Roman"/>
              </a:rPr>
              <a:t>gunakan</a:t>
            </a:r>
            <a:endParaRPr sz="1100" dirty="0">
              <a:latin typeface="Times New Roman"/>
              <a:cs typeface="Times New Roman"/>
            </a:endParaRPr>
          </a:p>
          <a:p>
            <a:pPr marL="260134" marR="11396">
              <a:lnSpc>
                <a:spcPct val="95825"/>
              </a:lnSpc>
              <a:spcBef>
                <a:spcPts val="696"/>
              </a:spcBef>
            </a:pPr>
            <a:r>
              <a:rPr sz="1100" spc="0" dirty="0" smtClean="0">
                <a:latin typeface="Times New Roman"/>
                <a:cs typeface="Times New Roman"/>
              </a:rPr>
              <a:t>$ </a:t>
            </a:r>
            <a:r>
              <a:rPr sz="1100" spc="209" dirty="0" smtClean="0">
                <a:latin typeface="Times New Roman"/>
                <a:cs typeface="Times New Roman"/>
              </a:rPr>
              <a:t> </a:t>
            </a:r>
            <a:r>
              <a:rPr sz="1100" spc="0" dirty="0" smtClean="0">
                <a:latin typeface="Times New Roman"/>
                <a:cs typeface="Times New Roman"/>
              </a:rPr>
              <a:t>Math  </a:t>
            </a:r>
            <a:r>
              <a:rPr sz="1100" spc="108" dirty="0" smtClean="0">
                <a:latin typeface="Times New Roman"/>
                <a:cs typeface="Times New Roman"/>
              </a:rPr>
              <a:t> </a:t>
            </a:r>
            <a:r>
              <a:rPr sz="1100" spc="0" dirty="0" smtClean="0">
                <a:latin typeface="Times New Roman"/>
                <a:cs typeface="Times New Roman"/>
              </a:rPr>
              <a:t>expression </a:t>
            </a:r>
            <a:r>
              <a:rPr sz="1100" spc="-224" dirty="0" smtClean="0">
                <a:latin typeface="Times New Roman"/>
                <a:cs typeface="Times New Roman"/>
              </a:rPr>
              <a:t> </a:t>
            </a:r>
            <a:r>
              <a:rPr sz="1100" spc="0" dirty="0" smtClean="0">
                <a:latin typeface="Times New Roman"/>
                <a:cs typeface="Times New Roman"/>
              </a:rPr>
              <a:t>here.. </a:t>
            </a:r>
            <a:r>
              <a:rPr sz="1100" spc="103" dirty="0" smtClean="0">
                <a:latin typeface="Times New Roman"/>
                <a:cs typeface="Times New Roman"/>
              </a:rPr>
              <a:t> </a:t>
            </a:r>
            <a:r>
              <a:rPr sz="1100" spc="0" dirty="0" smtClean="0">
                <a:latin typeface="Times New Roman"/>
                <a:cs typeface="Times New Roman"/>
              </a:rPr>
              <a:t>$</a:t>
            </a:r>
            <a:endParaRPr sz="1100" dirty="0">
              <a:latin typeface="Times New Roman"/>
              <a:cs typeface="Times New Roman"/>
            </a:endParaRPr>
          </a:p>
          <a:p>
            <a:pPr marL="260134" marR="118179">
              <a:lnSpc>
                <a:spcPts val="1264"/>
              </a:lnSpc>
              <a:spcBef>
                <a:spcPts val="693"/>
              </a:spcBef>
            </a:pPr>
            <a:r>
              <a:rPr sz="1100" spc="0" dirty="0" smtClean="0">
                <a:latin typeface="Times New Roman"/>
                <a:cs typeface="Times New Roman"/>
              </a:rPr>
              <a:t>Untuk </a:t>
            </a:r>
            <a:r>
              <a:rPr sz="1100" spc="54" dirty="0" smtClean="0">
                <a:latin typeface="Times New Roman"/>
                <a:cs typeface="Times New Roman"/>
              </a:rPr>
              <a:t> </a:t>
            </a:r>
            <a:r>
              <a:rPr sz="1100" spc="-11" dirty="0" smtClean="0">
                <a:latin typeface="Times New Roman"/>
                <a:cs typeface="Times New Roman"/>
              </a:rPr>
              <a:t>r</a:t>
            </a:r>
            <a:r>
              <a:rPr sz="1100" spc="0" dirty="0" smtClean="0">
                <a:latin typeface="Times New Roman"/>
                <a:cs typeface="Times New Roman"/>
              </a:rPr>
              <a:t>umus</a:t>
            </a:r>
            <a:r>
              <a:rPr sz="1100" spc="27" dirty="0" smtClean="0">
                <a:latin typeface="Times New Roman"/>
                <a:cs typeface="Times New Roman"/>
              </a:rPr>
              <a:t> </a:t>
            </a:r>
            <a:r>
              <a:rPr sz="1100" spc="0" dirty="0" smtClean="0">
                <a:latin typeface="Times New Roman"/>
                <a:cs typeface="Times New Roman"/>
              </a:rPr>
              <a:t>matematika</a:t>
            </a:r>
            <a:r>
              <a:rPr sz="1100" spc="-138"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ditulis </a:t>
            </a:r>
            <a:r>
              <a:rPr sz="1100" spc="54"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baris</a:t>
            </a:r>
            <a:r>
              <a:rPr sz="1100" spc="213"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berbeda, kita</a:t>
            </a:r>
            <a:r>
              <a:rPr sz="1100" spc="164" dirty="0" smtClean="0">
                <a:latin typeface="Times New Roman"/>
                <a:cs typeface="Times New Roman"/>
              </a:rPr>
              <a:t> </a:t>
            </a:r>
            <a:r>
              <a:rPr sz="1100" spc="0" dirty="0" smtClean="0">
                <a:latin typeface="Times New Roman"/>
                <a:cs typeface="Times New Roman"/>
              </a:rPr>
              <a:t>gunakan</a:t>
            </a:r>
            <a:endParaRPr sz="1100" dirty="0">
              <a:latin typeface="Times New Roman"/>
              <a:cs typeface="Times New Roman"/>
            </a:endParaRPr>
          </a:p>
          <a:p>
            <a:pPr marL="260134" marR="11396">
              <a:lnSpc>
                <a:spcPct val="95825"/>
              </a:lnSpc>
              <a:spcBef>
                <a:spcPts val="696"/>
              </a:spcBef>
            </a:pPr>
            <a:r>
              <a:rPr lang="id-ID" sz="1100" spc="0" dirty="0" smtClean="0">
                <a:latin typeface="Times New Roman"/>
                <a:cs typeface="Times New Roman"/>
              </a:rPr>
              <a:t>\</a:t>
            </a:r>
            <a:r>
              <a:rPr sz="1100" spc="0" dirty="0" smtClean="0">
                <a:latin typeface="Times New Roman"/>
                <a:cs typeface="Times New Roman"/>
              </a:rPr>
              <a:t>begin{equation}</a:t>
            </a:r>
            <a:endParaRPr sz="1100" dirty="0">
              <a:latin typeface="Times New Roman"/>
              <a:cs typeface="Times New Roman"/>
            </a:endParaRPr>
          </a:p>
          <a:p>
            <a:pPr marL="260134" marR="11396">
              <a:lnSpc>
                <a:spcPct val="95825"/>
              </a:lnSpc>
              <a:spcBef>
                <a:spcPts val="90"/>
              </a:spcBef>
            </a:pPr>
            <a:r>
              <a:rPr sz="1100" spc="0" dirty="0" smtClean="0">
                <a:latin typeface="Times New Roman"/>
                <a:cs typeface="Times New Roman"/>
              </a:rPr>
              <a:t>Math  </a:t>
            </a:r>
            <a:r>
              <a:rPr sz="1100" spc="108" dirty="0" smtClean="0">
                <a:latin typeface="Times New Roman"/>
                <a:cs typeface="Times New Roman"/>
              </a:rPr>
              <a:t> </a:t>
            </a:r>
            <a:r>
              <a:rPr sz="1100" spc="0" dirty="0" smtClean="0">
                <a:latin typeface="Times New Roman"/>
                <a:cs typeface="Times New Roman"/>
              </a:rPr>
              <a:t>expression</a:t>
            </a:r>
            <a:r>
              <a:rPr sz="1100" spc="272" dirty="0" smtClean="0">
                <a:latin typeface="Times New Roman"/>
                <a:cs typeface="Times New Roman"/>
              </a:rPr>
              <a:t> </a:t>
            </a:r>
            <a:r>
              <a:rPr sz="1100" spc="0" dirty="0" smtClean="0">
                <a:latin typeface="Times New Roman"/>
                <a:cs typeface="Times New Roman"/>
              </a:rPr>
              <a:t>here...</a:t>
            </a:r>
            <a:endParaRPr sz="1100" dirty="0">
              <a:latin typeface="Times New Roman"/>
              <a:cs typeface="Times New Roman"/>
            </a:endParaRPr>
          </a:p>
          <a:p>
            <a:pPr marL="260134" marR="11396">
              <a:lnSpc>
                <a:spcPct val="95825"/>
              </a:lnSpc>
              <a:spcBef>
                <a:spcPts val="90"/>
              </a:spcBef>
            </a:pPr>
            <a:r>
              <a:rPr lang="id-ID" sz="1100" spc="0" dirty="0" smtClean="0">
                <a:latin typeface="Times New Roman"/>
                <a:cs typeface="Times New Roman"/>
              </a:rPr>
              <a:t>\</a:t>
            </a:r>
            <a:r>
              <a:rPr sz="1100" spc="0" dirty="0" smtClean="0">
                <a:latin typeface="Times New Roman"/>
                <a:cs typeface="Times New Roman"/>
              </a:rPr>
              <a:t>end{equation}</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bject 63"/>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2" name="object 62"/>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1" name="object 61"/>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4" name="object 54"/>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0" name="object 60"/>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5" name="object 45"/>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6" name="object 46"/>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2" name="object 32"/>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2" name="object 22"/>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1" name="object 21"/>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9" name="object 19"/>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8" name="object 18"/>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6" name="object 16"/>
          <p:cNvSpPr/>
          <p:nvPr/>
        </p:nvSpPr>
        <p:spPr>
          <a:xfrm>
            <a:off x="171056"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p:nvPr/>
        </p:nvSpPr>
        <p:spPr>
          <a:xfrm>
            <a:off x="359994" y="327253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noAutofit/>
          </a:bodyPr>
          <a:lstStyle/>
          <a:p>
            <a:endParaRPr/>
          </a:p>
        </p:txBody>
      </p:sp>
      <p:sp>
        <p:nvSpPr>
          <p:cNvPr id="13" name="object 13"/>
          <p:cNvSpPr/>
          <p:nvPr/>
        </p:nvSpPr>
        <p:spPr>
          <a:xfrm>
            <a:off x="359994" y="3272535"/>
            <a:ext cx="1828800" cy="0"/>
          </a:xfrm>
          <a:custGeom>
            <a:avLst/>
            <a:gdLst/>
            <a:ahLst/>
            <a:cxnLst/>
            <a:rect l="l" t="t" r="r" b="b"/>
            <a:pathLst>
              <a:path w="1828800">
                <a:moveTo>
                  <a:pt x="1828800" y="0"/>
                </a:moveTo>
                <a:lnTo>
                  <a:pt x="0" y="0"/>
                </a:lnTo>
              </a:path>
            </a:pathLst>
          </a:custGeom>
          <a:ln w="5054">
            <a:solidFill>
              <a:srgbClr val="000000"/>
            </a:solidFill>
          </a:ln>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latin typeface="Times New Roman"/>
                <a:cs typeface="Times New Roman"/>
              </a:rPr>
              <a:t>W</a:t>
            </a:r>
            <a:r>
              <a:rPr sz="450" spc="0" dirty="0" smtClean="0">
                <a:latin typeface="Times New Roman"/>
                <a:cs typeface="Times New Roman"/>
              </a:rPr>
              <a:t>A</a:t>
            </a:r>
            <a:r>
              <a:rPr sz="450" spc="-11" dirty="0" smtClean="0">
                <a:latin typeface="Times New Roman"/>
                <a:cs typeface="Times New Roman"/>
              </a:rPr>
              <a:t> </a:t>
            </a:r>
            <a:r>
              <a:rPr sz="450" spc="0" dirty="0" smtClean="0">
                <a:latin typeface="Times New Roman"/>
                <a:cs typeface="Times New Roman"/>
              </a:rPr>
              <a:t>R</a:t>
            </a:r>
            <a:r>
              <a:rPr sz="450" spc="-84" dirty="0" smtClean="0">
                <a:latin typeface="Times New Roman"/>
                <a:cs typeface="Times New Roman"/>
              </a:rPr>
              <a:t> </a:t>
            </a:r>
            <a:r>
              <a:rPr sz="450" spc="0" dirty="0" smtClean="0">
                <a:latin typeface="Times New Roman"/>
                <a:cs typeface="Times New Roman"/>
              </a:rPr>
              <a:t>M</a:t>
            </a:r>
            <a:r>
              <a:rPr sz="450" spc="-32" dirty="0" smtClean="0">
                <a:latin typeface="Times New Roman"/>
                <a:cs typeface="Times New Roman"/>
              </a:rPr>
              <a:t> </a:t>
            </a:r>
            <a:r>
              <a:rPr sz="450" spc="0" dirty="0" smtClean="0">
                <a:latin typeface="Times New Roman"/>
                <a:cs typeface="Times New Roman"/>
              </a:rPr>
              <a:t>I</a:t>
            </a:r>
            <a:r>
              <a:rPr sz="450" spc="-84" dirty="0" smtClean="0">
                <a:latin typeface="Times New Roman"/>
                <a:cs typeface="Times New Roman"/>
              </a:rPr>
              <a:t> </a:t>
            </a:r>
            <a:r>
              <a:rPr sz="450" spc="0" dirty="0" smtClean="0">
                <a:latin typeface="Times New Roman"/>
                <a:cs typeface="Times New Roman"/>
              </a:rPr>
              <a:t>N</a:t>
            </a:r>
            <a:r>
              <a:rPr sz="450" spc="-13" dirty="0" smtClean="0">
                <a:latin typeface="Times New Roman"/>
                <a:cs typeface="Times New Roman"/>
              </a:rPr>
              <a:t> </a:t>
            </a:r>
            <a:r>
              <a:rPr sz="450" spc="0" dirty="0" smtClean="0">
                <a:latin typeface="Times New Roman"/>
                <a:cs typeface="Times New Roman"/>
              </a:rPr>
              <a:t>G</a:t>
            </a:r>
            <a:r>
              <a:rPr sz="450" spc="106" dirty="0" smtClean="0">
                <a:latin typeface="Times New Roman"/>
                <a:cs typeface="Times New Roman"/>
              </a:rPr>
              <a:t> </a:t>
            </a:r>
            <a:r>
              <a:rPr sz="600" spc="29" dirty="0" smtClean="0">
                <a:latin typeface="Times New Roman"/>
                <a:cs typeface="Times New Roman"/>
              </a:rPr>
              <a:t>U</a:t>
            </a:r>
            <a:r>
              <a:rPr sz="450" spc="0" dirty="0" smtClean="0">
                <a:latin typeface="Times New Roman"/>
                <a:cs typeface="Times New Roman"/>
              </a:rPr>
              <a:t>P    </a:t>
            </a:r>
            <a:r>
              <a:rPr sz="450" spc="57" dirty="0" smtClean="0">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2842951" cy="250319"/>
          </a:xfrm>
          <a:prstGeom prst="rect">
            <a:avLst/>
          </a:prstGeom>
        </p:spPr>
        <p:txBody>
          <a:bodyPr wrap="square" lIns="0" tIns="0" rIns="0" bIns="0" rtlCol="0">
            <a:noAutofit/>
          </a:bodyPr>
          <a:lstStyle/>
          <a:p>
            <a:pPr marL="12700">
              <a:lnSpc>
                <a:spcPts val="1855"/>
              </a:lnSpc>
              <a:spcBef>
                <a:spcPts val="92"/>
              </a:spcBef>
            </a:pPr>
            <a:r>
              <a:rPr sz="2100" spc="74" baseline="12423" dirty="0" smtClean="0">
                <a:latin typeface="Times New Roman"/>
                <a:cs typeface="Times New Roman"/>
              </a:rPr>
              <a:t>M</a:t>
            </a:r>
            <a:r>
              <a:rPr sz="1725" spc="74" baseline="15124" dirty="0" smtClean="0">
                <a:latin typeface="Times New Roman"/>
                <a:cs typeface="Times New Roman"/>
              </a:rPr>
              <a:t>ENGA</a:t>
            </a:r>
            <a:r>
              <a:rPr sz="1725" spc="-37" baseline="15124" dirty="0" smtClean="0">
                <a:latin typeface="Times New Roman"/>
                <a:cs typeface="Times New Roman"/>
              </a:rPr>
              <a:t>P</a:t>
            </a:r>
            <a:r>
              <a:rPr sz="1725" spc="0" baseline="15124" dirty="0" smtClean="0">
                <a:latin typeface="Times New Roman"/>
                <a:cs typeface="Times New Roman"/>
              </a:rPr>
              <a:t>A</a:t>
            </a:r>
            <a:r>
              <a:rPr sz="1725" spc="179" baseline="15124" dirty="0" smtClean="0">
                <a:latin typeface="Times New Roman"/>
                <a:cs typeface="Times New Roman"/>
              </a:rPr>
              <a:t> </a:t>
            </a:r>
            <a:r>
              <a:rPr sz="2100" spc="74" baseline="12423" dirty="0" smtClean="0">
                <a:latin typeface="Times New Roman"/>
                <a:cs typeface="Times New Roman"/>
              </a:rPr>
              <a:t>M</a:t>
            </a:r>
            <a:r>
              <a:rPr sz="1725" spc="74" baseline="15124" dirty="0" smtClean="0">
                <a:latin typeface="Times New Roman"/>
                <a:cs typeface="Times New Roman"/>
              </a:rPr>
              <a:t>ENGGUNAKA</a:t>
            </a:r>
            <a:r>
              <a:rPr sz="1725" spc="0" baseline="15124" dirty="0" smtClean="0">
                <a:latin typeface="Times New Roman"/>
                <a:cs typeface="Times New Roman"/>
              </a:rPr>
              <a:t>N</a:t>
            </a:r>
            <a:r>
              <a:rPr sz="1725" spc="226" baseline="15124" dirty="0" smtClean="0">
                <a:latin typeface="Times New Roman"/>
                <a:cs typeface="Times New Roman"/>
              </a:rPr>
              <a:t> </a:t>
            </a:r>
            <a:r>
              <a:rPr sz="2100" spc="-454" baseline="12423" dirty="0" smtClean="0">
                <a:latin typeface="Times New Roman"/>
                <a:cs typeface="Times New Roman"/>
              </a:rPr>
              <a:t>L</a:t>
            </a:r>
            <a:r>
              <a:rPr sz="1500" spc="-154" baseline="31886" dirty="0" smtClean="0">
                <a:latin typeface="Times New Roman"/>
                <a:cs typeface="Times New Roman"/>
              </a:rPr>
              <a:t>A</a:t>
            </a:r>
            <a:r>
              <a:rPr sz="2100" spc="-164" baseline="12423" dirty="0" smtClean="0">
                <a:latin typeface="Times New Roman"/>
                <a:cs typeface="Times New Roman"/>
              </a:rPr>
              <a:t>T</a:t>
            </a:r>
            <a:r>
              <a:rPr sz="2100" spc="-109" baseline="-2070" dirty="0" smtClean="0">
                <a:latin typeface="Times New Roman"/>
                <a:cs typeface="Times New Roman"/>
              </a:rPr>
              <a:t>E</a:t>
            </a:r>
            <a:r>
              <a:rPr sz="2100" spc="0" baseline="12423" dirty="0" smtClean="0">
                <a:latin typeface="Times New Roman"/>
                <a:cs typeface="Times New Roman"/>
              </a:rPr>
              <a:t>X</a:t>
            </a:r>
            <a:endParaRPr sz="1400">
              <a:latin typeface="Times New Roman"/>
              <a:cs typeface="Times New Roman"/>
            </a:endParaRPr>
          </a:p>
        </p:txBody>
      </p:sp>
      <p:sp>
        <p:nvSpPr>
          <p:cNvPr id="4" name="object 4"/>
          <p:cNvSpPr txBox="1"/>
          <p:nvPr/>
        </p:nvSpPr>
        <p:spPr>
          <a:xfrm>
            <a:off x="552272" y="3333943"/>
            <a:ext cx="2120668"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hlinkClick r:id="rId2"/>
              </a:rPr>
              <a:t>http://www.zinktypografie.nl/latex.php?lang=en</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pic>
        <p:nvPicPr>
          <p:cNvPr id="64" name="Picture 63"/>
          <p:cNvPicPr>
            <a:picLocks noChangeAspect="1"/>
          </p:cNvPicPr>
          <p:nvPr/>
        </p:nvPicPr>
        <p:blipFill>
          <a:blip r:embed="rId3"/>
          <a:stretch>
            <a:fillRect/>
          </a:stretch>
        </p:blipFill>
        <p:spPr>
          <a:xfrm>
            <a:off x="68762" y="536260"/>
            <a:ext cx="4448175" cy="2609850"/>
          </a:xfrm>
          <a:prstGeom prst="rect">
            <a:avLst/>
          </a:prstGeom>
        </p:spPr>
      </p:pic>
    </p:spTree>
    <p:extLst>
      <p:ext uri="{BB962C8B-B14F-4D97-AF65-F5344CB8AC3E}">
        <p14:creationId xmlns:p14="http://schemas.microsoft.com/office/powerpoint/2010/main" val="556645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bject 55"/>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3" name="object 53"/>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6" name="object 46"/>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7" name="object 47"/>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2" name="object 52"/>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5" name="object 35"/>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4" name="object 24"/>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1" name="object 31"/>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2" name="object 32"/>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4" name="object 14"/>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5" name="object 15"/>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2" name="object 12"/>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3" name="object 13"/>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1" name="object 11"/>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 name="object 10"/>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8" name="object 8"/>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9" name="object 9"/>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7" name="object 7"/>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6" name="object 6"/>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latin typeface="Times New Roman"/>
                <a:cs typeface="Times New Roman"/>
              </a:rPr>
              <a:t>Matematika</a:t>
            </a:r>
            <a:r>
              <a:rPr sz="600" spc="-75" dirty="0" smtClean="0">
                <a:latin typeface="Times New Roman"/>
                <a:cs typeface="Times New Roman"/>
              </a:rPr>
              <a:t> </a:t>
            </a:r>
            <a:r>
              <a:rPr sz="600" spc="0" dirty="0" smtClean="0">
                <a:latin typeface="Times New Roman"/>
                <a:cs typeface="Times New Roman"/>
              </a:rPr>
              <a:t>dengan</a:t>
            </a:r>
            <a:r>
              <a:rPr sz="600" spc="16"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  </a:t>
            </a:r>
            <a:r>
              <a:rPr sz="600" spc="73" dirty="0" smtClean="0">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5" name="object 5"/>
          <p:cNvSpPr txBox="1"/>
          <p:nvPr/>
        </p:nvSpPr>
        <p:spPr>
          <a:xfrm>
            <a:off x="347294" y="538823"/>
            <a:ext cx="3893073" cy="1596213"/>
          </a:xfrm>
          <a:prstGeom prst="rect">
            <a:avLst/>
          </a:prstGeom>
        </p:spPr>
        <p:txBody>
          <a:bodyPr wrap="square" lIns="0" tIns="0" rIns="0" bIns="0" rtlCol="0">
            <a:noAutofit/>
          </a:bodyPr>
          <a:lstStyle/>
          <a:p>
            <a:pPr marL="12700" marR="11396">
              <a:lnSpc>
                <a:spcPts val="1175"/>
              </a:lnSpc>
              <a:spcBef>
                <a:spcPts val="58"/>
              </a:spcBef>
            </a:pPr>
            <a:r>
              <a:rPr sz="1100" spc="0" dirty="0" smtClean="0">
                <a:latin typeface="Times New Roman"/>
                <a:cs typeface="Times New Roman"/>
              </a:rPr>
              <a:t>Untuk </a:t>
            </a:r>
            <a:r>
              <a:rPr sz="1100" spc="54" dirty="0" smtClean="0">
                <a:latin typeface="Times New Roman"/>
                <a:cs typeface="Times New Roman"/>
              </a:rPr>
              <a:t> </a:t>
            </a:r>
            <a:r>
              <a:rPr sz="1100" spc="0" dirty="0" smtClean="0">
                <a:latin typeface="Times New Roman"/>
                <a:cs typeface="Times New Roman"/>
              </a:rPr>
              <a:t>persamaan</a:t>
            </a:r>
            <a:r>
              <a:rPr sz="1100" spc="16" dirty="0" smtClean="0">
                <a:latin typeface="Times New Roman"/>
                <a:cs typeface="Times New Roman"/>
              </a:rPr>
              <a:t> </a:t>
            </a:r>
            <a:r>
              <a:rPr sz="1100" spc="0" dirty="0" smtClean="0">
                <a:latin typeface="Times New Roman"/>
                <a:cs typeface="Times New Roman"/>
              </a:rPr>
              <a:t>matematik</a:t>
            </a:r>
            <a:r>
              <a:rPr sz="1100" spc="-30"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tidak </a:t>
            </a:r>
            <a:r>
              <a:rPr sz="1100" spc="10" dirty="0" smtClean="0">
                <a:latin typeface="Times New Roman"/>
                <a:cs typeface="Times New Roman"/>
              </a:rPr>
              <a:t> </a:t>
            </a:r>
            <a:r>
              <a:rPr sz="1100" spc="0" dirty="0" smtClean="0">
                <a:latin typeface="Times New Roman"/>
                <a:cs typeface="Times New Roman"/>
              </a:rPr>
              <a:t>diberi </a:t>
            </a:r>
            <a:r>
              <a:rPr sz="1100" spc="6" dirty="0" smtClean="0">
                <a:latin typeface="Times New Roman"/>
                <a:cs typeface="Times New Roman"/>
              </a:rPr>
              <a:t> </a:t>
            </a:r>
            <a:r>
              <a:rPr sz="1100" spc="0" dirty="0" smtClean="0">
                <a:latin typeface="Times New Roman"/>
                <a:cs typeface="Times New Roman"/>
              </a:rPr>
              <a:t>nomo</a:t>
            </a:r>
            <a:r>
              <a:rPr sz="1100" spc="-87" dirty="0" smtClean="0">
                <a:latin typeface="Times New Roman"/>
                <a:cs typeface="Times New Roman"/>
              </a:rPr>
              <a:t>r</a:t>
            </a:r>
            <a:r>
              <a:rPr sz="1100" spc="0" dirty="0" smtClean="0">
                <a:latin typeface="Times New Roman"/>
                <a:cs typeface="Times New Roman"/>
              </a:rPr>
              <a:t>,</a:t>
            </a:r>
            <a:r>
              <a:rPr sz="1100" spc="7" dirty="0" smtClean="0">
                <a:latin typeface="Times New Roman"/>
                <a:cs typeface="Times New Roman"/>
              </a:rPr>
              <a:t> </a:t>
            </a:r>
            <a:r>
              <a:rPr sz="1100" spc="0" dirty="0" smtClean="0">
                <a:latin typeface="Times New Roman"/>
                <a:cs typeface="Times New Roman"/>
              </a:rPr>
              <a:t>beri</a:t>
            </a:r>
            <a:endParaRPr sz="1100" dirty="0">
              <a:latin typeface="Times New Roman"/>
              <a:cs typeface="Times New Roman"/>
            </a:endParaRPr>
          </a:p>
          <a:p>
            <a:pPr marL="12700" marR="11396">
              <a:lnSpc>
                <a:spcPct val="95825"/>
              </a:lnSpc>
              <a:spcBef>
                <a:spcPts val="31"/>
              </a:spcBef>
            </a:pPr>
            <a:r>
              <a:rPr sz="1100" spc="0" dirty="0" smtClean="0">
                <a:latin typeface="Times New Roman"/>
                <a:cs typeface="Times New Roman"/>
              </a:rPr>
              <a:t>tambahan</a:t>
            </a:r>
            <a:r>
              <a:rPr sz="1100" spc="-35" dirty="0" smtClean="0">
                <a:latin typeface="Times New Roman"/>
                <a:cs typeface="Times New Roman"/>
              </a:rPr>
              <a:t> </a:t>
            </a:r>
            <a:r>
              <a:rPr sz="1100" spc="0" dirty="0" smtClean="0">
                <a:latin typeface="Times New Roman"/>
                <a:cs typeface="Times New Roman"/>
              </a:rPr>
              <a:t>*</a:t>
            </a:r>
            <a:r>
              <a:rPr sz="1100" spc="63" dirty="0" smtClean="0">
                <a:latin typeface="Times New Roman"/>
                <a:cs typeface="Times New Roman"/>
              </a:rPr>
              <a:t> </a:t>
            </a:r>
            <a:r>
              <a:rPr sz="1100" spc="0" dirty="0" smtClean="0">
                <a:latin typeface="Times New Roman"/>
                <a:cs typeface="Times New Roman"/>
              </a:rPr>
              <a:t>pada</a:t>
            </a:r>
            <a:r>
              <a:rPr sz="1100" spc="26" dirty="0" smtClean="0">
                <a:latin typeface="Times New Roman"/>
                <a:cs typeface="Times New Roman"/>
              </a:rPr>
              <a:t> </a:t>
            </a:r>
            <a:r>
              <a:rPr sz="1100" spc="0" dirty="0" smtClean="0">
                <a:latin typeface="Times New Roman"/>
                <a:cs typeface="Times New Roman"/>
              </a:rPr>
              <a:t>envi</a:t>
            </a:r>
            <a:r>
              <a:rPr sz="1100" spc="-22" dirty="0" smtClean="0">
                <a:latin typeface="Times New Roman"/>
                <a:cs typeface="Times New Roman"/>
              </a:rPr>
              <a:t>r</a:t>
            </a:r>
            <a:r>
              <a:rPr sz="1100" spc="0" dirty="0" smtClean="0">
                <a:latin typeface="Times New Roman"/>
                <a:cs typeface="Times New Roman"/>
              </a:rPr>
              <a:t>onment</a:t>
            </a:r>
            <a:r>
              <a:rPr sz="1100" spc="-111" dirty="0" smtClean="0">
                <a:latin typeface="Times New Roman"/>
                <a:cs typeface="Times New Roman"/>
              </a:rPr>
              <a:t> </a:t>
            </a:r>
            <a:r>
              <a:rPr sz="1100" spc="0" dirty="0" smtClean="0">
                <a:latin typeface="Times New Roman"/>
                <a:cs typeface="Times New Roman"/>
              </a:rPr>
              <a:t>equation</a:t>
            </a:r>
            <a:endParaRPr sz="1100" dirty="0">
              <a:latin typeface="Times New Roman"/>
              <a:cs typeface="Times New Roman"/>
            </a:endParaRPr>
          </a:p>
          <a:p>
            <a:pPr marL="12700" marR="11396">
              <a:lnSpc>
                <a:spcPts val="1264"/>
              </a:lnSpc>
              <a:spcBef>
                <a:spcPts val="986"/>
              </a:spcBef>
            </a:pPr>
            <a:r>
              <a:rPr lang="id-ID" sz="1100" dirty="0" smtClean="0">
                <a:latin typeface="Times New Roman"/>
                <a:cs typeface="Times New Roman"/>
              </a:rPr>
              <a:t>\</a:t>
            </a:r>
            <a:r>
              <a:rPr sz="1100" dirty="0" smtClean="0">
                <a:latin typeface="Times New Roman"/>
                <a:cs typeface="Times New Roman"/>
              </a:rPr>
              <a:t>begin{equation</a:t>
            </a:r>
            <a:r>
              <a:rPr sz="1650" baseline="-10541" dirty="0" smtClean="0">
                <a:latin typeface="Times New Roman"/>
                <a:cs typeface="Times New Roman"/>
              </a:rPr>
              <a:t>*</a:t>
            </a:r>
            <a:r>
              <a:rPr sz="1100" dirty="0" smtClean="0">
                <a:latin typeface="Times New Roman"/>
                <a:cs typeface="Times New Roman"/>
              </a:rPr>
              <a:t>}</a:t>
            </a:r>
            <a:endParaRPr sz="1100" dirty="0">
              <a:latin typeface="Times New Roman"/>
              <a:cs typeface="Times New Roman"/>
            </a:endParaRPr>
          </a:p>
          <a:p>
            <a:pPr marL="12700" marR="11396">
              <a:lnSpc>
                <a:spcPts val="1155"/>
              </a:lnSpc>
              <a:spcBef>
                <a:spcPts val="57"/>
              </a:spcBef>
            </a:pPr>
            <a:r>
              <a:rPr sz="1100" spc="0" dirty="0" smtClean="0">
                <a:latin typeface="Times New Roman"/>
                <a:cs typeface="Times New Roman"/>
              </a:rPr>
              <a:t>Math  </a:t>
            </a:r>
            <a:r>
              <a:rPr sz="1100" spc="108" dirty="0" smtClean="0">
                <a:latin typeface="Times New Roman"/>
                <a:cs typeface="Times New Roman"/>
              </a:rPr>
              <a:t> </a:t>
            </a:r>
            <a:r>
              <a:rPr sz="1100" spc="0" dirty="0" smtClean="0">
                <a:latin typeface="Times New Roman"/>
                <a:cs typeface="Times New Roman"/>
              </a:rPr>
              <a:t>expression</a:t>
            </a:r>
            <a:r>
              <a:rPr sz="1100" spc="272" dirty="0" smtClean="0">
                <a:latin typeface="Times New Roman"/>
                <a:cs typeface="Times New Roman"/>
              </a:rPr>
              <a:t> </a:t>
            </a:r>
            <a:r>
              <a:rPr sz="1100" spc="0" dirty="0" smtClean="0">
                <a:latin typeface="Times New Roman"/>
                <a:cs typeface="Times New Roman"/>
              </a:rPr>
              <a:t>here...</a:t>
            </a:r>
            <a:endParaRPr sz="1100" dirty="0">
              <a:latin typeface="Times New Roman"/>
              <a:cs typeface="Times New Roman"/>
            </a:endParaRPr>
          </a:p>
          <a:p>
            <a:pPr marL="12700" marR="11396">
              <a:lnSpc>
                <a:spcPts val="1264"/>
              </a:lnSpc>
              <a:spcBef>
                <a:spcPts val="32"/>
              </a:spcBef>
            </a:pPr>
            <a:r>
              <a:rPr lang="id-ID" sz="1100" dirty="0" smtClean="0">
                <a:latin typeface="Times New Roman"/>
                <a:cs typeface="Times New Roman"/>
              </a:rPr>
              <a:t>\</a:t>
            </a:r>
            <a:r>
              <a:rPr sz="1100" dirty="0" smtClean="0">
                <a:latin typeface="Times New Roman"/>
                <a:cs typeface="Times New Roman"/>
              </a:rPr>
              <a:t>end{equation</a:t>
            </a:r>
            <a:r>
              <a:rPr sz="1650" baseline="-10541" dirty="0" smtClean="0">
                <a:latin typeface="Times New Roman"/>
                <a:cs typeface="Times New Roman"/>
              </a:rPr>
              <a:t>*</a:t>
            </a:r>
            <a:r>
              <a:rPr sz="1100" dirty="0" smtClean="0">
                <a:latin typeface="Times New Roman"/>
                <a:cs typeface="Times New Roman"/>
              </a:rPr>
              <a:t>}</a:t>
            </a:r>
            <a:endParaRPr sz="1100" dirty="0">
              <a:latin typeface="Times New Roman"/>
              <a:cs typeface="Times New Roman"/>
            </a:endParaRPr>
          </a:p>
          <a:p>
            <a:pPr marL="12700">
              <a:lnSpc>
                <a:spcPts val="1264"/>
              </a:lnSpc>
              <a:spcBef>
                <a:spcPts val="786"/>
              </a:spcBef>
            </a:pPr>
            <a:r>
              <a:rPr sz="1100" spc="0" dirty="0" smtClean="0">
                <a:latin typeface="Times New Roman"/>
                <a:cs typeface="Times New Roman"/>
              </a:rPr>
              <a:t>Untuk </a:t>
            </a:r>
            <a:r>
              <a:rPr sz="1100" spc="54" dirty="0" smtClean="0">
                <a:latin typeface="Times New Roman"/>
                <a:cs typeface="Times New Roman"/>
              </a:rPr>
              <a:t> </a:t>
            </a:r>
            <a:r>
              <a:rPr sz="1100" spc="0" dirty="0" smtClean="0">
                <a:latin typeface="Times New Roman"/>
                <a:cs typeface="Times New Roman"/>
              </a:rPr>
              <a:t>persamaan</a:t>
            </a:r>
            <a:r>
              <a:rPr sz="1100" spc="-32" dirty="0" smtClean="0">
                <a:latin typeface="Times New Roman"/>
                <a:cs typeface="Times New Roman"/>
              </a:rPr>
              <a:t> </a:t>
            </a:r>
            <a:r>
              <a:rPr sz="1100" spc="0" dirty="0" smtClean="0">
                <a:latin typeface="Times New Roman"/>
                <a:cs typeface="Times New Roman"/>
              </a:rPr>
              <a:t>matematika</a:t>
            </a:r>
            <a:r>
              <a:rPr sz="1100" spc="-84" dirty="0" smtClean="0">
                <a:latin typeface="Times New Roman"/>
                <a:cs typeface="Times New Roman"/>
              </a:rPr>
              <a:t> </a:t>
            </a:r>
            <a:r>
              <a:rPr sz="1100" spc="0" dirty="0" smtClean="0">
                <a:latin typeface="Times New Roman"/>
                <a:cs typeface="Times New Roman"/>
              </a:rPr>
              <a:t>dengan</a:t>
            </a:r>
            <a:r>
              <a:rPr sz="1100" spc="-1" dirty="0" smtClean="0">
                <a:latin typeface="Times New Roman"/>
                <a:cs typeface="Times New Roman"/>
              </a:rPr>
              <a:t> </a:t>
            </a:r>
            <a:r>
              <a:rPr sz="1100" spc="0" dirty="0" smtClean="0">
                <a:latin typeface="Times New Roman"/>
                <a:cs typeface="Times New Roman"/>
              </a:rPr>
              <a:t>baris</a:t>
            </a:r>
            <a:r>
              <a:rPr sz="1100" spc="213" dirty="0" smtClean="0">
                <a:latin typeface="Times New Roman"/>
                <a:cs typeface="Times New Roman"/>
              </a:rPr>
              <a:t> </a:t>
            </a:r>
            <a:r>
              <a:rPr sz="1100" spc="0" dirty="0" smtClean="0">
                <a:latin typeface="Times New Roman"/>
                <a:cs typeface="Times New Roman"/>
              </a:rPr>
              <a:t>lebih</a:t>
            </a:r>
            <a:r>
              <a:rPr sz="1100" spc="197" dirty="0" smtClean="0">
                <a:latin typeface="Times New Roman"/>
                <a:cs typeface="Times New Roman"/>
              </a:rPr>
              <a:t> </a:t>
            </a:r>
            <a:r>
              <a:rPr sz="1100" spc="0" dirty="0" smtClean="0">
                <a:latin typeface="Times New Roman"/>
                <a:cs typeface="Times New Roman"/>
              </a:rPr>
              <a:t>dari,</a:t>
            </a:r>
            <a:r>
              <a:rPr sz="1100" spc="237" dirty="0" smtClean="0">
                <a:latin typeface="Times New Roman"/>
                <a:cs typeface="Times New Roman"/>
              </a:rPr>
              <a:t> </a:t>
            </a:r>
            <a:r>
              <a:rPr sz="1100" spc="0" dirty="0" smtClean="0">
                <a:latin typeface="Times New Roman"/>
                <a:cs typeface="Times New Roman"/>
              </a:rPr>
              <a:t>dan untuk</a:t>
            </a:r>
            <a:r>
              <a:rPr sz="1100" spc="-43" dirty="0" smtClean="0">
                <a:latin typeface="Times New Roman"/>
                <a:cs typeface="Times New Roman"/>
              </a:rPr>
              <a:t> </a:t>
            </a:r>
            <a:r>
              <a:rPr sz="1100" spc="0" dirty="0" smtClean="0">
                <a:latin typeface="Times New Roman"/>
                <a:cs typeface="Times New Roman"/>
              </a:rPr>
              <a:t>setiap </a:t>
            </a:r>
            <a:r>
              <a:rPr sz="1100" spc="6" dirty="0" smtClean="0">
                <a:latin typeface="Times New Roman"/>
                <a:cs typeface="Times New Roman"/>
              </a:rPr>
              <a:t> </a:t>
            </a:r>
            <a:r>
              <a:rPr sz="1100" spc="0" dirty="0" smtClean="0">
                <a:latin typeface="Times New Roman"/>
                <a:cs typeface="Times New Roman"/>
              </a:rPr>
              <a:t>barisnya</a:t>
            </a:r>
            <a:r>
              <a:rPr sz="1100" spc="-30" dirty="0" smtClean="0">
                <a:latin typeface="Times New Roman"/>
                <a:cs typeface="Times New Roman"/>
              </a:rPr>
              <a:t> </a:t>
            </a:r>
            <a:r>
              <a:rPr sz="1100" spc="0" dirty="0" smtClean="0">
                <a:latin typeface="Times New Roman"/>
                <a:cs typeface="Times New Roman"/>
              </a:rPr>
              <a:t>diberi </a:t>
            </a:r>
            <a:r>
              <a:rPr sz="1100" spc="6" dirty="0" smtClean="0">
                <a:latin typeface="Times New Roman"/>
                <a:cs typeface="Times New Roman"/>
              </a:rPr>
              <a:t> </a:t>
            </a:r>
            <a:r>
              <a:rPr sz="1100" spc="0" dirty="0" smtClean="0">
                <a:latin typeface="Times New Roman"/>
                <a:cs typeface="Times New Roman"/>
              </a:rPr>
              <a:t>nomo</a:t>
            </a:r>
            <a:r>
              <a:rPr sz="1100" spc="-88" dirty="0" smtClean="0">
                <a:latin typeface="Times New Roman"/>
                <a:cs typeface="Times New Roman"/>
              </a:rPr>
              <a:t>r</a:t>
            </a:r>
            <a:r>
              <a:rPr sz="1100" spc="0" dirty="0" smtClean="0">
                <a:latin typeface="Times New Roman"/>
                <a:cs typeface="Times New Roman"/>
              </a:rPr>
              <a:t>,</a:t>
            </a:r>
            <a:r>
              <a:rPr sz="1100" spc="-25" dirty="0" smtClean="0">
                <a:latin typeface="Times New Roman"/>
                <a:cs typeface="Times New Roman"/>
              </a:rPr>
              <a:t> </a:t>
            </a:r>
            <a:r>
              <a:rPr sz="1100" spc="0" dirty="0" smtClean="0">
                <a:latin typeface="Times New Roman"/>
                <a:cs typeface="Times New Roman"/>
              </a:rPr>
              <a:t>kita</a:t>
            </a:r>
            <a:r>
              <a:rPr sz="1100" spc="164" dirty="0" smtClean="0">
                <a:latin typeface="Times New Roman"/>
                <a:cs typeface="Times New Roman"/>
              </a:rPr>
              <a:t> </a:t>
            </a:r>
            <a:r>
              <a:rPr sz="1100" spc="0" dirty="0" smtClean="0">
                <a:latin typeface="Times New Roman"/>
                <a:cs typeface="Times New Roman"/>
              </a:rPr>
              <a:t>gunakan</a:t>
            </a:r>
            <a:r>
              <a:rPr sz="1100" spc="-35" dirty="0" smtClean="0">
                <a:latin typeface="Times New Roman"/>
                <a:cs typeface="Times New Roman"/>
              </a:rPr>
              <a:t> </a:t>
            </a:r>
            <a:r>
              <a:rPr sz="1100" spc="0" dirty="0" smtClean="0">
                <a:latin typeface="Times New Roman"/>
                <a:cs typeface="Times New Roman"/>
              </a:rPr>
              <a:t>envi</a:t>
            </a:r>
            <a:r>
              <a:rPr sz="1100" spc="-19" dirty="0" smtClean="0">
                <a:latin typeface="Times New Roman"/>
                <a:cs typeface="Times New Roman"/>
              </a:rPr>
              <a:t>r</a:t>
            </a:r>
            <a:r>
              <a:rPr sz="1100" spc="0" dirty="0" smtClean="0">
                <a:latin typeface="Times New Roman"/>
                <a:cs typeface="Times New Roman"/>
              </a:rPr>
              <a:t>onment align</a:t>
            </a:r>
            <a:endParaRPr sz="1100" dirty="0">
              <a:latin typeface="Times New Roman"/>
              <a:cs typeface="Times New Roman"/>
            </a:endParaRPr>
          </a:p>
        </p:txBody>
      </p:sp>
      <p:sp>
        <p:nvSpPr>
          <p:cNvPr id="4" name="object 4"/>
          <p:cNvSpPr txBox="1"/>
          <p:nvPr/>
        </p:nvSpPr>
        <p:spPr>
          <a:xfrm>
            <a:off x="347294" y="2256395"/>
            <a:ext cx="1958110" cy="680162"/>
          </a:xfrm>
          <a:prstGeom prst="rect">
            <a:avLst/>
          </a:prstGeom>
        </p:spPr>
        <p:txBody>
          <a:bodyPr wrap="square" lIns="0" tIns="0" rIns="0" bIns="0" rtlCol="0">
            <a:noAutofit/>
          </a:bodyPr>
          <a:lstStyle/>
          <a:p>
            <a:pPr marL="12700" marR="20781">
              <a:lnSpc>
                <a:spcPts val="1180"/>
              </a:lnSpc>
              <a:spcBef>
                <a:spcPts val="59"/>
              </a:spcBef>
            </a:pPr>
            <a:r>
              <a:rPr lang="id-ID" sz="1100" spc="0" dirty="0" smtClean="0">
                <a:latin typeface="Times New Roman"/>
                <a:cs typeface="Times New Roman"/>
              </a:rPr>
              <a:t>\</a:t>
            </a:r>
            <a:r>
              <a:rPr sz="1100" spc="0" dirty="0" smtClean="0">
                <a:latin typeface="Times New Roman"/>
                <a:cs typeface="Times New Roman"/>
              </a:rPr>
              <a:t>begin{align}</a:t>
            </a:r>
            <a:endParaRPr sz="1100" dirty="0">
              <a:latin typeface="Times New Roman"/>
              <a:cs typeface="Times New Roman"/>
            </a:endParaRPr>
          </a:p>
          <a:p>
            <a:pPr marL="12700" marR="20781">
              <a:lnSpc>
                <a:spcPct val="95825"/>
              </a:lnSpc>
              <a:spcBef>
                <a:spcPts val="30"/>
              </a:spcBef>
            </a:pPr>
            <a:r>
              <a:rPr sz="1100" spc="0" dirty="0" smtClean="0">
                <a:latin typeface="Times New Roman"/>
                <a:cs typeface="Times New Roman"/>
              </a:rPr>
              <a:t>Multiple</a:t>
            </a:r>
            <a:r>
              <a:rPr sz="1100" spc="275" dirty="0" smtClean="0">
                <a:latin typeface="Times New Roman"/>
                <a:cs typeface="Times New Roman"/>
              </a:rPr>
              <a:t> </a:t>
            </a:r>
            <a:r>
              <a:rPr sz="1100" spc="0" dirty="0" smtClean="0">
                <a:latin typeface="Times New Roman"/>
                <a:cs typeface="Times New Roman"/>
              </a:rPr>
              <a:t>line</a:t>
            </a:r>
            <a:endParaRPr sz="1100" dirty="0">
              <a:latin typeface="Times New Roman"/>
              <a:cs typeface="Times New Roman"/>
            </a:endParaRPr>
          </a:p>
          <a:p>
            <a:pPr marL="12700">
              <a:lnSpc>
                <a:spcPct val="95825"/>
              </a:lnSpc>
              <a:spcBef>
                <a:spcPts val="90"/>
              </a:spcBef>
            </a:pPr>
            <a:r>
              <a:rPr sz="1100" spc="0" dirty="0" smtClean="0">
                <a:latin typeface="Times New Roman"/>
                <a:cs typeface="Times New Roman"/>
              </a:rPr>
              <a:t>Math  </a:t>
            </a:r>
            <a:r>
              <a:rPr sz="1100" spc="108" dirty="0" smtClean="0">
                <a:latin typeface="Times New Roman"/>
                <a:cs typeface="Times New Roman"/>
              </a:rPr>
              <a:t> </a:t>
            </a:r>
            <a:r>
              <a:rPr sz="1100" spc="0" dirty="0" smtClean="0">
                <a:latin typeface="Times New Roman"/>
                <a:cs typeface="Times New Roman"/>
              </a:rPr>
              <a:t>expression</a:t>
            </a:r>
            <a:r>
              <a:rPr sz="1100" spc="272" dirty="0" smtClean="0">
                <a:latin typeface="Times New Roman"/>
                <a:cs typeface="Times New Roman"/>
              </a:rPr>
              <a:t> </a:t>
            </a:r>
            <a:r>
              <a:rPr sz="1100" spc="0" dirty="0" smtClean="0">
                <a:latin typeface="Times New Roman"/>
                <a:cs typeface="Times New Roman"/>
              </a:rPr>
              <a:t>here...</a:t>
            </a:r>
            <a:endParaRPr sz="1100" dirty="0">
              <a:latin typeface="Times New Roman"/>
              <a:cs typeface="Times New Roman"/>
            </a:endParaRPr>
          </a:p>
          <a:p>
            <a:pPr marL="12700" marR="20781">
              <a:lnSpc>
                <a:spcPct val="95825"/>
              </a:lnSpc>
              <a:spcBef>
                <a:spcPts val="90"/>
              </a:spcBef>
            </a:pPr>
            <a:r>
              <a:rPr lang="id-ID" sz="1100" spc="0" dirty="0" smtClean="0">
                <a:latin typeface="Times New Roman"/>
                <a:cs typeface="Times New Roman"/>
              </a:rPr>
              <a:t>\</a:t>
            </a:r>
            <a:r>
              <a:rPr sz="1100" spc="0" dirty="0" smtClean="0">
                <a:latin typeface="Times New Roman"/>
                <a:cs typeface="Times New Roman"/>
              </a:rPr>
              <a:t>end{align}</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7" name="object 57"/>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0" name="object 50"/>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6" name="object 56"/>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8" name="object 28"/>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5" name="object 35"/>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8" name="object 18"/>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7" name="object 17"/>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3" name="object 13"/>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1" name="object 11"/>
          <p:cNvSpPr txBox="1"/>
          <p:nvPr/>
        </p:nvSpPr>
        <p:spPr>
          <a:xfrm>
            <a:off x="97193" y="20970"/>
            <a:ext cx="502467" cy="101315"/>
          </a:xfrm>
          <a:prstGeom prst="rect">
            <a:avLst/>
          </a:prstGeom>
        </p:spPr>
        <p:txBody>
          <a:bodyPr wrap="square" lIns="0" tIns="0" rIns="0" bIns="0" rtlCol="0">
            <a:noAutofit/>
          </a:bodyPr>
          <a:lstStyle/>
          <a:p>
            <a:pPr marL="12700">
              <a:lnSpc>
                <a:spcPct val="95825"/>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a:t>
            </a:r>
            <a:endParaRPr sz="450">
              <a:latin typeface="Times New Roman"/>
              <a:cs typeface="Times New Roman"/>
            </a:endParaRPr>
          </a:p>
        </p:txBody>
      </p:sp>
      <p:sp>
        <p:nvSpPr>
          <p:cNvPr id="10" name="object 10"/>
          <p:cNvSpPr txBox="1"/>
          <p:nvPr/>
        </p:nvSpPr>
        <p:spPr>
          <a:xfrm>
            <a:off x="644563" y="20970"/>
            <a:ext cx="630580"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9" name="object 9"/>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latin typeface="Times New Roman"/>
                <a:cs typeface="Times New Roman"/>
              </a:rPr>
              <a:t>Matematika</a:t>
            </a:r>
            <a:r>
              <a:rPr sz="600" spc="-75" dirty="0" smtClean="0">
                <a:latin typeface="Times New Roman"/>
                <a:cs typeface="Times New Roman"/>
              </a:rPr>
              <a:t> </a:t>
            </a:r>
            <a:r>
              <a:rPr sz="600" spc="0" dirty="0" smtClean="0">
                <a:latin typeface="Times New Roman"/>
                <a:cs typeface="Times New Roman"/>
              </a:rPr>
              <a:t>dengan</a:t>
            </a:r>
            <a:r>
              <a:rPr sz="600" spc="16"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8" name="object 8"/>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7" name="object 7"/>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6" name="object 6"/>
          <p:cNvSpPr txBox="1"/>
          <p:nvPr/>
        </p:nvSpPr>
        <p:spPr>
          <a:xfrm>
            <a:off x="347294" y="1223112"/>
            <a:ext cx="1829956"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Contoh: </a:t>
            </a:r>
            <a:r>
              <a:rPr sz="1100" spc="108" dirty="0" smtClean="0">
                <a:latin typeface="Times New Roman"/>
                <a:cs typeface="Times New Roman"/>
              </a:rPr>
              <a:t> </a:t>
            </a:r>
            <a:r>
              <a:rPr sz="1100" spc="-110" dirty="0" smtClean="0">
                <a:latin typeface="Times New Roman"/>
                <a:cs typeface="Times New Roman"/>
              </a:rPr>
              <a:t>T</a:t>
            </a:r>
            <a:r>
              <a:rPr sz="1100" spc="0" dirty="0" smtClean="0">
                <a:latin typeface="Times New Roman"/>
                <a:cs typeface="Times New Roman"/>
              </a:rPr>
              <a:t>eo</a:t>
            </a:r>
            <a:r>
              <a:rPr sz="1100" spc="-22" dirty="0" smtClean="0">
                <a:latin typeface="Times New Roman"/>
                <a:cs typeface="Times New Roman"/>
              </a:rPr>
              <a:t>r</a:t>
            </a:r>
            <a:r>
              <a:rPr sz="1100" spc="0" dirty="0" smtClean="0">
                <a:latin typeface="Times New Roman"/>
                <a:cs typeface="Times New Roman"/>
              </a:rPr>
              <a:t>ema</a:t>
            </a:r>
            <a:r>
              <a:rPr sz="1100" spc="-111" dirty="0" smtClean="0">
                <a:latin typeface="Times New Roman"/>
                <a:cs typeface="Times New Roman"/>
              </a:rPr>
              <a:t> </a:t>
            </a:r>
            <a:r>
              <a:rPr sz="1100" spc="0" dirty="0" smtClean="0">
                <a:latin typeface="Times New Roman"/>
                <a:cs typeface="Times New Roman"/>
              </a:rPr>
              <a:t>Pythagoras</a:t>
            </a:r>
            <a:endParaRPr sz="1100">
              <a:latin typeface="Times New Roman"/>
              <a:cs typeface="Times New Roman"/>
            </a:endParaRPr>
          </a:p>
        </p:txBody>
      </p:sp>
      <p:sp>
        <p:nvSpPr>
          <p:cNvPr id="5" name="object 5"/>
          <p:cNvSpPr txBox="1"/>
          <p:nvPr/>
        </p:nvSpPr>
        <p:spPr>
          <a:xfrm>
            <a:off x="347294" y="1546363"/>
            <a:ext cx="1459346" cy="163945"/>
          </a:xfrm>
          <a:prstGeom prst="rect">
            <a:avLst/>
          </a:prstGeom>
        </p:spPr>
        <p:txBody>
          <a:bodyPr wrap="square" lIns="0" tIns="0" rIns="0" bIns="0" rtlCol="0">
            <a:noAutofit/>
          </a:bodyPr>
          <a:lstStyle/>
          <a:p>
            <a:pPr marL="12700">
              <a:lnSpc>
                <a:spcPts val="1180"/>
              </a:lnSpc>
              <a:spcBef>
                <a:spcPts val="59"/>
              </a:spcBef>
            </a:pPr>
            <a:r>
              <a:rPr sz="1100" spc="0" dirty="0" smtClean="0">
                <a:latin typeface="Times New Roman"/>
                <a:cs typeface="Times New Roman"/>
              </a:rPr>
              <a:t>$aˆ2</a:t>
            </a:r>
            <a:r>
              <a:rPr sz="1100" spc="286" dirty="0" smtClean="0">
                <a:latin typeface="Times New Roman"/>
                <a:cs typeface="Times New Roman"/>
              </a:rPr>
              <a:t> </a:t>
            </a:r>
            <a:r>
              <a:rPr sz="1100" spc="0" dirty="0" smtClean="0">
                <a:latin typeface="Times New Roman"/>
                <a:cs typeface="Times New Roman"/>
              </a:rPr>
              <a:t>+ </a:t>
            </a:r>
            <a:r>
              <a:rPr sz="1100" spc="135" dirty="0" smtClean="0">
                <a:latin typeface="Times New Roman"/>
                <a:cs typeface="Times New Roman"/>
              </a:rPr>
              <a:t> </a:t>
            </a:r>
            <a:r>
              <a:rPr sz="1100" spc="0" dirty="0" smtClean="0">
                <a:latin typeface="Times New Roman"/>
                <a:cs typeface="Times New Roman"/>
              </a:rPr>
              <a:t>bˆ2</a:t>
            </a:r>
            <a:r>
              <a:rPr sz="1100" spc="289" dirty="0" smtClean="0">
                <a:latin typeface="Times New Roman"/>
                <a:cs typeface="Times New Roman"/>
              </a:rPr>
              <a:t> </a:t>
            </a:r>
            <a:r>
              <a:rPr sz="1100" spc="0" dirty="0" smtClean="0">
                <a:latin typeface="Times New Roman"/>
                <a:cs typeface="Times New Roman"/>
              </a:rPr>
              <a:t>= </a:t>
            </a:r>
            <a:r>
              <a:rPr sz="1100" spc="135" dirty="0" smtClean="0">
                <a:latin typeface="Times New Roman"/>
                <a:cs typeface="Times New Roman"/>
              </a:rPr>
              <a:t> </a:t>
            </a:r>
            <a:r>
              <a:rPr sz="1100" spc="0" dirty="0" smtClean="0">
                <a:latin typeface="Times New Roman"/>
                <a:cs typeface="Times New Roman"/>
              </a:rPr>
              <a:t>cˆ2$</a:t>
            </a:r>
            <a:endParaRPr sz="1100">
              <a:latin typeface="Times New Roman"/>
              <a:cs typeface="Times New Roman"/>
            </a:endParaRPr>
          </a:p>
        </p:txBody>
      </p:sp>
      <p:sp>
        <p:nvSpPr>
          <p:cNvPr id="4" name="object 4"/>
          <p:cNvSpPr txBox="1"/>
          <p:nvPr/>
        </p:nvSpPr>
        <p:spPr>
          <a:xfrm>
            <a:off x="347294" y="1849356"/>
            <a:ext cx="750409" cy="188158"/>
          </a:xfrm>
          <a:prstGeom prst="rect">
            <a:avLst/>
          </a:prstGeom>
        </p:spPr>
        <p:txBody>
          <a:bodyPr wrap="square" lIns="0" tIns="0" rIns="0" bIns="0" rtlCol="0">
            <a:noAutofit/>
          </a:bodyPr>
          <a:lstStyle/>
          <a:p>
            <a:pPr marL="12700">
              <a:lnSpc>
                <a:spcPts val="1345"/>
              </a:lnSpc>
              <a:spcBef>
                <a:spcPts val="67"/>
              </a:spcBef>
            </a:pPr>
            <a:r>
              <a:rPr sz="1650" spc="0" baseline="-2635" dirty="0" smtClean="0">
                <a:latin typeface="Times New Roman"/>
                <a:cs typeface="Times New Roman"/>
              </a:rPr>
              <a:t>a</a:t>
            </a:r>
            <a:r>
              <a:rPr sz="1200" spc="0" baseline="25364" dirty="0" smtClean="0">
                <a:latin typeface="Times New Roman"/>
                <a:cs typeface="Times New Roman"/>
              </a:rPr>
              <a:t>2</a:t>
            </a:r>
            <a:r>
              <a:rPr sz="1200" spc="81" baseline="25364" dirty="0" smtClean="0">
                <a:latin typeface="Times New Roman"/>
                <a:cs typeface="Times New Roman"/>
              </a:rPr>
              <a:t> </a:t>
            </a:r>
            <a:r>
              <a:rPr sz="1650" spc="0" baseline="-2635" dirty="0" smtClean="0">
                <a:latin typeface="Times New Roman"/>
                <a:cs typeface="Times New Roman"/>
              </a:rPr>
              <a:t>+</a:t>
            </a:r>
            <a:r>
              <a:rPr sz="1650" spc="-128" baseline="-2635" dirty="0" smtClean="0">
                <a:latin typeface="Times New Roman"/>
                <a:cs typeface="Times New Roman"/>
              </a:rPr>
              <a:t> </a:t>
            </a:r>
            <a:r>
              <a:rPr sz="1650" spc="0" baseline="-2635" dirty="0" smtClean="0">
                <a:latin typeface="Times New Roman"/>
                <a:cs typeface="Times New Roman"/>
              </a:rPr>
              <a:t>b</a:t>
            </a:r>
            <a:r>
              <a:rPr sz="1200" spc="0" baseline="25364" dirty="0" smtClean="0">
                <a:latin typeface="Times New Roman"/>
                <a:cs typeface="Times New Roman"/>
              </a:rPr>
              <a:t>2</a:t>
            </a:r>
            <a:r>
              <a:rPr sz="1200" spc="101" baseline="25364" dirty="0" smtClean="0">
                <a:latin typeface="Times New Roman"/>
                <a:cs typeface="Times New Roman"/>
              </a:rPr>
              <a:t> </a:t>
            </a:r>
            <a:r>
              <a:rPr sz="1650" spc="0" baseline="-2635" dirty="0" smtClean="0">
                <a:latin typeface="Times New Roman"/>
                <a:cs typeface="Times New Roman"/>
              </a:rPr>
              <a:t>=</a:t>
            </a:r>
            <a:r>
              <a:rPr sz="1650" spc="-68" baseline="-2635" dirty="0" smtClean="0">
                <a:latin typeface="Times New Roman"/>
                <a:cs typeface="Times New Roman"/>
              </a:rPr>
              <a:t> </a:t>
            </a:r>
            <a:r>
              <a:rPr sz="1650" spc="0" baseline="-2635" dirty="0" smtClean="0">
                <a:latin typeface="Times New Roman"/>
                <a:cs typeface="Times New Roman"/>
              </a:rPr>
              <a:t>c</a:t>
            </a:r>
            <a:r>
              <a:rPr sz="1200" spc="0" baseline="25364" dirty="0" smtClean="0">
                <a:latin typeface="Times New Roman"/>
                <a:cs typeface="Times New Roman"/>
              </a:rPr>
              <a:t>2</a:t>
            </a:r>
            <a:endParaRPr sz="8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8" name="object 5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1" name="object 51"/>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7" name="object 57"/>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6" name="object 16"/>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3" name="object 13"/>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4" name="object 14"/>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0" name="object 10"/>
          <p:cNvSpPr txBox="1"/>
          <p:nvPr/>
        </p:nvSpPr>
        <p:spPr>
          <a:xfrm>
            <a:off x="97193" y="20970"/>
            <a:ext cx="502467" cy="101315"/>
          </a:xfrm>
          <a:prstGeom prst="rect">
            <a:avLst/>
          </a:prstGeom>
        </p:spPr>
        <p:txBody>
          <a:bodyPr wrap="square" lIns="0" tIns="0" rIns="0" bIns="0" rtlCol="0">
            <a:noAutofit/>
          </a:bodyPr>
          <a:lstStyle/>
          <a:p>
            <a:pPr marL="12700">
              <a:lnSpc>
                <a:spcPct val="95825"/>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a:t>
            </a:r>
            <a:endParaRPr sz="450">
              <a:latin typeface="Times New Roman"/>
              <a:cs typeface="Times New Roman"/>
            </a:endParaRPr>
          </a:p>
        </p:txBody>
      </p:sp>
      <p:sp>
        <p:nvSpPr>
          <p:cNvPr id="9" name="object 9"/>
          <p:cNvSpPr txBox="1"/>
          <p:nvPr/>
        </p:nvSpPr>
        <p:spPr>
          <a:xfrm>
            <a:off x="644563" y="20970"/>
            <a:ext cx="630580"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8" name="object 8"/>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latin typeface="Times New Roman"/>
                <a:cs typeface="Times New Roman"/>
              </a:rPr>
              <a:t>Matematika</a:t>
            </a:r>
            <a:r>
              <a:rPr sz="600" spc="-75" dirty="0" smtClean="0">
                <a:latin typeface="Times New Roman"/>
                <a:cs typeface="Times New Roman"/>
              </a:rPr>
              <a:t> </a:t>
            </a:r>
            <a:r>
              <a:rPr sz="600" spc="0" dirty="0" smtClean="0">
                <a:latin typeface="Times New Roman"/>
                <a:cs typeface="Times New Roman"/>
              </a:rPr>
              <a:t>dengan</a:t>
            </a:r>
            <a:r>
              <a:rPr sz="600" spc="16"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7" name="object 7"/>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6" name="object 6"/>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pic>
        <p:nvPicPr>
          <p:cNvPr id="61" name="Picture 60"/>
          <p:cNvPicPr>
            <a:picLocks noChangeAspect="1"/>
          </p:cNvPicPr>
          <p:nvPr/>
        </p:nvPicPr>
        <p:blipFill>
          <a:blip r:embed="rId2"/>
          <a:stretch>
            <a:fillRect/>
          </a:stretch>
        </p:blipFill>
        <p:spPr>
          <a:xfrm>
            <a:off x="348682" y="1271881"/>
            <a:ext cx="4010910" cy="1045554"/>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bject 68"/>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7" name="object 67"/>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6" name="object 66"/>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9" name="object 59"/>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2" name="object 62"/>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63" name="object 63"/>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4" name="object 64"/>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5" name="object 65"/>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9" name="object 49"/>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50" name="object 50"/>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51" name="object 51"/>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4" name="object 54"/>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5" name="object 55"/>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6" name="object 56"/>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7" name="object 57"/>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8" name="object 58"/>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3" name="object 43"/>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4" name="object 44"/>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7" name="object 27"/>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6" name="object 26"/>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4" name="object 24"/>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3" name="object 23"/>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1" name="object 21"/>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22" name="object 22"/>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4" name="object 14"/>
          <p:cNvSpPr txBox="1"/>
          <p:nvPr/>
        </p:nvSpPr>
        <p:spPr>
          <a:xfrm>
            <a:off x="97193" y="20970"/>
            <a:ext cx="502467" cy="101315"/>
          </a:xfrm>
          <a:prstGeom prst="rect">
            <a:avLst/>
          </a:prstGeom>
        </p:spPr>
        <p:txBody>
          <a:bodyPr wrap="square" lIns="0" tIns="0" rIns="0" bIns="0" rtlCol="0">
            <a:noAutofit/>
          </a:bodyPr>
          <a:lstStyle/>
          <a:p>
            <a:pPr marL="12700">
              <a:lnSpc>
                <a:spcPct val="95825"/>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a:t>
            </a:r>
            <a:endParaRPr sz="450">
              <a:latin typeface="Times New Roman"/>
              <a:cs typeface="Times New Roman"/>
            </a:endParaRPr>
          </a:p>
        </p:txBody>
      </p:sp>
      <p:sp>
        <p:nvSpPr>
          <p:cNvPr id="13" name="object 13"/>
          <p:cNvSpPr txBox="1"/>
          <p:nvPr/>
        </p:nvSpPr>
        <p:spPr>
          <a:xfrm>
            <a:off x="644563" y="20970"/>
            <a:ext cx="630580"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2" name="object 12"/>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latin typeface="Times New Roman"/>
                <a:cs typeface="Times New Roman"/>
              </a:rPr>
              <a:t>Matematika</a:t>
            </a:r>
            <a:r>
              <a:rPr sz="600" spc="-75" dirty="0" smtClean="0">
                <a:latin typeface="Times New Roman"/>
                <a:cs typeface="Times New Roman"/>
              </a:rPr>
              <a:t> </a:t>
            </a:r>
            <a:r>
              <a:rPr sz="600" spc="0" dirty="0" smtClean="0">
                <a:latin typeface="Times New Roman"/>
                <a:cs typeface="Times New Roman"/>
              </a:rPr>
              <a:t>dengan</a:t>
            </a:r>
            <a:r>
              <a:rPr sz="600" spc="16"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1" name="object 11"/>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10" name="object 10"/>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pic>
        <p:nvPicPr>
          <p:cNvPr id="69" name="Picture 68"/>
          <p:cNvPicPr>
            <a:picLocks noChangeAspect="1"/>
          </p:cNvPicPr>
          <p:nvPr/>
        </p:nvPicPr>
        <p:blipFill>
          <a:blip r:embed="rId2"/>
          <a:stretch>
            <a:fillRect/>
          </a:stretch>
        </p:blipFill>
        <p:spPr>
          <a:xfrm>
            <a:off x="237749" y="1261632"/>
            <a:ext cx="4294566" cy="929117"/>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bject 66"/>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5" name="object 65"/>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4" name="object 64"/>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7" name="object 57"/>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2" name="object 62"/>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3" name="object 63"/>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6" name="object 46"/>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7" name="object 47"/>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8" name="object 48"/>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9" name="object 49"/>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4" name="object 54"/>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5" name="object 55"/>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6" name="object 56"/>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5" name="object 25"/>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4" name="object 24"/>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2" name="object 22"/>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1" name="object 21"/>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9" name="object 19"/>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20" name="object 20"/>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6" name="object 16"/>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5" name="object 15"/>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latin typeface="Times New Roman"/>
                <a:cs typeface="Times New Roman"/>
              </a:rPr>
              <a:t>Matematika</a:t>
            </a:r>
            <a:r>
              <a:rPr sz="600" spc="-75" dirty="0" smtClean="0">
                <a:latin typeface="Times New Roman"/>
                <a:cs typeface="Times New Roman"/>
              </a:rPr>
              <a:t> </a:t>
            </a:r>
            <a:r>
              <a:rPr sz="600" spc="0" dirty="0" smtClean="0">
                <a:latin typeface="Times New Roman"/>
                <a:cs typeface="Times New Roman"/>
              </a:rPr>
              <a:t>dengan</a:t>
            </a:r>
            <a:r>
              <a:rPr sz="600" spc="16"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4" name="object 14"/>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13" name="object 13"/>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5" name="object 5"/>
          <p:cNvSpPr txBox="1"/>
          <p:nvPr/>
        </p:nvSpPr>
        <p:spPr>
          <a:xfrm>
            <a:off x="3355022" y="3371131"/>
            <a:ext cx="41674" cy="40583"/>
          </a:xfrm>
          <a:prstGeom prst="rect">
            <a:avLst/>
          </a:prstGeom>
        </p:spPr>
        <p:txBody>
          <a:bodyPr wrap="square" lIns="0" tIns="0" rIns="0" bIns="0" rtlCol="0">
            <a:noAutofit/>
          </a:bodyPr>
          <a:lstStyle/>
          <a:p>
            <a:endParaRPr/>
          </a:p>
        </p:txBody>
      </p:sp>
      <p:sp>
        <p:nvSpPr>
          <p:cNvPr id="4" name="object 4"/>
          <p:cNvSpPr txBox="1"/>
          <p:nvPr/>
        </p:nvSpPr>
        <p:spPr>
          <a:xfrm>
            <a:off x="3095448" y="3386410"/>
            <a:ext cx="43019" cy="15183"/>
          </a:xfrm>
          <a:prstGeom prst="rect">
            <a:avLst/>
          </a:prstGeom>
        </p:spPr>
        <p:txBody>
          <a:bodyPr wrap="square" lIns="0" tIns="0" rIns="0" bIns="0" rtlCol="0">
            <a:noAutofit/>
          </a:bodyPr>
          <a:lstStyle/>
          <a:p>
            <a:endParaRPr/>
          </a:p>
        </p:txBody>
      </p:sp>
      <p:pic>
        <p:nvPicPr>
          <p:cNvPr id="67" name="Picture 66"/>
          <p:cNvPicPr>
            <a:picLocks noChangeAspect="1"/>
          </p:cNvPicPr>
          <p:nvPr/>
        </p:nvPicPr>
        <p:blipFill>
          <a:blip r:embed="rId2"/>
          <a:stretch>
            <a:fillRect/>
          </a:stretch>
        </p:blipFill>
        <p:spPr>
          <a:xfrm>
            <a:off x="643600" y="901689"/>
            <a:ext cx="3320804" cy="1843087"/>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64"/>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3" name="object 63"/>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2" name="object 62"/>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1" name="object 61"/>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4" name="object 44"/>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5" name="object 45"/>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6" name="object 46"/>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7" name="object 47"/>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4" name="object 54"/>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3" name="object 23"/>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2" name="object 22"/>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0" name="object 20"/>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9" name="object 19"/>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8" name="object 18"/>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6" name="object 16"/>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5" name="object 15"/>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latin typeface="Times New Roman"/>
                <a:cs typeface="Times New Roman"/>
              </a:rPr>
              <a:t>Matematika</a:t>
            </a:r>
            <a:r>
              <a:rPr sz="600" spc="-75" dirty="0" smtClean="0">
                <a:latin typeface="Times New Roman"/>
                <a:cs typeface="Times New Roman"/>
              </a:rPr>
              <a:t> </a:t>
            </a:r>
            <a:r>
              <a:rPr sz="600" spc="0" dirty="0" smtClean="0">
                <a:latin typeface="Times New Roman"/>
                <a:cs typeface="Times New Roman"/>
              </a:rPr>
              <a:t>dengan</a:t>
            </a:r>
            <a:r>
              <a:rPr sz="600" spc="16"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14" name="object 14"/>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13" name="object 13"/>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pic>
        <p:nvPicPr>
          <p:cNvPr id="65" name="Picture 64"/>
          <p:cNvPicPr>
            <a:picLocks noChangeAspect="1"/>
          </p:cNvPicPr>
          <p:nvPr/>
        </p:nvPicPr>
        <p:blipFill>
          <a:blip r:embed="rId2"/>
          <a:stretch>
            <a:fillRect/>
          </a:stretch>
        </p:blipFill>
        <p:spPr>
          <a:xfrm>
            <a:off x="684798" y="895350"/>
            <a:ext cx="3431946" cy="202179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7" name="object 57"/>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0" name="object 50"/>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6" name="object 56"/>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8" name="object 28"/>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5" name="object 35"/>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8" name="object 18"/>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7" name="object 17"/>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3" name="object 13"/>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latin typeface="Times New Roman"/>
                <a:cs typeface="Times New Roman"/>
              </a:rPr>
              <a:t>Matematika</a:t>
            </a:r>
            <a:r>
              <a:rPr sz="600" spc="-75" dirty="0" smtClean="0">
                <a:latin typeface="Times New Roman"/>
                <a:cs typeface="Times New Roman"/>
              </a:rPr>
              <a:t> </a:t>
            </a:r>
            <a:r>
              <a:rPr sz="600" spc="0" dirty="0" smtClean="0">
                <a:latin typeface="Times New Roman"/>
                <a:cs typeface="Times New Roman"/>
              </a:rPr>
              <a:t>dengan</a:t>
            </a:r>
            <a:r>
              <a:rPr sz="600" spc="16" dirty="0" smtClean="0">
                <a:latin typeface="Times New Roman"/>
                <a:cs typeface="Times New Roman"/>
              </a:rPr>
              <a:t> </a:t>
            </a:r>
            <a:r>
              <a:rPr sz="600" spc="-214" dirty="0" smtClean="0">
                <a:latin typeface="Times New Roman"/>
                <a:cs typeface="Times New Roman"/>
              </a:rPr>
              <a:t>L</a:t>
            </a:r>
            <a:r>
              <a:rPr sz="750" spc="-89" baseline="5797" dirty="0" smtClean="0">
                <a:latin typeface="Times New Roman"/>
                <a:cs typeface="Times New Roman"/>
              </a:rPr>
              <a:t>A</a:t>
            </a:r>
            <a:r>
              <a:rPr sz="600" spc="-100" dirty="0" smtClean="0">
                <a:latin typeface="Times New Roman"/>
                <a:cs typeface="Times New Roman"/>
              </a:rPr>
              <a:t>T</a:t>
            </a:r>
            <a:r>
              <a:rPr sz="900" spc="-75" baseline="-14493" dirty="0" smtClean="0">
                <a:latin typeface="Times New Roman"/>
                <a:cs typeface="Times New Roman"/>
              </a:rPr>
              <a:t>E</a:t>
            </a:r>
            <a:r>
              <a:rPr sz="600" spc="0" dirty="0" smtClean="0">
                <a:latin typeface="Times New Roman"/>
                <a:cs typeface="Times New Roman"/>
              </a:rPr>
              <a:t>X</a:t>
            </a:r>
            <a:endParaRPr sz="600">
              <a:latin typeface="Times New Roman"/>
              <a:cs typeface="Times New Roman"/>
            </a:endParaRPr>
          </a:p>
        </p:txBody>
      </p:sp>
      <p:sp>
        <p:nvSpPr>
          <p:cNvPr id="9" name="object 9"/>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8" name="object 8"/>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7" name="object 7"/>
          <p:cNvSpPr txBox="1"/>
          <p:nvPr/>
        </p:nvSpPr>
        <p:spPr>
          <a:xfrm>
            <a:off x="347294" y="1155472"/>
            <a:ext cx="1043709" cy="449249"/>
          </a:xfrm>
          <a:prstGeom prst="rect">
            <a:avLst/>
          </a:prstGeom>
        </p:spPr>
        <p:txBody>
          <a:bodyPr wrap="square" lIns="0" tIns="0" rIns="0" bIns="0" rtlCol="0">
            <a:noAutofit/>
          </a:bodyPr>
          <a:lstStyle/>
          <a:p>
            <a:pPr marL="12700" marR="20781">
              <a:lnSpc>
                <a:spcPts val="1175"/>
              </a:lnSpc>
              <a:spcBef>
                <a:spcPts val="58"/>
              </a:spcBef>
            </a:pPr>
            <a:r>
              <a:rPr sz="1100" spc="0" dirty="0" smtClean="0">
                <a:latin typeface="Times New Roman"/>
                <a:cs typeface="Times New Roman"/>
              </a:rPr>
              <a:t>Alfabet</a:t>
            </a:r>
            <a:r>
              <a:rPr sz="1100" spc="230" dirty="0" smtClean="0">
                <a:latin typeface="Times New Roman"/>
                <a:cs typeface="Times New Roman"/>
              </a:rPr>
              <a:t> </a:t>
            </a:r>
            <a:r>
              <a:rPr sz="1100" spc="-100" dirty="0" smtClean="0">
                <a:latin typeface="Times New Roman"/>
                <a:cs typeface="Times New Roman"/>
              </a:rPr>
              <a:t>Y</a:t>
            </a:r>
            <a:r>
              <a:rPr sz="1100" spc="0" dirty="0" smtClean="0">
                <a:latin typeface="Times New Roman"/>
                <a:cs typeface="Times New Roman"/>
              </a:rPr>
              <a:t>unani:</a:t>
            </a:r>
            <a:endParaRPr sz="1100" dirty="0">
              <a:latin typeface="Times New Roman"/>
              <a:cs typeface="Times New Roman"/>
            </a:endParaRPr>
          </a:p>
          <a:p>
            <a:pPr marL="12700">
              <a:lnSpc>
                <a:spcPct val="95825"/>
              </a:lnSpc>
              <a:spcBef>
                <a:spcPts val="927"/>
              </a:spcBef>
            </a:pPr>
            <a:endParaRPr sz="1100" dirty="0">
              <a:latin typeface="Times New Roman"/>
              <a:cs typeface="Times New Roman"/>
            </a:endParaRPr>
          </a:p>
        </p:txBody>
      </p:sp>
      <p:sp>
        <p:nvSpPr>
          <p:cNvPr id="5" name="object 5"/>
          <p:cNvSpPr txBox="1"/>
          <p:nvPr/>
        </p:nvSpPr>
        <p:spPr>
          <a:xfrm>
            <a:off x="347294" y="1730034"/>
            <a:ext cx="3768347" cy="415607"/>
          </a:xfrm>
          <a:prstGeom prst="rect">
            <a:avLst/>
          </a:prstGeom>
        </p:spPr>
        <p:txBody>
          <a:bodyPr wrap="square" lIns="0" tIns="0" rIns="0" bIns="0" rtlCol="0">
            <a:noAutofit/>
          </a:bodyPr>
          <a:lstStyle/>
          <a:p>
            <a:pPr marL="1758058" marR="1617978" algn="ctr">
              <a:lnSpc>
                <a:spcPts val="1155"/>
              </a:lnSpc>
              <a:spcBef>
                <a:spcPts val="57"/>
              </a:spcBef>
            </a:pPr>
            <a:endParaRPr sz="1100" dirty="0">
              <a:latin typeface="Times New Roman"/>
              <a:cs typeface="Times New Roman"/>
            </a:endParaRPr>
          </a:p>
          <a:p>
            <a:pPr marL="12700">
              <a:lnSpc>
                <a:spcPct val="95825"/>
              </a:lnSpc>
              <a:spcBef>
                <a:spcPts val="679"/>
              </a:spcBef>
            </a:pPr>
            <a:r>
              <a:rPr sz="1100" spc="0" dirty="0" smtClean="0">
                <a:latin typeface="Times New Roman"/>
                <a:cs typeface="Times New Roman"/>
              </a:rPr>
              <a:t>Silakan</a:t>
            </a:r>
            <a:r>
              <a:rPr sz="1100" spc="230" dirty="0" smtClean="0">
                <a:latin typeface="Times New Roman"/>
                <a:cs typeface="Times New Roman"/>
              </a:rPr>
              <a:t> </a:t>
            </a:r>
            <a:r>
              <a:rPr sz="1100" spc="0" dirty="0" smtClean="0">
                <a:latin typeface="Times New Roman"/>
                <a:cs typeface="Times New Roman"/>
              </a:rPr>
              <a:t>mencoba</a:t>
            </a:r>
            <a:r>
              <a:rPr sz="1100" spc="-67" dirty="0" smtClean="0">
                <a:latin typeface="Times New Roman"/>
                <a:cs typeface="Times New Roman"/>
              </a:rPr>
              <a:t> </a:t>
            </a:r>
            <a:r>
              <a:rPr sz="1100" spc="0" dirty="0" smtClean="0">
                <a:latin typeface="Times New Roman"/>
                <a:cs typeface="Times New Roman"/>
              </a:rPr>
              <a:t>formula-formula</a:t>
            </a:r>
            <a:r>
              <a:rPr sz="1100" spc="-27" dirty="0" smtClean="0">
                <a:latin typeface="Times New Roman"/>
                <a:cs typeface="Times New Roman"/>
              </a:rPr>
              <a:t> </a:t>
            </a:r>
            <a:r>
              <a:rPr sz="1100" spc="0" dirty="0" smtClean="0">
                <a:latin typeface="Times New Roman"/>
                <a:cs typeface="Times New Roman"/>
              </a:rPr>
              <a:t>matematika</a:t>
            </a:r>
            <a:r>
              <a:rPr sz="1100" spc="23" dirty="0" smtClean="0">
                <a:latin typeface="Times New Roman"/>
                <a:cs typeface="Times New Roman"/>
              </a:rPr>
              <a:t> </a:t>
            </a:r>
            <a:r>
              <a:rPr sz="1100" spc="0" dirty="0" smtClean="0">
                <a:latin typeface="Times New Roman"/>
                <a:cs typeface="Times New Roman"/>
              </a:rPr>
              <a:t>favorit </a:t>
            </a:r>
            <a:r>
              <a:rPr sz="1100" spc="17" dirty="0" smtClean="0">
                <a:latin typeface="Times New Roman"/>
                <a:cs typeface="Times New Roman"/>
              </a:rPr>
              <a:t> </a:t>
            </a:r>
            <a:r>
              <a:rPr sz="1100" spc="0" dirty="0" smtClean="0">
                <a:latin typeface="Times New Roman"/>
                <a:cs typeface="Times New Roman"/>
              </a:rPr>
              <a:t>Anda!</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pic>
        <p:nvPicPr>
          <p:cNvPr id="61" name="Picture 60"/>
          <p:cNvPicPr>
            <a:picLocks noChangeAspect="1"/>
          </p:cNvPicPr>
          <p:nvPr/>
        </p:nvPicPr>
        <p:blipFill>
          <a:blip r:embed="rId2"/>
          <a:stretch>
            <a:fillRect/>
          </a:stretch>
        </p:blipFill>
        <p:spPr>
          <a:xfrm>
            <a:off x="377762" y="1445695"/>
            <a:ext cx="3439720" cy="51633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bject 55"/>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3" name="object 53"/>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6" name="object 46"/>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7" name="object 47"/>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2" name="object 52"/>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5" name="object 35"/>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4" name="object 24"/>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1" name="object 31"/>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2" name="object 32"/>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4" name="object 14"/>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5" name="object 15"/>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2" name="object 12"/>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3" name="object 13"/>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1" name="object 11"/>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 name="object 10"/>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8" name="object 8"/>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9" name="object 9"/>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7" name="object 7"/>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6" name="object 6"/>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20" dirty="0" smtClean="0">
                <a:latin typeface="Times New Roman"/>
                <a:cs typeface="Times New Roman"/>
              </a:rPr>
              <a:t> </a:t>
            </a:r>
            <a:r>
              <a:rPr sz="600" spc="0" dirty="0" smtClean="0">
                <a:latin typeface="Times New Roman"/>
                <a:cs typeface="Times New Roman"/>
              </a:rPr>
              <a:t>Bibtex  </a:t>
            </a:r>
            <a:r>
              <a:rPr sz="600" spc="137" dirty="0" smtClean="0">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5" name="object 5"/>
          <p:cNvSpPr txBox="1"/>
          <p:nvPr/>
        </p:nvSpPr>
        <p:spPr>
          <a:xfrm>
            <a:off x="99860" y="344631"/>
            <a:ext cx="622959"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B</a:t>
            </a:r>
            <a:r>
              <a:rPr sz="1150" spc="69" dirty="0" smtClean="0">
                <a:latin typeface="Times New Roman"/>
                <a:cs typeface="Times New Roman"/>
              </a:rPr>
              <a:t>IBTE</a:t>
            </a:r>
            <a:r>
              <a:rPr sz="1150" spc="0" dirty="0" smtClean="0">
                <a:latin typeface="Times New Roman"/>
                <a:cs typeface="Times New Roman"/>
              </a:rPr>
              <a:t>X</a:t>
            </a:r>
            <a:endParaRPr sz="1150">
              <a:latin typeface="Times New Roman"/>
              <a:cs typeface="Times New Roman"/>
            </a:endParaRPr>
          </a:p>
        </p:txBody>
      </p:sp>
      <p:sp>
        <p:nvSpPr>
          <p:cNvPr id="4" name="object 4"/>
          <p:cNvSpPr txBox="1"/>
          <p:nvPr/>
        </p:nvSpPr>
        <p:spPr>
          <a:xfrm>
            <a:off x="347294" y="1157694"/>
            <a:ext cx="3871183" cy="1368464"/>
          </a:xfrm>
          <a:prstGeom prst="rect">
            <a:avLst/>
          </a:prstGeom>
        </p:spPr>
        <p:txBody>
          <a:bodyPr wrap="square" lIns="0" tIns="0" rIns="0" bIns="0" rtlCol="0">
            <a:noAutofit/>
          </a:bodyPr>
          <a:lstStyle/>
          <a:p>
            <a:pPr marL="12700" marR="11396">
              <a:lnSpc>
                <a:spcPts val="1175"/>
              </a:lnSpc>
              <a:spcBef>
                <a:spcPts val="58"/>
              </a:spcBef>
            </a:pPr>
            <a:r>
              <a:rPr sz="1100" spc="0" dirty="0" smtClean="0">
                <a:latin typeface="Times New Roman"/>
                <a:cs typeface="Times New Roman"/>
              </a:rPr>
              <a:t>Untuk </a:t>
            </a:r>
            <a:r>
              <a:rPr sz="1100" spc="54" dirty="0" smtClean="0">
                <a:latin typeface="Times New Roman"/>
                <a:cs typeface="Times New Roman"/>
              </a:rPr>
              <a:t> </a:t>
            </a:r>
            <a:r>
              <a:rPr sz="1100" spc="0" dirty="0" smtClean="0">
                <a:latin typeface="Times New Roman"/>
                <a:cs typeface="Times New Roman"/>
              </a:rPr>
              <a:t>keperluan</a:t>
            </a:r>
            <a:r>
              <a:rPr sz="1100" spc="59" dirty="0" smtClean="0">
                <a:latin typeface="Times New Roman"/>
                <a:cs typeface="Times New Roman"/>
              </a:rPr>
              <a:t> </a:t>
            </a:r>
            <a:r>
              <a:rPr sz="1100" spc="0" dirty="0" smtClean="0">
                <a:latin typeface="Times New Roman"/>
                <a:cs typeface="Times New Roman"/>
              </a:rPr>
              <a:t>akademik,</a:t>
            </a:r>
            <a:r>
              <a:rPr sz="1100" spc="17" dirty="0" smtClean="0">
                <a:latin typeface="Times New Roman"/>
                <a:cs typeface="Times New Roman"/>
              </a:rPr>
              <a:t> </a:t>
            </a:r>
            <a:r>
              <a:rPr sz="1100" spc="0" dirty="0" smtClean="0">
                <a:latin typeface="Times New Roman"/>
                <a:cs typeface="Times New Roman"/>
              </a:rPr>
              <a:t>memasukkan</a:t>
            </a:r>
            <a:r>
              <a:rPr sz="1100" spc="88" dirty="0" smtClean="0">
                <a:latin typeface="Times New Roman"/>
                <a:cs typeface="Times New Roman"/>
              </a:rPr>
              <a:t> </a:t>
            </a:r>
            <a:r>
              <a:rPr sz="1100" spc="-21" dirty="0" smtClean="0">
                <a:latin typeface="Times New Roman"/>
                <a:cs typeface="Times New Roman"/>
              </a:rPr>
              <a:t>r</a:t>
            </a:r>
            <a:r>
              <a:rPr sz="1100" spc="0" dirty="0" smtClean="0">
                <a:latin typeface="Times New Roman"/>
                <a:cs typeface="Times New Roman"/>
              </a:rPr>
              <a:t>efe</a:t>
            </a:r>
            <a:r>
              <a:rPr sz="1100" spc="-21" dirty="0" smtClean="0">
                <a:latin typeface="Times New Roman"/>
                <a:cs typeface="Times New Roman"/>
              </a:rPr>
              <a:t>r</a:t>
            </a:r>
            <a:r>
              <a:rPr sz="1100" spc="0" dirty="0" smtClean="0">
                <a:latin typeface="Times New Roman"/>
                <a:cs typeface="Times New Roman"/>
              </a:rPr>
              <a:t>ensi</a:t>
            </a:r>
            <a:r>
              <a:rPr sz="1100" spc="-66" dirty="0" smtClean="0">
                <a:latin typeface="Times New Roman"/>
                <a:cs typeface="Times New Roman"/>
              </a:rPr>
              <a:t> </a:t>
            </a:r>
            <a:r>
              <a:rPr sz="1100" spc="0" dirty="0" smtClean="0">
                <a:latin typeface="Times New Roman"/>
                <a:cs typeface="Times New Roman"/>
              </a:rPr>
              <a:t>dengan</a:t>
            </a:r>
            <a:endParaRPr sz="1100">
              <a:latin typeface="Times New Roman"/>
              <a:cs typeface="Times New Roman"/>
            </a:endParaRPr>
          </a:p>
          <a:p>
            <a:pPr marL="12700" marR="11396">
              <a:lnSpc>
                <a:spcPct val="95825"/>
              </a:lnSpc>
              <a:spcBef>
                <a:spcPts val="31"/>
              </a:spcBef>
            </a:pPr>
            <a:r>
              <a:rPr sz="1100" spc="0" dirty="0" smtClean="0">
                <a:latin typeface="Times New Roman"/>
                <a:cs typeface="Times New Roman"/>
              </a:rPr>
              <a:t>baik</a:t>
            </a:r>
            <a:r>
              <a:rPr sz="1100" spc="170"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tepat </a:t>
            </a:r>
            <a:r>
              <a:rPr sz="1100" spc="23" dirty="0" smtClean="0">
                <a:latin typeface="Times New Roman"/>
                <a:cs typeface="Times New Roman"/>
              </a:rPr>
              <a:t> </a:t>
            </a:r>
            <a:r>
              <a:rPr sz="1100" spc="0" dirty="0" smtClean="0">
                <a:latin typeface="Times New Roman"/>
                <a:cs typeface="Times New Roman"/>
              </a:rPr>
              <a:t>adalah</a:t>
            </a:r>
            <a:r>
              <a:rPr sz="1100" spc="-35" dirty="0" smtClean="0">
                <a:latin typeface="Times New Roman"/>
                <a:cs typeface="Times New Roman"/>
              </a:rPr>
              <a:t> </a:t>
            </a:r>
            <a:r>
              <a:rPr sz="1100" spc="0" dirty="0" smtClean="0">
                <a:latin typeface="Times New Roman"/>
                <a:cs typeface="Times New Roman"/>
              </a:rPr>
              <a:t>hal</a:t>
            </a:r>
            <a:r>
              <a:rPr sz="1100" spc="147"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penting.</a:t>
            </a:r>
            <a:endParaRPr sz="1100">
              <a:latin typeface="Times New Roman"/>
              <a:cs typeface="Times New Roman"/>
            </a:endParaRPr>
          </a:p>
          <a:p>
            <a:pPr marL="12700" marR="383247" indent="0">
              <a:lnSpc>
                <a:spcPts val="1264"/>
              </a:lnSpc>
              <a:spcBef>
                <a:spcPts val="90"/>
              </a:spcBef>
            </a:pPr>
            <a:r>
              <a:rPr sz="1100" spc="0" dirty="0" smtClean="0">
                <a:latin typeface="Times New Roman"/>
                <a:cs typeface="Times New Roman"/>
              </a:rPr>
              <a:t>Bibtex</a:t>
            </a:r>
            <a:r>
              <a:rPr sz="1100" spc="87" dirty="0" smtClean="0">
                <a:latin typeface="Times New Roman"/>
                <a:cs typeface="Times New Roman"/>
              </a:rPr>
              <a:t> </a:t>
            </a:r>
            <a:r>
              <a:rPr sz="1100" spc="0" dirty="0" smtClean="0">
                <a:latin typeface="Times New Roman"/>
                <a:cs typeface="Times New Roman"/>
              </a:rPr>
              <a:t>adalah</a:t>
            </a:r>
            <a:r>
              <a:rPr sz="1100" spc="-35" dirty="0" smtClean="0">
                <a:latin typeface="Times New Roman"/>
                <a:cs typeface="Times New Roman"/>
              </a:rPr>
              <a:t> </a:t>
            </a:r>
            <a:r>
              <a:rPr sz="1100" spc="-110" dirty="0" smtClean="0">
                <a:latin typeface="Times New Roman"/>
                <a:cs typeface="Times New Roman"/>
              </a:rPr>
              <a:t>T</a:t>
            </a:r>
            <a:r>
              <a:rPr sz="1100" spc="0" dirty="0" smtClean="0">
                <a:latin typeface="Times New Roman"/>
                <a:cs typeface="Times New Roman"/>
              </a:rPr>
              <a:t>ool</a:t>
            </a:r>
            <a:r>
              <a:rPr sz="1100" spc="31" dirty="0" smtClean="0">
                <a:latin typeface="Times New Roman"/>
                <a:cs typeface="Times New Roman"/>
              </a:rPr>
              <a:t> </a:t>
            </a:r>
            <a:r>
              <a:rPr sz="1100" spc="0" dirty="0" smtClean="0">
                <a:latin typeface="Times New Roman"/>
                <a:cs typeface="Times New Roman"/>
              </a:rPr>
              <a:t>tambahan</a:t>
            </a:r>
            <a:r>
              <a:rPr sz="1100" spc="-35"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sangat</a:t>
            </a:r>
            <a:r>
              <a:rPr sz="1100" spc="-32" dirty="0" smtClean="0">
                <a:latin typeface="Times New Roman"/>
                <a:cs typeface="Times New Roman"/>
              </a:rPr>
              <a:t> </a:t>
            </a:r>
            <a:r>
              <a:rPr sz="1100" spc="0" dirty="0" smtClean="0">
                <a:latin typeface="Times New Roman"/>
                <a:cs typeface="Times New Roman"/>
              </a:rPr>
              <a:t>powerful</a:t>
            </a:r>
            <a:r>
              <a:rPr sz="1100" spc="8" dirty="0" smtClean="0">
                <a:latin typeface="Times New Roman"/>
                <a:cs typeface="Times New Roman"/>
              </a:rPr>
              <a:t> </a:t>
            </a:r>
            <a:r>
              <a:rPr sz="1100" spc="0" dirty="0" smtClean="0">
                <a:latin typeface="Times New Roman"/>
                <a:cs typeface="Times New Roman"/>
              </a:rPr>
              <a:t>untuk mengatur</a:t>
            </a:r>
            <a:r>
              <a:rPr sz="1100" spc="96" dirty="0" smtClean="0">
                <a:latin typeface="Times New Roman"/>
                <a:cs typeface="Times New Roman"/>
              </a:rPr>
              <a:t> </a:t>
            </a:r>
            <a:r>
              <a:rPr sz="1100" spc="-21" dirty="0" smtClean="0">
                <a:latin typeface="Times New Roman"/>
                <a:cs typeface="Times New Roman"/>
              </a:rPr>
              <a:t>r</a:t>
            </a:r>
            <a:r>
              <a:rPr sz="1100" spc="0" dirty="0" smtClean="0">
                <a:latin typeface="Times New Roman"/>
                <a:cs typeface="Times New Roman"/>
              </a:rPr>
              <a:t>efe</a:t>
            </a:r>
            <a:r>
              <a:rPr sz="1100" spc="-21" dirty="0" smtClean="0">
                <a:latin typeface="Times New Roman"/>
                <a:cs typeface="Times New Roman"/>
              </a:rPr>
              <a:t>r</a:t>
            </a:r>
            <a:r>
              <a:rPr sz="1100" spc="0" dirty="0" smtClean="0">
                <a:latin typeface="Times New Roman"/>
                <a:cs typeface="Times New Roman"/>
              </a:rPr>
              <a:t>ensi</a:t>
            </a:r>
            <a:r>
              <a:rPr sz="1100" spc="-66" dirty="0" smtClean="0">
                <a:latin typeface="Times New Roman"/>
                <a:cs typeface="Times New Roman"/>
              </a:rPr>
              <a:t> </a:t>
            </a:r>
            <a:r>
              <a:rPr sz="1100" spc="0" dirty="0" smtClean="0">
                <a:latin typeface="Times New Roman"/>
                <a:cs typeface="Times New Roman"/>
              </a:rPr>
              <a:t>pada</a:t>
            </a:r>
            <a:r>
              <a:rPr sz="1100" spc="2" dirty="0" smtClean="0">
                <a:latin typeface="Times New Roman"/>
                <a:cs typeface="Times New Roman"/>
              </a:rPr>
              <a:t> </a:t>
            </a:r>
            <a:r>
              <a:rPr sz="1100" spc="0" dirty="0" smtClean="0">
                <a:latin typeface="Times New Roman"/>
                <a:cs typeface="Times New Roman"/>
              </a:rPr>
              <a:t>dokumen.</a:t>
            </a:r>
            <a:endParaRPr sz="1100">
              <a:latin typeface="Times New Roman"/>
              <a:cs typeface="Times New Roman"/>
            </a:endParaRPr>
          </a:p>
          <a:p>
            <a:pPr marL="12700">
              <a:lnSpc>
                <a:spcPts val="1264"/>
              </a:lnSpc>
              <a:spcBef>
                <a:spcPts val="89"/>
              </a:spcBef>
            </a:pPr>
            <a:r>
              <a:rPr sz="1100" spc="0" dirty="0" smtClean="0">
                <a:latin typeface="Times New Roman"/>
                <a:cs typeface="Times New Roman"/>
              </a:rPr>
              <a:t>Selu</a:t>
            </a:r>
            <a:r>
              <a:rPr sz="1100" spc="-11" dirty="0" smtClean="0">
                <a:latin typeface="Times New Roman"/>
                <a:cs typeface="Times New Roman"/>
              </a:rPr>
              <a:t>r</a:t>
            </a:r>
            <a:r>
              <a:rPr sz="1100" spc="0" dirty="0" smtClean="0">
                <a:latin typeface="Times New Roman"/>
                <a:cs typeface="Times New Roman"/>
              </a:rPr>
              <a:t>uh</a:t>
            </a:r>
            <a:r>
              <a:rPr sz="1100" spc="-55" dirty="0" smtClean="0">
                <a:latin typeface="Times New Roman"/>
                <a:cs typeface="Times New Roman"/>
              </a:rPr>
              <a:t> </a:t>
            </a:r>
            <a:r>
              <a:rPr sz="1100" spc="-22" dirty="0" smtClean="0">
                <a:latin typeface="Times New Roman"/>
                <a:cs typeface="Times New Roman"/>
              </a:rPr>
              <a:t>r</a:t>
            </a:r>
            <a:r>
              <a:rPr sz="1100" spc="0" dirty="0" smtClean="0">
                <a:latin typeface="Times New Roman"/>
                <a:cs typeface="Times New Roman"/>
              </a:rPr>
              <a:t>efe</a:t>
            </a:r>
            <a:r>
              <a:rPr sz="1100" spc="-22" dirty="0" smtClean="0">
                <a:latin typeface="Times New Roman"/>
                <a:cs typeface="Times New Roman"/>
              </a:rPr>
              <a:t>r</a:t>
            </a:r>
            <a:r>
              <a:rPr sz="1100" spc="0" dirty="0" smtClean="0">
                <a:latin typeface="Times New Roman"/>
                <a:cs typeface="Times New Roman"/>
              </a:rPr>
              <a:t>ensi</a:t>
            </a:r>
            <a:r>
              <a:rPr sz="1100" spc="-107" dirty="0" smtClean="0">
                <a:latin typeface="Times New Roman"/>
                <a:cs typeface="Times New Roman"/>
              </a:rPr>
              <a:t> </a:t>
            </a:r>
            <a:r>
              <a:rPr sz="1100" spc="0" dirty="0" smtClean="0">
                <a:latin typeface="Times New Roman"/>
                <a:cs typeface="Times New Roman"/>
              </a:rPr>
              <a:t>dikumpulkan</a:t>
            </a:r>
            <a:r>
              <a:rPr sz="1100" spc="143" dirty="0" smtClean="0">
                <a:latin typeface="Times New Roman"/>
                <a:cs typeface="Times New Roman"/>
              </a:rPr>
              <a:t> </a:t>
            </a:r>
            <a:r>
              <a:rPr sz="1100" spc="0" dirty="0" smtClean="0">
                <a:latin typeface="Times New Roman"/>
                <a:cs typeface="Times New Roman"/>
              </a:rPr>
              <a:t>menjadi</a:t>
            </a:r>
            <a:r>
              <a:rPr sz="1100" spc="-65" dirty="0" smtClean="0">
                <a:latin typeface="Times New Roman"/>
                <a:cs typeface="Times New Roman"/>
              </a:rPr>
              <a:t> </a:t>
            </a:r>
            <a:r>
              <a:rPr sz="1100" spc="0" dirty="0" smtClean="0">
                <a:latin typeface="Times New Roman"/>
                <a:cs typeface="Times New Roman"/>
              </a:rPr>
              <a:t>sebuah database</a:t>
            </a:r>
            <a:r>
              <a:rPr sz="1100" spc="7" dirty="0" smtClean="0">
                <a:latin typeface="Times New Roman"/>
                <a:cs typeface="Times New Roman"/>
              </a:rPr>
              <a:t> </a:t>
            </a:r>
            <a:r>
              <a:rPr sz="1100" spc="0" dirty="0" smtClean="0">
                <a:latin typeface="Times New Roman"/>
                <a:cs typeface="Times New Roman"/>
              </a:rPr>
              <a:t>yang disimpan</a:t>
            </a:r>
            <a:r>
              <a:rPr sz="1100" spc="-35" dirty="0" smtClean="0">
                <a:latin typeface="Times New Roman"/>
                <a:cs typeface="Times New Roman"/>
              </a:rPr>
              <a:t> </a:t>
            </a:r>
            <a:r>
              <a:rPr sz="1100" spc="0" dirty="0" smtClean="0">
                <a:latin typeface="Times New Roman"/>
                <a:cs typeface="Times New Roman"/>
              </a:rPr>
              <a:t>dalam</a:t>
            </a:r>
            <a:r>
              <a:rPr sz="1100" spc="-35" dirty="0" smtClean="0">
                <a:latin typeface="Times New Roman"/>
                <a:cs typeface="Times New Roman"/>
              </a:rPr>
              <a:t> </a:t>
            </a:r>
            <a:r>
              <a:rPr sz="1100" spc="0" dirty="0" smtClean="0">
                <a:latin typeface="Times New Roman"/>
                <a:cs typeface="Times New Roman"/>
              </a:rPr>
              <a:t>file</a:t>
            </a:r>
            <a:r>
              <a:rPr sz="1100" spc="29" dirty="0" smtClean="0">
                <a:latin typeface="Times New Roman"/>
                <a:cs typeface="Times New Roman"/>
              </a:rPr>
              <a:t> </a:t>
            </a:r>
            <a:r>
              <a:rPr sz="1100" spc="0" dirty="0" smtClean="0">
                <a:latin typeface="Times New Roman"/>
                <a:cs typeface="Times New Roman"/>
              </a:rPr>
              <a:t>teks</a:t>
            </a:r>
            <a:r>
              <a:rPr sz="1100" spc="176" dirty="0" smtClean="0">
                <a:latin typeface="Times New Roman"/>
                <a:cs typeface="Times New Roman"/>
              </a:rPr>
              <a:t> </a:t>
            </a:r>
            <a:r>
              <a:rPr sz="1100" spc="0" dirty="0" smtClean="0">
                <a:latin typeface="Times New Roman"/>
                <a:cs typeface="Times New Roman"/>
              </a:rPr>
              <a:t>dengan</a:t>
            </a:r>
            <a:r>
              <a:rPr sz="1100" spc="-35" dirty="0" smtClean="0">
                <a:latin typeface="Times New Roman"/>
                <a:cs typeface="Times New Roman"/>
              </a:rPr>
              <a:t> </a:t>
            </a:r>
            <a:r>
              <a:rPr sz="1100" spc="0" dirty="0" smtClean="0">
                <a:latin typeface="Times New Roman"/>
                <a:cs typeface="Times New Roman"/>
              </a:rPr>
              <a:t>ekstensi </a:t>
            </a:r>
            <a:r>
              <a:rPr sz="1100" spc="43" dirty="0" smtClean="0">
                <a:latin typeface="Times New Roman"/>
                <a:cs typeface="Times New Roman"/>
              </a:rPr>
              <a:t> </a:t>
            </a:r>
            <a:r>
              <a:rPr sz="1100" spc="0" dirty="0" smtClean="0">
                <a:latin typeface="Times New Roman"/>
                <a:cs typeface="Times New Roman"/>
              </a:rPr>
              <a:t>.bib</a:t>
            </a:r>
            <a:r>
              <a:rPr sz="1100" spc="100"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nantinya hanya</a:t>
            </a:r>
            <a:r>
              <a:rPr sz="1100" spc="51" dirty="0" smtClean="0">
                <a:latin typeface="Times New Roman"/>
                <a:cs typeface="Times New Roman"/>
              </a:rPr>
              <a:t> </a:t>
            </a:r>
            <a:r>
              <a:rPr sz="1100" spc="-21" dirty="0" smtClean="0">
                <a:latin typeface="Times New Roman"/>
                <a:cs typeface="Times New Roman"/>
              </a:rPr>
              <a:t>r</a:t>
            </a:r>
            <a:r>
              <a:rPr sz="1100" spc="0" dirty="0" smtClean="0">
                <a:latin typeface="Times New Roman"/>
                <a:cs typeface="Times New Roman"/>
              </a:rPr>
              <a:t>efe</a:t>
            </a:r>
            <a:r>
              <a:rPr sz="1100" spc="-21" dirty="0" smtClean="0">
                <a:latin typeface="Times New Roman"/>
                <a:cs typeface="Times New Roman"/>
              </a:rPr>
              <a:t>r</a:t>
            </a:r>
            <a:r>
              <a:rPr sz="1100" spc="0" dirty="0" smtClean="0">
                <a:latin typeface="Times New Roman"/>
                <a:cs typeface="Times New Roman"/>
              </a:rPr>
              <a:t>ensi</a:t>
            </a:r>
            <a:r>
              <a:rPr sz="1100" spc="-66"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ditunjuk</a:t>
            </a:r>
            <a:r>
              <a:rPr sz="1100" spc="-35"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akan</a:t>
            </a:r>
            <a:r>
              <a:rPr sz="1100" spc="248" dirty="0" smtClean="0">
                <a:latin typeface="Times New Roman"/>
                <a:cs typeface="Times New Roman"/>
              </a:rPr>
              <a:t> </a:t>
            </a:r>
            <a:r>
              <a:rPr sz="1100" spc="0" dirty="0" smtClean="0">
                <a:latin typeface="Times New Roman"/>
                <a:cs typeface="Times New Roman"/>
              </a:rPr>
              <a:t>ditampilkan</a:t>
            </a:r>
            <a:r>
              <a:rPr sz="1100" spc="-32" dirty="0" smtClean="0">
                <a:latin typeface="Times New Roman"/>
                <a:cs typeface="Times New Roman"/>
              </a:rPr>
              <a:t> </a:t>
            </a:r>
            <a:r>
              <a:rPr sz="1100" spc="0" dirty="0" smtClean="0">
                <a:latin typeface="Times New Roman"/>
                <a:cs typeface="Times New Roman"/>
              </a:rPr>
              <a:t>di dokumen</a:t>
            </a:r>
            <a:r>
              <a:rPr sz="1100" spc="-123" dirty="0" smtClean="0">
                <a:latin typeface="Times New Roman"/>
                <a:cs typeface="Times New Roman"/>
              </a:rPr>
              <a:t> </a:t>
            </a:r>
            <a:r>
              <a:rPr sz="1100" spc="0" dirty="0" smtClean="0">
                <a:latin typeface="Times New Roman"/>
                <a:cs typeface="Times New Roman"/>
              </a:rPr>
              <a:t>output.</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bject 54"/>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2" name="object 52"/>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6" name="object 46"/>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7" name="object 47"/>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1" name="object 51"/>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4" name="object 34"/>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3" name="object 23"/>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0" name="object 30"/>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2" name="object 32"/>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 name="object 13"/>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5" name="object 15"/>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 name="object 11"/>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2" name="object 12"/>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0" name="object 10"/>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 name="object 9"/>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7" name="object 7"/>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8" name="object 8"/>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6" name="object 6"/>
          <p:cNvSpPr/>
          <p:nvPr/>
        </p:nvSpPr>
        <p:spPr>
          <a:xfrm>
            <a:off x="1148219" y="599579"/>
            <a:ext cx="2311603" cy="2353056"/>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4" name="object 4"/>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20" dirty="0" smtClean="0">
                <a:latin typeface="Times New Roman"/>
                <a:cs typeface="Times New Roman"/>
              </a:rPr>
              <a:t> </a:t>
            </a:r>
            <a:r>
              <a:rPr sz="600" spc="0" dirty="0" smtClean="0">
                <a:latin typeface="Times New Roman"/>
                <a:cs typeface="Times New Roman"/>
              </a:rPr>
              <a:t>Bibtex  </a:t>
            </a:r>
            <a:r>
              <a:rPr sz="600" spc="137" dirty="0" smtClean="0">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8" name="object 5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1" name="object 51"/>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7" name="object 57"/>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6" name="object 16"/>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3" name="object 13"/>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4" name="object 14"/>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1" name="object 11"/>
          <p:cNvSpPr txBox="1"/>
          <p:nvPr/>
        </p:nvSpPr>
        <p:spPr>
          <a:xfrm>
            <a:off x="1784023" y="20970"/>
            <a:ext cx="1790432"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91" dirty="0" smtClean="0">
                <a:latin typeface="Times New Roman"/>
                <a:cs typeface="Times New Roman"/>
              </a:rPr>
              <a:t> </a:t>
            </a:r>
            <a:r>
              <a:rPr sz="600" spc="0" dirty="0" smtClean="0">
                <a:latin typeface="Times New Roman"/>
                <a:cs typeface="Times New Roman"/>
              </a:rPr>
              <a:t>Bibtex</a:t>
            </a:r>
            <a:endParaRPr sz="600">
              <a:latin typeface="Times New Roman"/>
              <a:cs typeface="Times New Roman"/>
            </a:endParaRPr>
          </a:p>
        </p:txBody>
      </p:sp>
      <p:sp>
        <p:nvSpPr>
          <p:cNvPr id="10" name="object 10"/>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347294" y="967143"/>
            <a:ext cx="2665811" cy="165878"/>
          </a:xfrm>
          <a:prstGeom prst="rect">
            <a:avLst/>
          </a:prstGeom>
        </p:spPr>
        <p:txBody>
          <a:bodyPr wrap="square" lIns="0" tIns="0" rIns="0" bIns="0" rtlCol="0">
            <a:noAutofit/>
          </a:bodyPr>
          <a:lstStyle/>
          <a:p>
            <a:pPr marL="12700">
              <a:lnSpc>
                <a:spcPts val="1175"/>
              </a:lnSpc>
              <a:spcBef>
                <a:spcPts val="58"/>
              </a:spcBef>
            </a:pPr>
            <a:r>
              <a:rPr sz="1100" spc="-59" dirty="0" smtClean="0">
                <a:latin typeface="Times New Roman"/>
                <a:cs typeface="Times New Roman"/>
              </a:rPr>
              <a:t>T</a:t>
            </a:r>
            <a:r>
              <a:rPr sz="1100" spc="0" dirty="0" smtClean="0">
                <a:latin typeface="Times New Roman"/>
                <a:cs typeface="Times New Roman"/>
              </a:rPr>
              <a:t>ipe</a:t>
            </a:r>
            <a:r>
              <a:rPr sz="1100" spc="140" dirty="0" smtClean="0">
                <a:latin typeface="Times New Roman"/>
                <a:cs typeface="Times New Roman"/>
              </a:rPr>
              <a:t> </a:t>
            </a:r>
            <a:r>
              <a:rPr sz="1100" spc="0" dirty="0" smtClean="0">
                <a:latin typeface="Times New Roman"/>
                <a:cs typeface="Times New Roman"/>
              </a:rPr>
              <a:t>entry</a:t>
            </a:r>
            <a:r>
              <a:rPr sz="1100" spc="90" dirty="0" smtClean="0">
                <a:latin typeface="Times New Roman"/>
                <a:cs typeface="Times New Roman"/>
              </a:rPr>
              <a:t> </a:t>
            </a:r>
            <a:r>
              <a:rPr sz="1100" spc="0" dirty="0" smtClean="0">
                <a:latin typeface="Times New Roman"/>
                <a:cs typeface="Times New Roman"/>
              </a:rPr>
              <a:t>atau</a:t>
            </a:r>
            <a:r>
              <a:rPr sz="1100" spc="274" dirty="0" smtClean="0">
                <a:latin typeface="Times New Roman"/>
                <a:cs typeface="Times New Roman"/>
              </a:rPr>
              <a:t> </a:t>
            </a:r>
            <a:r>
              <a:rPr sz="1100" spc="0" dirty="0" smtClean="0">
                <a:latin typeface="Times New Roman"/>
                <a:cs typeface="Times New Roman"/>
              </a:rPr>
              <a:t>masukan</a:t>
            </a:r>
            <a:r>
              <a:rPr sz="1100" spc="-35" dirty="0" smtClean="0">
                <a:latin typeface="Times New Roman"/>
                <a:cs typeface="Times New Roman"/>
              </a:rPr>
              <a:t> </a:t>
            </a:r>
            <a:r>
              <a:rPr sz="1100" spc="0" dirty="0" smtClean="0">
                <a:latin typeface="Times New Roman"/>
                <a:cs typeface="Times New Roman"/>
              </a:rPr>
              <a:t>input</a:t>
            </a:r>
            <a:r>
              <a:rPr sz="1100" spc="32" dirty="0" smtClean="0">
                <a:latin typeface="Times New Roman"/>
                <a:cs typeface="Times New Roman"/>
              </a:rPr>
              <a:t> </a:t>
            </a:r>
            <a:r>
              <a:rPr sz="1100" spc="0" dirty="0" smtClean="0">
                <a:latin typeface="Times New Roman"/>
                <a:cs typeface="Times New Roman"/>
              </a:rPr>
              <a:t>pada</a:t>
            </a:r>
            <a:r>
              <a:rPr sz="1100" spc="26" dirty="0" smtClean="0">
                <a:latin typeface="Times New Roman"/>
                <a:cs typeface="Times New Roman"/>
              </a:rPr>
              <a:t> </a:t>
            </a:r>
            <a:r>
              <a:rPr sz="1100" spc="0" dirty="0" smtClean="0">
                <a:latin typeface="Times New Roman"/>
                <a:cs typeface="Times New Roman"/>
              </a:rPr>
              <a:t>bibtex</a:t>
            </a:r>
            <a:endParaRPr sz="1100">
              <a:latin typeface="Times New Roman"/>
              <a:cs typeface="Times New Roman"/>
            </a:endParaRPr>
          </a:p>
        </p:txBody>
      </p:sp>
      <p:sp>
        <p:nvSpPr>
          <p:cNvPr id="8" name="object 8"/>
          <p:cNvSpPr txBox="1"/>
          <p:nvPr/>
        </p:nvSpPr>
        <p:spPr>
          <a:xfrm>
            <a:off x="624395" y="1177176"/>
            <a:ext cx="3372142" cy="1176148"/>
          </a:xfrm>
          <a:prstGeom prst="rect">
            <a:avLst/>
          </a:prstGeom>
        </p:spPr>
        <p:txBody>
          <a:bodyPr wrap="square" lIns="0" tIns="0" rIns="0" bIns="0" rtlCol="0">
            <a:noAutofit/>
          </a:bodyPr>
          <a:lstStyle/>
          <a:p>
            <a:pPr marL="12700" marR="11396">
              <a:lnSpc>
                <a:spcPts val="1175"/>
              </a:lnSpc>
              <a:spcBef>
                <a:spcPts val="58"/>
              </a:spcBef>
            </a:pPr>
            <a:r>
              <a:rPr sz="1100" spc="0" dirty="0" smtClean="0">
                <a:latin typeface="Times New Roman"/>
                <a:cs typeface="Times New Roman"/>
              </a:rPr>
              <a:t>article,</a:t>
            </a:r>
            <a:r>
              <a:rPr sz="1100" spc="211" dirty="0" smtClean="0">
                <a:latin typeface="Times New Roman"/>
                <a:cs typeface="Times New Roman"/>
              </a:rPr>
              <a:t> </a:t>
            </a:r>
            <a:r>
              <a:rPr sz="1100" spc="0" dirty="0" smtClean="0">
                <a:latin typeface="Times New Roman"/>
                <a:cs typeface="Times New Roman"/>
              </a:rPr>
              <a:t>artikel </a:t>
            </a:r>
            <a:r>
              <a:rPr sz="1100" spc="5" dirty="0" smtClean="0">
                <a:latin typeface="Times New Roman"/>
                <a:cs typeface="Times New Roman"/>
              </a:rPr>
              <a:t> </a:t>
            </a:r>
            <a:r>
              <a:rPr sz="1100" spc="0" dirty="0" smtClean="0">
                <a:latin typeface="Times New Roman"/>
                <a:cs typeface="Times New Roman"/>
              </a:rPr>
              <a:t>pada</a:t>
            </a:r>
            <a:r>
              <a:rPr sz="1100" spc="-43" dirty="0" smtClean="0">
                <a:latin typeface="Times New Roman"/>
                <a:cs typeface="Times New Roman"/>
              </a:rPr>
              <a:t> </a:t>
            </a:r>
            <a:r>
              <a:rPr sz="1100" spc="0" dirty="0" smtClean="0">
                <a:latin typeface="Times New Roman"/>
                <a:cs typeface="Times New Roman"/>
              </a:rPr>
              <a:t>jurnal</a:t>
            </a:r>
            <a:r>
              <a:rPr sz="1100" spc="256" dirty="0" smtClean="0">
                <a:latin typeface="Times New Roman"/>
                <a:cs typeface="Times New Roman"/>
              </a:rPr>
              <a:t> </a:t>
            </a:r>
            <a:r>
              <a:rPr sz="1100" spc="0" dirty="0" smtClean="0">
                <a:latin typeface="Times New Roman"/>
                <a:cs typeface="Times New Roman"/>
              </a:rPr>
              <a:t>atau</a:t>
            </a:r>
            <a:r>
              <a:rPr sz="1100" spc="274" dirty="0" smtClean="0">
                <a:latin typeface="Times New Roman"/>
                <a:cs typeface="Times New Roman"/>
              </a:rPr>
              <a:t> </a:t>
            </a:r>
            <a:r>
              <a:rPr sz="1100" spc="0" dirty="0" smtClean="0">
                <a:latin typeface="Times New Roman"/>
                <a:cs typeface="Times New Roman"/>
              </a:rPr>
              <a:t>magazine</a:t>
            </a:r>
            <a:endParaRPr sz="1100">
              <a:latin typeface="Times New Roman"/>
              <a:cs typeface="Times New Roman"/>
            </a:endParaRPr>
          </a:p>
          <a:p>
            <a:pPr marL="12700" marR="11396">
              <a:lnSpc>
                <a:spcPct val="95825"/>
              </a:lnSpc>
              <a:spcBef>
                <a:spcPts val="326"/>
              </a:spcBef>
            </a:pPr>
            <a:r>
              <a:rPr sz="1100" spc="0" dirty="0" smtClean="0">
                <a:latin typeface="Times New Roman"/>
                <a:cs typeface="Times New Roman"/>
              </a:rPr>
              <a:t>books,</a:t>
            </a:r>
            <a:r>
              <a:rPr sz="1100" spc="232" dirty="0" smtClean="0">
                <a:latin typeface="Times New Roman"/>
                <a:cs typeface="Times New Roman"/>
              </a:rPr>
              <a:t> </a:t>
            </a:r>
            <a:r>
              <a:rPr sz="1100" spc="0" dirty="0" smtClean="0">
                <a:latin typeface="Times New Roman"/>
                <a:cs typeface="Times New Roman"/>
              </a:rPr>
              <a:t>buku </a:t>
            </a:r>
            <a:r>
              <a:rPr sz="1100" spc="32" dirty="0" smtClean="0">
                <a:latin typeface="Times New Roman"/>
                <a:cs typeface="Times New Roman"/>
              </a:rPr>
              <a:t> </a:t>
            </a:r>
            <a:r>
              <a:rPr sz="1100" spc="0" dirty="0" smtClean="0">
                <a:latin typeface="Times New Roman"/>
                <a:cs typeface="Times New Roman"/>
              </a:rPr>
              <a:t>cetak</a:t>
            </a:r>
            <a:r>
              <a:rPr sz="1100" spc="185"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sudah</a:t>
            </a:r>
            <a:r>
              <a:rPr sz="1100" spc="15" dirty="0" smtClean="0">
                <a:latin typeface="Times New Roman"/>
                <a:cs typeface="Times New Roman"/>
              </a:rPr>
              <a:t> </a:t>
            </a:r>
            <a:r>
              <a:rPr sz="1100" spc="0" dirty="0" smtClean="0">
                <a:latin typeface="Times New Roman"/>
                <a:cs typeface="Times New Roman"/>
              </a:rPr>
              <a:t>terbit</a:t>
            </a:r>
            <a:endParaRPr sz="1100">
              <a:latin typeface="Times New Roman"/>
              <a:cs typeface="Times New Roman"/>
            </a:endParaRPr>
          </a:p>
          <a:p>
            <a:pPr marL="12700">
              <a:lnSpc>
                <a:spcPts val="1264"/>
              </a:lnSpc>
              <a:spcBef>
                <a:spcPts val="385"/>
              </a:spcBef>
            </a:pPr>
            <a:r>
              <a:rPr sz="1100" spc="0" dirty="0" smtClean="0">
                <a:latin typeface="Times New Roman"/>
                <a:cs typeface="Times New Roman"/>
              </a:rPr>
              <a:t>inp</a:t>
            </a:r>
            <a:r>
              <a:rPr sz="1100" spc="-21" dirty="0" smtClean="0">
                <a:latin typeface="Times New Roman"/>
                <a:cs typeface="Times New Roman"/>
              </a:rPr>
              <a:t>r</a:t>
            </a:r>
            <a:r>
              <a:rPr sz="1100" spc="0" dirty="0" smtClean="0">
                <a:latin typeface="Times New Roman"/>
                <a:cs typeface="Times New Roman"/>
              </a:rPr>
              <a:t>oceedings,</a:t>
            </a:r>
            <a:r>
              <a:rPr sz="1100" spc="36" dirty="0" smtClean="0">
                <a:latin typeface="Times New Roman"/>
                <a:cs typeface="Times New Roman"/>
              </a:rPr>
              <a:t> </a:t>
            </a:r>
            <a:r>
              <a:rPr sz="1100" spc="0" dirty="0" smtClean="0">
                <a:latin typeface="Times New Roman"/>
                <a:cs typeface="Times New Roman"/>
              </a:rPr>
              <a:t>p</a:t>
            </a:r>
            <a:r>
              <a:rPr sz="1100" spc="-21" dirty="0" smtClean="0">
                <a:latin typeface="Times New Roman"/>
                <a:cs typeface="Times New Roman"/>
              </a:rPr>
              <a:t>r</a:t>
            </a:r>
            <a:r>
              <a:rPr sz="1100" spc="0" dirty="0" smtClean="0">
                <a:latin typeface="Times New Roman"/>
                <a:cs typeface="Times New Roman"/>
              </a:rPr>
              <a:t>oceedings</a:t>
            </a:r>
            <a:r>
              <a:rPr sz="1100" spc="59" dirty="0" smtClean="0">
                <a:latin typeface="Times New Roman"/>
                <a:cs typeface="Times New Roman"/>
              </a:rPr>
              <a:t> </a:t>
            </a:r>
            <a:r>
              <a:rPr sz="1100" spc="0" dirty="0" smtClean="0">
                <a:latin typeface="Times New Roman"/>
                <a:cs typeface="Times New Roman"/>
              </a:rPr>
              <a:t>atau</a:t>
            </a:r>
            <a:r>
              <a:rPr sz="1100" spc="274" dirty="0" smtClean="0">
                <a:latin typeface="Times New Roman"/>
                <a:cs typeface="Times New Roman"/>
              </a:rPr>
              <a:t> </a:t>
            </a:r>
            <a:r>
              <a:rPr sz="1100" spc="0" dirty="0" smtClean="0">
                <a:latin typeface="Times New Roman"/>
                <a:cs typeface="Times New Roman"/>
              </a:rPr>
              <a:t>kumpulan</a:t>
            </a:r>
            <a:r>
              <a:rPr sz="1100" spc="-38" dirty="0" smtClean="0">
                <a:latin typeface="Times New Roman"/>
                <a:cs typeface="Times New Roman"/>
              </a:rPr>
              <a:t> </a:t>
            </a:r>
            <a:r>
              <a:rPr sz="1100" spc="0" dirty="0" smtClean="0">
                <a:latin typeface="Times New Roman"/>
                <a:cs typeface="Times New Roman"/>
              </a:rPr>
              <a:t>paper</a:t>
            </a:r>
            <a:r>
              <a:rPr sz="1100" spc="-14" dirty="0" smtClean="0">
                <a:latin typeface="Times New Roman"/>
                <a:cs typeface="Times New Roman"/>
              </a:rPr>
              <a:t> </a:t>
            </a:r>
            <a:r>
              <a:rPr sz="1100" spc="0" dirty="0" smtClean="0">
                <a:latin typeface="Times New Roman"/>
                <a:cs typeface="Times New Roman"/>
              </a:rPr>
              <a:t>dari sebuah</a:t>
            </a:r>
            <a:r>
              <a:rPr sz="1100" spc="-32" dirty="0" smtClean="0">
                <a:latin typeface="Times New Roman"/>
                <a:cs typeface="Times New Roman"/>
              </a:rPr>
              <a:t> </a:t>
            </a:r>
            <a:r>
              <a:rPr sz="1100" spc="0" dirty="0" smtClean="0">
                <a:latin typeface="Times New Roman"/>
                <a:cs typeface="Times New Roman"/>
              </a:rPr>
              <a:t>confe</a:t>
            </a:r>
            <a:r>
              <a:rPr sz="1100" spc="-19" dirty="0" smtClean="0">
                <a:latin typeface="Times New Roman"/>
                <a:cs typeface="Times New Roman"/>
              </a:rPr>
              <a:t>r</a:t>
            </a:r>
            <a:r>
              <a:rPr sz="1100" spc="0" dirty="0" smtClean="0">
                <a:latin typeface="Times New Roman"/>
                <a:cs typeface="Times New Roman"/>
              </a:rPr>
              <a:t>ence</a:t>
            </a:r>
            <a:endParaRPr sz="1100">
              <a:latin typeface="Times New Roman"/>
              <a:cs typeface="Times New Roman"/>
            </a:endParaRPr>
          </a:p>
          <a:p>
            <a:pPr marL="12700" marR="11396">
              <a:lnSpc>
                <a:spcPct val="95825"/>
              </a:lnSpc>
              <a:spcBef>
                <a:spcPts val="389"/>
              </a:spcBef>
            </a:pPr>
            <a:r>
              <a:rPr sz="1100" spc="0" dirty="0" smtClean="0">
                <a:latin typeface="Times New Roman"/>
                <a:cs typeface="Times New Roman"/>
              </a:rPr>
              <a:t>mastersthesis,</a:t>
            </a:r>
            <a:r>
              <a:rPr sz="1100" spc="-27" dirty="0" smtClean="0">
                <a:latin typeface="Times New Roman"/>
                <a:cs typeface="Times New Roman"/>
              </a:rPr>
              <a:t> </a:t>
            </a:r>
            <a:r>
              <a:rPr sz="1100" spc="0" dirty="0" smtClean="0">
                <a:latin typeface="Times New Roman"/>
                <a:cs typeface="Times New Roman"/>
              </a:rPr>
              <a:t>thesis</a:t>
            </a:r>
            <a:r>
              <a:rPr sz="1100" spc="250" dirty="0" smtClean="0">
                <a:latin typeface="Times New Roman"/>
                <a:cs typeface="Times New Roman"/>
              </a:rPr>
              <a:t> </a:t>
            </a:r>
            <a:r>
              <a:rPr sz="1100" spc="0" dirty="0" smtClean="0">
                <a:latin typeface="Times New Roman"/>
                <a:cs typeface="Times New Roman"/>
              </a:rPr>
              <a:t>Master</a:t>
            </a:r>
            <a:r>
              <a:rPr sz="1100" spc="274" dirty="0" smtClean="0">
                <a:latin typeface="Times New Roman"/>
                <a:cs typeface="Times New Roman"/>
              </a:rPr>
              <a:t> </a:t>
            </a:r>
            <a:r>
              <a:rPr sz="1100" spc="0" dirty="0" smtClean="0">
                <a:latin typeface="Times New Roman"/>
                <a:cs typeface="Times New Roman"/>
              </a:rPr>
              <a:t>(S2)</a:t>
            </a:r>
            <a:endParaRPr sz="1100">
              <a:latin typeface="Times New Roman"/>
              <a:cs typeface="Times New Roman"/>
            </a:endParaRPr>
          </a:p>
          <a:p>
            <a:pPr marL="12700" marR="11396">
              <a:lnSpc>
                <a:spcPct val="95825"/>
              </a:lnSpc>
              <a:spcBef>
                <a:spcPts val="385"/>
              </a:spcBef>
            </a:pPr>
            <a:r>
              <a:rPr sz="1100" spc="0" dirty="0" smtClean="0">
                <a:latin typeface="Times New Roman"/>
                <a:cs typeface="Times New Roman"/>
              </a:rPr>
              <a:t>misc,</a:t>
            </a:r>
            <a:r>
              <a:rPr sz="1100" spc="140" dirty="0" smtClean="0">
                <a:latin typeface="Times New Roman"/>
                <a:cs typeface="Times New Roman"/>
              </a:rPr>
              <a:t> </a:t>
            </a:r>
            <a:r>
              <a:rPr sz="1100" spc="0" dirty="0" smtClean="0">
                <a:latin typeface="Times New Roman"/>
                <a:cs typeface="Times New Roman"/>
              </a:rPr>
              <a:t>tipe</a:t>
            </a:r>
            <a:r>
              <a:rPr sz="1100" spc="197" dirty="0" smtClean="0">
                <a:latin typeface="Times New Roman"/>
                <a:cs typeface="Times New Roman"/>
              </a:rPr>
              <a:t> </a:t>
            </a:r>
            <a:r>
              <a:rPr sz="1100" spc="0" dirty="0" smtClean="0">
                <a:latin typeface="Times New Roman"/>
                <a:cs typeface="Times New Roman"/>
              </a:rPr>
              <a:t>publikasi</a:t>
            </a:r>
            <a:r>
              <a:rPr sz="1100" spc="-30" dirty="0" smtClean="0">
                <a:latin typeface="Times New Roman"/>
                <a:cs typeface="Times New Roman"/>
              </a:rPr>
              <a:t> </a:t>
            </a:r>
            <a:r>
              <a:rPr sz="1100" spc="0" dirty="0" smtClean="0">
                <a:latin typeface="Times New Roman"/>
                <a:cs typeface="Times New Roman"/>
              </a:rPr>
              <a:t>lainnya</a:t>
            </a:r>
            <a:r>
              <a:rPr sz="1100" spc="-30" dirty="0" smtClean="0">
                <a:latin typeface="Times New Roman"/>
                <a:cs typeface="Times New Roman"/>
              </a:rPr>
              <a:t> </a:t>
            </a:r>
            <a:r>
              <a:rPr sz="1100" spc="0" dirty="0" smtClean="0">
                <a:latin typeface="Times New Roman"/>
                <a:cs typeface="Times New Roman"/>
              </a:rPr>
              <a:t>seperti </a:t>
            </a:r>
            <a:r>
              <a:rPr sz="1100" spc="47" dirty="0" smtClean="0">
                <a:latin typeface="Times New Roman"/>
                <a:cs typeface="Times New Roman"/>
              </a:rPr>
              <a:t> </a:t>
            </a:r>
            <a:r>
              <a:rPr sz="1100" spc="0" dirty="0" smtClean="0">
                <a:latin typeface="Times New Roman"/>
                <a:cs typeface="Times New Roman"/>
              </a:rPr>
              <a:t>web,</a:t>
            </a:r>
            <a:r>
              <a:rPr sz="1100" spc="189" dirty="0" smtClean="0">
                <a:latin typeface="Times New Roman"/>
                <a:cs typeface="Times New Roman"/>
              </a:rPr>
              <a:t> </a:t>
            </a:r>
            <a:r>
              <a:rPr sz="1100" spc="0" dirty="0" smtClean="0">
                <a:latin typeface="Times New Roman"/>
                <a:cs typeface="Times New Roman"/>
              </a:rPr>
              <a:t>dll</a:t>
            </a:r>
            <a:endParaRPr sz="1100">
              <a:latin typeface="Times New Roman"/>
              <a:cs typeface="Times New Roman"/>
            </a:endParaRPr>
          </a:p>
        </p:txBody>
      </p:sp>
      <p:sp>
        <p:nvSpPr>
          <p:cNvPr id="7" name="object 7"/>
          <p:cNvSpPr txBox="1"/>
          <p:nvPr/>
        </p:nvSpPr>
        <p:spPr>
          <a:xfrm>
            <a:off x="476389" y="1198677"/>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6" name="object 6"/>
          <p:cNvSpPr txBox="1"/>
          <p:nvPr/>
        </p:nvSpPr>
        <p:spPr>
          <a:xfrm>
            <a:off x="476389" y="1408710"/>
            <a:ext cx="119231" cy="336652"/>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a:p>
            <a:pPr marL="12700">
              <a:lnSpc>
                <a:spcPct val="143312"/>
              </a:lnSpc>
              <a:spcBef>
                <a:spcPts val="233"/>
              </a:spcBef>
            </a:pPr>
            <a:r>
              <a:rPr sz="800" spc="0" dirty="0" smtClean="0">
                <a:latin typeface="Malgun Gothic"/>
                <a:cs typeface="Malgun Gothic"/>
              </a:rPr>
              <a:t>�</a:t>
            </a:r>
            <a:endParaRPr sz="800">
              <a:latin typeface="Malgun Gothic"/>
              <a:cs typeface="Malgun Gothic"/>
            </a:endParaRPr>
          </a:p>
        </p:txBody>
      </p:sp>
      <p:sp>
        <p:nvSpPr>
          <p:cNvPr id="5" name="object 5"/>
          <p:cNvSpPr txBox="1"/>
          <p:nvPr/>
        </p:nvSpPr>
        <p:spPr>
          <a:xfrm>
            <a:off x="476389" y="2000847"/>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4" name="object 4"/>
          <p:cNvSpPr txBox="1"/>
          <p:nvPr/>
        </p:nvSpPr>
        <p:spPr>
          <a:xfrm>
            <a:off x="476389" y="2210880"/>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bject 63"/>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2" name="object 62"/>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1" name="object 61"/>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4" name="object 54"/>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0" name="object 60"/>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4" name="object 44"/>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5" name="object 45"/>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6" name="object 46"/>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2" name="object 32"/>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2" name="object 22"/>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1" name="object 21"/>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9" name="object 19"/>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8" name="object 18"/>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6" name="object 16"/>
          <p:cNvSpPr/>
          <p:nvPr/>
        </p:nvSpPr>
        <p:spPr>
          <a:xfrm>
            <a:off x="171056"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4" name="object 14"/>
          <p:cNvSpPr/>
          <p:nvPr/>
        </p:nvSpPr>
        <p:spPr>
          <a:xfrm>
            <a:off x="887336" y="2183076"/>
            <a:ext cx="3110488" cy="599493"/>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359994" y="327253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noAutofit/>
          </a:bodyPr>
          <a:lstStyle/>
          <a:p>
            <a:endParaRPr/>
          </a:p>
        </p:txBody>
      </p:sp>
      <p:sp>
        <p:nvSpPr>
          <p:cNvPr id="13" name="object 13"/>
          <p:cNvSpPr/>
          <p:nvPr/>
        </p:nvSpPr>
        <p:spPr>
          <a:xfrm>
            <a:off x="359994" y="3272535"/>
            <a:ext cx="1828800" cy="0"/>
          </a:xfrm>
          <a:custGeom>
            <a:avLst/>
            <a:gdLst/>
            <a:ahLst/>
            <a:cxnLst/>
            <a:rect l="l" t="t" r="r" b="b"/>
            <a:pathLst>
              <a:path w="1828800">
                <a:moveTo>
                  <a:pt x="1828800" y="0"/>
                </a:moveTo>
                <a:lnTo>
                  <a:pt x="0" y="0"/>
                </a:lnTo>
              </a:path>
            </a:pathLst>
          </a:custGeom>
          <a:ln w="5054">
            <a:solidFill>
              <a:srgbClr val="000000"/>
            </a:solidFill>
          </a:ln>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latin typeface="Times New Roman"/>
                <a:cs typeface="Times New Roman"/>
              </a:rPr>
              <a:t>W</a:t>
            </a:r>
            <a:r>
              <a:rPr sz="450" spc="0" dirty="0" smtClean="0">
                <a:latin typeface="Times New Roman"/>
                <a:cs typeface="Times New Roman"/>
              </a:rPr>
              <a:t>A</a:t>
            </a:r>
            <a:r>
              <a:rPr sz="450" spc="-11" dirty="0" smtClean="0">
                <a:latin typeface="Times New Roman"/>
                <a:cs typeface="Times New Roman"/>
              </a:rPr>
              <a:t> </a:t>
            </a:r>
            <a:r>
              <a:rPr sz="450" spc="0" dirty="0" smtClean="0">
                <a:latin typeface="Times New Roman"/>
                <a:cs typeface="Times New Roman"/>
              </a:rPr>
              <a:t>R</a:t>
            </a:r>
            <a:r>
              <a:rPr sz="450" spc="-84" dirty="0" smtClean="0">
                <a:latin typeface="Times New Roman"/>
                <a:cs typeface="Times New Roman"/>
              </a:rPr>
              <a:t> </a:t>
            </a:r>
            <a:r>
              <a:rPr sz="450" spc="0" dirty="0" smtClean="0">
                <a:latin typeface="Times New Roman"/>
                <a:cs typeface="Times New Roman"/>
              </a:rPr>
              <a:t>M</a:t>
            </a:r>
            <a:r>
              <a:rPr sz="450" spc="-32" dirty="0" smtClean="0">
                <a:latin typeface="Times New Roman"/>
                <a:cs typeface="Times New Roman"/>
              </a:rPr>
              <a:t> </a:t>
            </a:r>
            <a:r>
              <a:rPr sz="450" spc="0" dirty="0" smtClean="0">
                <a:latin typeface="Times New Roman"/>
                <a:cs typeface="Times New Roman"/>
              </a:rPr>
              <a:t>I</a:t>
            </a:r>
            <a:r>
              <a:rPr sz="450" spc="-84" dirty="0" smtClean="0">
                <a:latin typeface="Times New Roman"/>
                <a:cs typeface="Times New Roman"/>
              </a:rPr>
              <a:t> </a:t>
            </a:r>
            <a:r>
              <a:rPr sz="450" spc="0" dirty="0" smtClean="0">
                <a:latin typeface="Times New Roman"/>
                <a:cs typeface="Times New Roman"/>
              </a:rPr>
              <a:t>N</a:t>
            </a:r>
            <a:r>
              <a:rPr sz="450" spc="-13" dirty="0" smtClean="0">
                <a:latin typeface="Times New Roman"/>
                <a:cs typeface="Times New Roman"/>
              </a:rPr>
              <a:t> </a:t>
            </a:r>
            <a:r>
              <a:rPr sz="450" spc="0" dirty="0" smtClean="0">
                <a:latin typeface="Times New Roman"/>
                <a:cs typeface="Times New Roman"/>
              </a:rPr>
              <a:t>G</a:t>
            </a:r>
            <a:r>
              <a:rPr sz="450" spc="106" dirty="0" smtClean="0">
                <a:latin typeface="Times New Roman"/>
                <a:cs typeface="Times New Roman"/>
              </a:rPr>
              <a:t> </a:t>
            </a:r>
            <a:r>
              <a:rPr sz="600" spc="29" dirty="0" smtClean="0">
                <a:latin typeface="Times New Roman"/>
                <a:cs typeface="Times New Roman"/>
              </a:rPr>
              <a:t>U</a:t>
            </a:r>
            <a:r>
              <a:rPr sz="450" spc="0" dirty="0" smtClean="0">
                <a:latin typeface="Times New Roman"/>
                <a:cs typeface="Times New Roman"/>
              </a:rPr>
              <a:t>P    </a:t>
            </a:r>
            <a:r>
              <a:rPr sz="450" spc="57" dirty="0" smtClean="0">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2842951" cy="250319"/>
          </a:xfrm>
          <a:prstGeom prst="rect">
            <a:avLst/>
          </a:prstGeom>
        </p:spPr>
        <p:txBody>
          <a:bodyPr wrap="square" lIns="0" tIns="0" rIns="0" bIns="0" rtlCol="0">
            <a:noAutofit/>
          </a:bodyPr>
          <a:lstStyle/>
          <a:p>
            <a:pPr marL="12700">
              <a:lnSpc>
                <a:spcPts val="1855"/>
              </a:lnSpc>
              <a:spcBef>
                <a:spcPts val="92"/>
              </a:spcBef>
            </a:pPr>
            <a:r>
              <a:rPr sz="2100" spc="74" baseline="12423" dirty="0" smtClean="0">
                <a:latin typeface="Times New Roman"/>
                <a:cs typeface="Times New Roman"/>
              </a:rPr>
              <a:t>M</a:t>
            </a:r>
            <a:r>
              <a:rPr sz="1725" spc="74" baseline="15124" dirty="0" smtClean="0">
                <a:latin typeface="Times New Roman"/>
                <a:cs typeface="Times New Roman"/>
              </a:rPr>
              <a:t>ENGA</a:t>
            </a:r>
            <a:r>
              <a:rPr sz="1725" spc="-37" baseline="15124" dirty="0" smtClean="0">
                <a:latin typeface="Times New Roman"/>
                <a:cs typeface="Times New Roman"/>
              </a:rPr>
              <a:t>P</a:t>
            </a:r>
            <a:r>
              <a:rPr sz="1725" spc="0" baseline="15124" dirty="0" smtClean="0">
                <a:latin typeface="Times New Roman"/>
                <a:cs typeface="Times New Roman"/>
              </a:rPr>
              <a:t>A</a:t>
            </a:r>
            <a:r>
              <a:rPr sz="1725" spc="179" baseline="15124" dirty="0" smtClean="0">
                <a:latin typeface="Times New Roman"/>
                <a:cs typeface="Times New Roman"/>
              </a:rPr>
              <a:t> </a:t>
            </a:r>
            <a:r>
              <a:rPr sz="2100" spc="74" baseline="12423" dirty="0" smtClean="0">
                <a:latin typeface="Times New Roman"/>
                <a:cs typeface="Times New Roman"/>
              </a:rPr>
              <a:t>M</a:t>
            </a:r>
            <a:r>
              <a:rPr sz="1725" spc="74" baseline="15124" dirty="0" smtClean="0">
                <a:latin typeface="Times New Roman"/>
                <a:cs typeface="Times New Roman"/>
              </a:rPr>
              <a:t>ENGGUNAKA</a:t>
            </a:r>
            <a:r>
              <a:rPr sz="1725" spc="0" baseline="15124" dirty="0" smtClean="0">
                <a:latin typeface="Times New Roman"/>
                <a:cs typeface="Times New Roman"/>
              </a:rPr>
              <a:t>N</a:t>
            </a:r>
            <a:r>
              <a:rPr sz="1725" spc="226" baseline="15124" dirty="0" smtClean="0">
                <a:latin typeface="Times New Roman"/>
                <a:cs typeface="Times New Roman"/>
              </a:rPr>
              <a:t> </a:t>
            </a:r>
            <a:r>
              <a:rPr sz="2100" spc="-454" baseline="12423" dirty="0" smtClean="0">
                <a:latin typeface="Times New Roman"/>
                <a:cs typeface="Times New Roman"/>
              </a:rPr>
              <a:t>L</a:t>
            </a:r>
            <a:r>
              <a:rPr sz="1500" spc="-154" baseline="31886" dirty="0" smtClean="0">
                <a:latin typeface="Times New Roman"/>
                <a:cs typeface="Times New Roman"/>
              </a:rPr>
              <a:t>A</a:t>
            </a:r>
            <a:r>
              <a:rPr sz="2100" spc="-164" baseline="12423" dirty="0" smtClean="0">
                <a:latin typeface="Times New Roman"/>
                <a:cs typeface="Times New Roman"/>
              </a:rPr>
              <a:t>T</a:t>
            </a:r>
            <a:r>
              <a:rPr sz="2100" spc="-109" baseline="-2070" dirty="0" smtClean="0">
                <a:latin typeface="Times New Roman"/>
                <a:cs typeface="Times New Roman"/>
              </a:rPr>
              <a:t>E</a:t>
            </a:r>
            <a:r>
              <a:rPr sz="2100" spc="0" baseline="12423" dirty="0" smtClean="0">
                <a:latin typeface="Times New Roman"/>
                <a:cs typeface="Times New Roman"/>
              </a:rPr>
              <a:t>X</a:t>
            </a:r>
            <a:endParaRPr sz="1400">
              <a:latin typeface="Times New Roman"/>
              <a:cs typeface="Times New Roman"/>
            </a:endParaRPr>
          </a:p>
        </p:txBody>
      </p:sp>
      <p:sp>
        <p:nvSpPr>
          <p:cNvPr id="8" name="object 8"/>
          <p:cNvSpPr txBox="1"/>
          <p:nvPr/>
        </p:nvSpPr>
        <p:spPr>
          <a:xfrm>
            <a:off x="451205" y="828650"/>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1.</a:t>
            </a:r>
            <a:endParaRPr sz="1100">
              <a:latin typeface="Times New Roman"/>
              <a:cs typeface="Times New Roman"/>
            </a:endParaRPr>
          </a:p>
        </p:txBody>
      </p:sp>
      <p:sp>
        <p:nvSpPr>
          <p:cNvPr id="7" name="object 7"/>
          <p:cNvSpPr txBox="1"/>
          <p:nvPr/>
        </p:nvSpPr>
        <p:spPr>
          <a:xfrm>
            <a:off x="624395" y="830583"/>
            <a:ext cx="3320175" cy="1272312"/>
          </a:xfrm>
          <a:prstGeom prst="rect">
            <a:avLst/>
          </a:prstGeom>
        </p:spPr>
        <p:txBody>
          <a:bodyPr wrap="square" lIns="0" tIns="0" rIns="0" bIns="0" rtlCol="0">
            <a:noAutofit/>
          </a:bodyPr>
          <a:lstStyle/>
          <a:p>
            <a:pPr marL="12700" marR="16158">
              <a:lnSpc>
                <a:spcPts val="1160"/>
              </a:lnSpc>
              <a:spcBef>
                <a:spcPts val="57"/>
              </a:spcBef>
            </a:pP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ogammability</a:t>
            </a:r>
            <a:endParaRPr sz="1100" dirty="0">
              <a:latin typeface="Times New Roman"/>
              <a:cs typeface="Times New Roman"/>
            </a:endParaRPr>
          </a:p>
          <a:p>
            <a:pPr marL="12700" indent="0">
              <a:lnSpc>
                <a:spcPts val="1350"/>
              </a:lnSpc>
              <a:spcBef>
                <a:spcPts val="44"/>
              </a:spcBef>
            </a:pPr>
            <a:r>
              <a:rPr sz="1100" spc="0" dirty="0" smtClean="0">
                <a:solidFill>
                  <a:srgbClr val="52858A"/>
                </a:solidFill>
                <a:latin typeface="Times New Roman"/>
                <a:cs typeface="Times New Roman"/>
              </a:rPr>
              <a:t>WYSIWYG</a:t>
            </a:r>
            <a:r>
              <a:rPr sz="1100" spc="-54" dirty="0" smtClean="0">
                <a:solidFill>
                  <a:srgbClr val="52858A"/>
                </a:solidFill>
                <a:latin typeface="Times New Roman"/>
                <a:cs typeface="Times New Roman"/>
              </a:rPr>
              <a:t> </a:t>
            </a:r>
            <a:r>
              <a:rPr sz="1100" spc="0" dirty="0" smtClean="0">
                <a:solidFill>
                  <a:srgbClr val="52858A"/>
                </a:solidFill>
                <a:latin typeface="Times New Roman"/>
                <a:cs typeface="Times New Roman"/>
              </a:rPr>
              <a:t>pada</a:t>
            </a:r>
            <a:r>
              <a:rPr sz="1100" spc="2" dirty="0" smtClean="0">
                <a:solidFill>
                  <a:srgbClr val="52858A"/>
                </a:solidFill>
                <a:latin typeface="Times New Roman"/>
                <a:cs typeface="Times New Roman"/>
              </a:rPr>
              <a:t> </a:t>
            </a:r>
            <a:r>
              <a:rPr sz="1100" spc="0" dirty="0" smtClean="0">
                <a:solidFill>
                  <a:srgbClr val="52858A"/>
                </a:solidFill>
                <a:latin typeface="Times New Roman"/>
                <a:cs typeface="Times New Roman"/>
              </a:rPr>
              <a:t>dokumen</a:t>
            </a:r>
            <a:r>
              <a:rPr sz="1100" spc="-79" dirty="0" smtClean="0">
                <a:solidFill>
                  <a:srgbClr val="52858A"/>
                </a:solidFill>
                <a:latin typeface="Times New Roman"/>
                <a:cs typeface="Times New Roman"/>
              </a:rPr>
              <a:t> </a:t>
            </a:r>
            <a:r>
              <a:rPr sz="1100" spc="0" dirty="0" smtClean="0">
                <a:solidFill>
                  <a:srgbClr val="52858A"/>
                </a:solidFill>
                <a:latin typeface="Times New Roman"/>
                <a:cs typeface="Times New Roman"/>
              </a:rPr>
              <a:t>besar</a:t>
            </a:r>
            <a:r>
              <a:rPr sz="1100" spc="231" dirty="0" smtClean="0">
                <a:solidFill>
                  <a:srgbClr val="52858A"/>
                </a:solidFill>
                <a:latin typeface="Times New Roman"/>
                <a:cs typeface="Times New Roman"/>
              </a:rPr>
              <a:t> </a:t>
            </a:r>
            <a:r>
              <a:rPr sz="1100" spc="0" dirty="0" smtClean="0">
                <a:solidFill>
                  <a:srgbClr val="52858A"/>
                </a:solidFill>
                <a:latin typeface="Times New Roman"/>
                <a:cs typeface="Times New Roman"/>
              </a:rPr>
              <a:t>akan</a:t>
            </a:r>
            <a:r>
              <a:rPr sz="1100" spc="248" dirty="0" smtClean="0">
                <a:solidFill>
                  <a:srgbClr val="52858A"/>
                </a:solidFill>
                <a:latin typeface="Times New Roman"/>
                <a:cs typeface="Times New Roman"/>
              </a:rPr>
              <a:t> </a:t>
            </a:r>
            <a:r>
              <a:rPr sz="1100" spc="0" dirty="0" smtClean="0">
                <a:solidFill>
                  <a:srgbClr val="52858A"/>
                </a:solidFill>
                <a:latin typeface="Times New Roman"/>
                <a:cs typeface="Times New Roman"/>
              </a:rPr>
              <a:t>komplek</a:t>
            </a:r>
            <a:r>
              <a:rPr sz="1100" spc="-27" dirty="0" smtClean="0">
                <a:solidFill>
                  <a:srgbClr val="52858A"/>
                </a:solidFill>
                <a:latin typeface="Times New Roman"/>
                <a:cs typeface="Times New Roman"/>
              </a:rPr>
              <a:t> </a:t>
            </a:r>
            <a:r>
              <a:rPr sz="1100" spc="0" dirty="0" smtClean="0">
                <a:solidFill>
                  <a:srgbClr val="52858A"/>
                </a:solidFill>
                <a:latin typeface="Times New Roman"/>
                <a:cs typeface="Times New Roman"/>
              </a:rPr>
              <a:t>dan memakan</a:t>
            </a:r>
            <a:r>
              <a:rPr sz="1100" spc="-75" dirty="0" smtClean="0">
                <a:solidFill>
                  <a:srgbClr val="52858A"/>
                </a:solidFill>
                <a:latin typeface="Times New Roman"/>
                <a:cs typeface="Times New Roman"/>
              </a:rPr>
              <a:t> </a:t>
            </a:r>
            <a:r>
              <a:rPr sz="1100" spc="0" dirty="0" smtClean="0">
                <a:solidFill>
                  <a:srgbClr val="52858A"/>
                </a:solidFill>
                <a:latin typeface="Times New Roman"/>
                <a:cs typeface="Times New Roman"/>
              </a:rPr>
              <a:t>waktu.</a:t>
            </a:r>
            <a:r>
              <a:rPr sz="1100" spc="61" dirty="0" smtClean="0">
                <a:solidFill>
                  <a:srgbClr val="52858A"/>
                </a:solidFill>
                <a:latin typeface="Times New Roman"/>
                <a:cs typeface="Times New Roman"/>
              </a:rPr>
              <a:t> </a:t>
            </a:r>
            <a:r>
              <a:rPr sz="1100" spc="-394" dirty="0" smtClean="0">
                <a:solidFill>
                  <a:srgbClr val="52858A"/>
                </a:solidFill>
                <a:latin typeface="Times New Roman"/>
                <a:cs typeface="Times New Roman"/>
              </a:rPr>
              <a:t>L</a:t>
            </a:r>
            <a:r>
              <a:rPr sz="1200" spc="-164" baseline="14493" dirty="0" smtClean="0">
                <a:solidFill>
                  <a:srgbClr val="52858A"/>
                </a:solidFill>
                <a:latin typeface="Times New Roman"/>
                <a:cs typeface="Times New Roman"/>
              </a:rPr>
              <a:t>A</a:t>
            </a:r>
            <a:r>
              <a:rPr sz="1100" spc="-179" dirty="0" smtClean="0">
                <a:solidFill>
                  <a:srgbClr val="52858A"/>
                </a:solidFill>
                <a:latin typeface="Times New Roman"/>
                <a:cs typeface="Times New Roman"/>
              </a:rPr>
              <a:t>T</a:t>
            </a:r>
            <a:r>
              <a:rPr sz="1650" spc="-134" baseline="-13176" dirty="0" smtClean="0">
                <a:solidFill>
                  <a:srgbClr val="52858A"/>
                </a:solidFill>
                <a:latin typeface="Times New Roman"/>
                <a:cs typeface="Times New Roman"/>
              </a:rPr>
              <a:t>E</a:t>
            </a:r>
            <a:r>
              <a:rPr sz="1100" spc="0" dirty="0" smtClean="0">
                <a:solidFill>
                  <a:srgbClr val="52858A"/>
                </a:solidFill>
                <a:latin typeface="Times New Roman"/>
                <a:cs typeface="Times New Roman"/>
              </a:rPr>
              <a:t>X</a:t>
            </a:r>
            <a:r>
              <a:rPr sz="1100" spc="-51" dirty="0" smtClean="0">
                <a:solidFill>
                  <a:srgbClr val="52858A"/>
                </a:solidFill>
                <a:latin typeface="Times New Roman"/>
                <a:cs typeface="Times New Roman"/>
              </a:rPr>
              <a:t> </a:t>
            </a:r>
            <a:r>
              <a:rPr sz="1100" spc="0" dirty="0" smtClean="0">
                <a:solidFill>
                  <a:srgbClr val="52858A"/>
                </a:solidFill>
                <a:latin typeface="Times New Roman"/>
                <a:cs typeface="Times New Roman"/>
              </a:rPr>
              <a:t>hanya</a:t>
            </a:r>
            <a:r>
              <a:rPr sz="1100" spc="-35" dirty="0" smtClean="0">
                <a:solidFill>
                  <a:srgbClr val="52858A"/>
                </a:solidFill>
                <a:latin typeface="Times New Roman"/>
                <a:cs typeface="Times New Roman"/>
              </a:rPr>
              <a:t> </a:t>
            </a:r>
            <a:r>
              <a:rPr sz="1100" spc="0" dirty="0" smtClean="0">
                <a:solidFill>
                  <a:srgbClr val="52858A"/>
                </a:solidFill>
                <a:latin typeface="Times New Roman"/>
                <a:cs typeface="Times New Roman"/>
              </a:rPr>
              <a:t>plain</a:t>
            </a:r>
            <a:r>
              <a:rPr sz="1100" spc="263" dirty="0" smtClean="0">
                <a:solidFill>
                  <a:srgbClr val="52858A"/>
                </a:solidFill>
                <a:latin typeface="Times New Roman"/>
                <a:cs typeface="Times New Roman"/>
              </a:rPr>
              <a:t> </a:t>
            </a:r>
            <a:r>
              <a:rPr sz="1100" spc="0" dirty="0" smtClean="0">
                <a:solidFill>
                  <a:srgbClr val="52858A"/>
                </a:solidFill>
                <a:latin typeface="Times New Roman"/>
                <a:cs typeface="Times New Roman"/>
              </a:rPr>
              <a:t>text</a:t>
            </a:r>
            <a:r>
              <a:rPr sz="1100" spc="148" dirty="0" smtClean="0">
                <a:solidFill>
                  <a:srgbClr val="52858A"/>
                </a:solidFill>
                <a:latin typeface="Times New Roman"/>
                <a:cs typeface="Times New Roman"/>
              </a:rPr>
              <a:t> </a:t>
            </a:r>
            <a:r>
              <a:rPr sz="1100" spc="0" dirty="0" smtClean="0">
                <a:solidFill>
                  <a:srgbClr val="52858A"/>
                </a:solidFill>
                <a:latin typeface="Times New Roman"/>
                <a:cs typeface="Times New Roman"/>
              </a:rPr>
              <a:t>dengan</a:t>
            </a:r>
            <a:r>
              <a:rPr sz="1100" spc="-1" dirty="0" smtClean="0">
                <a:solidFill>
                  <a:srgbClr val="52858A"/>
                </a:solidFill>
                <a:latin typeface="Times New Roman"/>
                <a:cs typeface="Times New Roman"/>
              </a:rPr>
              <a:t> </a:t>
            </a:r>
            <a:r>
              <a:rPr sz="1100" spc="0" dirty="0" smtClean="0">
                <a:solidFill>
                  <a:srgbClr val="52858A"/>
                </a:solidFill>
                <a:latin typeface="Times New Roman"/>
                <a:cs typeface="Times New Roman"/>
              </a:rPr>
              <a:t>kode spesial.</a:t>
            </a:r>
            <a:endParaRPr sz="1100" dirty="0">
              <a:latin typeface="Times New Roman"/>
              <a:cs typeface="Times New Roman"/>
            </a:endParaRPr>
          </a:p>
          <a:p>
            <a:pPr marL="12700" marR="16158">
              <a:lnSpc>
                <a:spcPct val="95825"/>
              </a:lnSpc>
              <a:spcBef>
                <a:spcPts val="287"/>
              </a:spcBef>
            </a:pPr>
            <a:r>
              <a:rPr sz="1100" spc="0" dirty="0" smtClean="0">
                <a:latin typeface="Times New Roman"/>
                <a:cs typeface="Times New Roman"/>
              </a:rPr>
              <a:t>Justification</a:t>
            </a:r>
            <a:r>
              <a:rPr sz="1100" spc="-53"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hyphenation</a:t>
            </a:r>
            <a:endParaRPr sz="1100" dirty="0">
              <a:latin typeface="Times New Roman"/>
              <a:cs typeface="Times New Roman"/>
            </a:endParaRPr>
          </a:p>
          <a:p>
            <a:pPr marL="12700" marR="16158">
              <a:lnSpc>
                <a:spcPct val="95825"/>
              </a:lnSpc>
              <a:spcBef>
                <a:spcPts val="90"/>
              </a:spcBef>
            </a:pPr>
            <a:r>
              <a:rPr sz="1100" spc="0" dirty="0" smtClean="0">
                <a:solidFill>
                  <a:srgbClr val="52858A"/>
                </a:solidFill>
                <a:latin typeface="Times New Roman"/>
                <a:cs typeface="Times New Roman"/>
              </a:rPr>
              <a:t>Comparison.pdf</a:t>
            </a:r>
            <a:endParaRPr sz="1100" dirty="0">
              <a:latin typeface="Times New Roman"/>
              <a:cs typeface="Times New Roman"/>
            </a:endParaRPr>
          </a:p>
          <a:p>
            <a:pPr marL="12700" marR="16158">
              <a:lnSpc>
                <a:spcPct val="95825"/>
              </a:lnSpc>
              <a:spcBef>
                <a:spcPts val="385"/>
              </a:spcBef>
            </a:pPr>
            <a:r>
              <a:rPr sz="1100" dirty="0" smtClean="0">
                <a:latin typeface="Times New Roman"/>
                <a:cs typeface="Times New Roman"/>
              </a:rPr>
              <a:t>Ligatu</a:t>
            </a:r>
            <a:r>
              <a:rPr sz="1100" spc="-19" dirty="0" smtClean="0">
                <a:latin typeface="Times New Roman"/>
                <a:cs typeface="Times New Roman"/>
              </a:rPr>
              <a:t>r</a:t>
            </a:r>
            <a:r>
              <a:rPr sz="1100" spc="0" dirty="0" smtClean="0">
                <a:latin typeface="Times New Roman"/>
                <a:cs typeface="Times New Roman"/>
              </a:rPr>
              <a:t>es</a:t>
            </a:r>
            <a:endParaRPr sz="1100" dirty="0">
              <a:latin typeface="Times New Roman"/>
              <a:cs typeface="Times New Roman"/>
            </a:endParaRPr>
          </a:p>
        </p:txBody>
      </p:sp>
      <p:sp>
        <p:nvSpPr>
          <p:cNvPr id="6" name="object 6"/>
          <p:cNvSpPr txBox="1"/>
          <p:nvPr/>
        </p:nvSpPr>
        <p:spPr>
          <a:xfrm>
            <a:off x="451205" y="1554899"/>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2.</a:t>
            </a:r>
            <a:endParaRPr sz="1100">
              <a:latin typeface="Times New Roman"/>
              <a:cs typeface="Times New Roman"/>
            </a:endParaRPr>
          </a:p>
        </p:txBody>
      </p:sp>
      <p:sp>
        <p:nvSpPr>
          <p:cNvPr id="5" name="object 5"/>
          <p:cNvSpPr txBox="1"/>
          <p:nvPr/>
        </p:nvSpPr>
        <p:spPr>
          <a:xfrm>
            <a:off x="451205" y="1937017"/>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3.</a:t>
            </a:r>
            <a:endParaRPr sz="1100">
              <a:latin typeface="Times New Roman"/>
              <a:cs typeface="Times New Roman"/>
            </a:endParaRPr>
          </a:p>
        </p:txBody>
      </p:sp>
      <p:sp>
        <p:nvSpPr>
          <p:cNvPr id="4" name="object 4"/>
          <p:cNvSpPr txBox="1"/>
          <p:nvPr/>
        </p:nvSpPr>
        <p:spPr>
          <a:xfrm>
            <a:off x="552272" y="3333943"/>
            <a:ext cx="2120668"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hlinkClick r:id="rId3"/>
              </a:rPr>
              <a:t>http://www.zinktypografie.nl/latex.php?lang=en</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4" name="object 54"/>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3" name="object 13"/>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 name="object 10"/>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1" name="object 11"/>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9" name="object 9"/>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8" name="object 8"/>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20" dirty="0" smtClean="0">
                <a:latin typeface="Times New Roman"/>
                <a:cs typeface="Times New Roman"/>
              </a:rPr>
              <a:t> </a:t>
            </a:r>
            <a:r>
              <a:rPr sz="600" spc="0" dirty="0" smtClean="0">
                <a:latin typeface="Times New Roman"/>
                <a:cs typeface="Times New Roman"/>
              </a:rPr>
              <a:t>Bibtex  </a:t>
            </a:r>
            <a:r>
              <a:rPr sz="600" spc="137" dirty="0" smtClean="0">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7" name="object 7"/>
          <p:cNvSpPr txBox="1"/>
          <p:nvPr/>
        </p:nvSpPr>
        <p:spPr>
          <a:xfrm>
            <a:off x="347294" y="954405"/>
            <a:ext cx="3636174" cy="51003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Refe</a:t>
            </a:r>
            <a:r>
              <a:rPr sz="1100" spc="-19" dirty="0" smtClean="0">
                <a:latin typeface="Times New Roman"/>
                <a:cs typeface="Times New Roman"/>
              </a:rPr>
              <a:t>r</a:t>
            </a:r>
            <a:r>
              <a:rPr sz="1100" spc="0" dirty="0" smtClean="0">
                <a:latin typeface="Times New Roman"/>
                <a:cs typeface="Times New Roman"/>
              </a:rPr>
              <a:t>ensi </a:t>
            </a:r>
            <a:r>
              <a:rPr sz="1100" spc="6"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sudah</a:t>
            </a:r>
            <a:r>
              <a:rPr sz="1100" spc="-12" dirty="0" smtClean="0">
                <a:latin typeface="Times New Roman"/>
                <a:cs typeface="Times New Roman"/>
              </a:rPr>
              <a:t> </a:t>
            </a:r>
            <a:r>
              <a:rPr sz="1100" spc="0" dirty="0" smtClean="0">
                <a:latin typeface="Times New Roman"/>
                <a:cs typeface="Times New Roman"/>
              </a:rPr>
              <a:t>dimasukkan</a:t>
            </a:r>
            <a:r>
              <a:rPr sz="1100" spc="-91" dirty="0" smtClean="0">
                <a:latin typeface="Times New Roman"/>
                <a:cs typeface="Times New Roman"/>
              </a:rPr>
              <a:t> </a:t>
            </a:r>
            <a:r>
              <a:rPr sz="1100" spc="0" dirty="0" smtClean="0">
                <a:latin typeface="Times New Roman"/>
                <a:cs typeface="Times New Roman"/>
              </a:rPr>
              <a:t>ke</a:t>
            </a:r>
            <a:r>
              <a:rPr sz="1100" spc="82" dirty="0" smtClean="0">
                <a:latin typeface="Times New Roman"/>
                <a:cs typeface="Times New Roman"/>
              </a:rPr>
              <a:t> </a:t>
            </a:r>
            <a:r>
              <a:rPr sz="1100" spc="0" dirty="0" smtClean="0">
                <a:latin typeface="Times New Roman"/>
                <a:cs typeface="Times New Roman"/>
              </a:rPr>
              <a:t>dalam</a:t>
            </a:r>
            <a:r>
              <a:rPr sz="1100" spc="-35" dirty="0" smtClean="0">
                <a:latin typeface="Times New Roman"/>
                <a:cs typeface="Times New Roman"/>
              </a:rPr>
              <a:t> </a:t>
            </a:r>
            <a:r>
              <a:rPr sz="1100" spc="0" dirty="0" smtClean="0">
                <a:latin typeface="Times New Roman"/>
                <a:cs typeface="Times New Roman"/>
              </a:rPr>
              <a:t>file</a:t>
            </a:r>
            <a:r>
              <a:rPr sz="1100" spc="29" dirty="0" smtClean="0">
                <a:latin typeface="Times New Roman"/>
                <a:cs typeface="Times New Roman"/>
              </a:rPr>
              <a:t> </a:t>
            </a:r>
            <a:r>
              <a:rPr sz="1100" spc="0" dirty="0" smtClean="0">
                <a:latin typeface="Times New Roman"/>
                <a:cs typeface="Times New Roman"/>
              </a:rPr>
              <a:t>.bib</a:t>
            </a:r>
            <a:r>
              <a:rPr sz="1100" spc="100" dirty="0" smtClean="0">
                <a:latin typeface="Times New Roman"/>
                <a:cs typeface="Times New Roman"/>
              </a:rPr>
              <a:t> </a:t>
            </a:r>
            <a:r>
              <a:rPr sz="1100" spc="0" dirty="0" smtClean="0">
                <a:latin typeface="Times New Roman"/>
                <a:cs typeface="Times New Roman"/>
              </a:rPr>
              <a:t>dapat</a:t>
            </a:r>
            <a:endParaRPr sz="1100">
              <a:latin typeface="Times New Roman"/>
              <a:cs typeface="Times New Roman"/>
            </a:endParaRPr>
          </a:p>
          <a:p>
            <a:pPr marL="12700" marR="153750">
              <a:lnSpc>
                <a:spcPts val="1264"/>
              </a:lnSpc>
              <a:spcBef>
                <a:spcPts val="31"/>
              </a:spcBef>
            </a:pPr>
            <a:r>
              <a:rPr sz="1100" spc="0" dirty="0" smtClean="0">
                <a:latin typeface="Times New Roman"/>
                <a:cs typeface="Times New Roman"/>
              </a:rPr>
              <a:t>di-</a:t>
            </a:r>
            <a:r>
              <a:rPr sz="1100" spc="-19" dirty="0" smtClean="0">
                <a:latin typeface="Times New Roman"/>
                <a:cs typeface="Times New Roman"/>
              </a:rPr>
              <a:t>r</a:t>
            </a:r>
            <a:r>
              <a:rPr sz="1100" spc="0" dirty="0" smtClean="0">
                <a:latin typeface="Times New Roman"/>
                <a:cs typeface="Times New Roman"/>
              </a:rPr>
              <a:t>efer </a:t>
            </a:r>
            <a:r>
              <a:rPr sz="1100" spc="34" dirty="0" smtClean="0">
                <a:latin typeface="Times New Roman"/>
                <a:cs typeface="Times New Roman"/>
              </a:rPr>
              <a:t> </a:t>
            </a:r>
            <a:r>
              <a:rPr sz="1100" spc="0" dirty="0" smtClean="0">
                <a:latin typeface="Times New Roman"/>
                <a:cs typeface="Times New Roman"/>
              </a:rPr>
              <a:t>atau</a:t>
            </a:r>
            <a:r>
              <a:rPr sz="1100" spc="274" dirty="0" smtClean="0">
                <a:latin typeface="Times New Roman"/>
                <a:cs typeface="Times New Roman"/>
              </a:rPr>
              <a:t> </a:t>
            </a:r>
            <a:r>
              <a:rPr sz="1100" spc="0" dirty="0" smtClean="0">
                <a:latin typeface="Times New Roman"/>
                <a:cs typeface="Times New Roman"/>
              </a:rPr>
              <a:t>disitasi </a:t>
            </a:r>
            <a:r>
              <a:rPr sz="1100" spc="36" dirty="0" smtClean="0">
                <a:latin typeface="Times New Roman"/>
                <a:cs typeface="Times New Roman"/>
              </a:rPr>
              <a:t> </a:t>
            </a:r>
            <a:r>
              <a:rPr sz="1100" spc="0" dirty="0" smtClean="0">
                <a:latin typeface="Times New Roman"/>
                <a:cs typeface="Times New Roman"/>
              </a:rPr>
              <a:t>menggunakan</a:t>
            </a:r>
            <a:r>
              <a:rPr sz="1100" spc="-32" dirty="0" smtClean="0">
                <a:latin typeface="Times New Roman"/>
                <a:cs typeface="Times New Roman"/>
              </a:rPr>
              <a:t> </a:t>
            </a:r>
            <a:r>
              <a:rPr sz="1100" spc="0" dirty="0" smtClean="0">
                <a:latin typeface="Times New Roman"/>
                <a:cs typeface="Times New Roman"/>
              </a:rPr>
              <a:t>perintah</a:t>
            </a:r>
            <a:r>
              <a:rPr sz="1100" spc="2" dirty="0" smtClean="0">
                <a:latin typeface="Times New Roman"/>
                <a:cs typeface="Times New Roman"/>
              </a:rPr>
              <a:t> </a:t>
            </a:r>
            <a:r>
              <a:rPr sz="1100" spc="0" dirty="0" smtClean="0">
                <a:latin typeface="Times New Roman"/>
                <a:cs typeface="Times New Roman"/>
              </a:rPr>
              <a:t>cite</a:t>
            </a:r>
            <a:r>
              <a:rPr sz="1100" spc="95" dirty="0" smtClean="0">
                <a:latin typeface="Times New Roman"/>
                <a:cs typeface="Times New Roman"/>
              </a:rPr>
              <a:t> </a:t>
            </a:r>
            <a:r>
              <a:rPr sz="1100" spc="0" dirty="0" smtClean="0">
                <a:latin typeface="Times New Roman"/>
                <a:cs typeface="Times New Roman"/>
              </a:rPr>
              <a:t>dengan me</a:t>
            </a:r>
            <a:r>
              <a:rPr sz="1100" spc="-11" dirty="0" smtClean="0">
                <a:latin typeface="Times New Roman"/>
                <a:cs typeface="Times New Roman"/>
              </a:rPr>
              <a:t>r</a:t>
            </a:r>
            <a:r>
              <a:rPr sz="1100" spc="0" dirty="0" smtClean="0">
                <a:latin typeface="Times New Roman"/>
                <a:cs typeface="Times New Roman"/>
              </a:rPr>
              <a:t>ujuk</a:t>
            </a:r>
            <a:r>
              <a:rPr sz="1100" spc="-12" dirty="0" smtClean="0">
                <a:latin typeface="Times New Roman"/>
                <a:cs typeface="Times New Roman"/>
              </a:rPr>
              <a:t> </a:t>
            </a:r>
            <a:r>
              <a:rPr sz="1100" spc="0" dirty="0" smtClean="0">
                <a:latin typeface="Times New Roman"/>
                <a:cs typeface="Times New Roman"/>
              </a:rPr>
              <a:t>ke</a:t>
            </a:r>
            <a:r>
              <a:rPr sz="1100" spc="82" dirty="0" smtClean="0">
                <a:latin typeface="Times New Roman"/>
                <a:cs typeface="Times New Roman"/>
              </a:rPr>
              <a:t> </a:t>
            </a:r>
            <a:r>
              <a:rPr sz="1100" spc="0" dirty="0" smtClean="0">
                <a:latin typeface="Times New Roman"/>
                <a:cs typeface="Times New Roman"/>
              </a:rPr>
              <a:t>ldentlfier</a:t>
            </a:r>
            <a:r>
              <a:rPr sz="1100" spc="-80" dirty="0" smtClean="0">
                <a:latin typeface="Times New Roman"/>
                <a:cs typeface="Times New Roman"/>
              </a:rPr>
              <a:t> </a:t>
            </a:r>
            <a:r>
              <a:rPr sz="1100" spc="0" dirty="0" smtClean="0">
                <a:latin typeface="Times New Roman"/>
                <a:cs typeface="Times New Roman"/>
              </a:rPr>
              <a:t>dari</a:t>
            </a:r>
            <a:r>
              <a:rPr sz="1100" spc="239" dirty="0" smtClean="0">
                <a:latin typeface="Times New Roman"/>
                <a:cs typeface="Times New Roman"/>
              </a:rPr>
              <a:t> </a:t>
            </a:r>
            <a:r>
              <a:rPr sz="1100" spc="0" dirty="0" smtClean="0">
                <a:latin typeface="Times New Roman"/>
                <a:cs typeface="Times New Roman"/>
              </a:rPr>
              <a:t>sebuah</a:t>
            </a:r>
            <a:r>
              <a:rPr sz="1100" spc="-32" dirty="0" smtClean="0">
                <a:latin typeface="Times New Roman"/>
                <a:cs typeface="Times New Roman"/>
              </a:rPr>
              <a:t> </a:t>
            </a:r>
            <a:r>
              <a:rPr sz="1100" spc="-18" dirty="0" smtClean="0">
                <a:latin typeface="Times New Roman"/>
                <a:cs typeface="Times New Roman"/>
              </a:rPr>
              <a:t>r</a:t>
            </a:r>
            <a:r>
              <a:rPr sz="1100" spc="0" dirty="0" smtClean="0">
                <a:latin typeface="Times New Roman"/>
                <a:cs typeface="Times New Roman"/>
              </a:rPr>
              <a:t>efe</a:t>
            </a:r>
            <a:r>
              <a:rPr sz="1100" spc="-18" dirty="0" smtClean="0">
                <a:latin typeface="Times New Roman"/>
                <a:cs typeface="Times New Roman"/>
              </a:rPr>
              <a:t>r</a:t>
            </a:r>
            <a:r>
              <a:rPr sz="1100" spc="0" dirty="0" smtClean="0">
                <a:latin typeface="Times New Roman"/>
                <a:cs typeface="Times New Roman"/>
              </a:rPr>
              <a:t>ence</a:t>
            </a:r>
            <a:r>
              <a:rPr sz="1100" spc="13" dirty="0" smtClean="0">
                <a:latin typeface="Times New Roman"/>
                <a:cs typeface="Times New Roman"/>
              </a:rPr>
              <a:t> </a:t>
            </a:r>
            <a:r>
              <a:rPr sz="1100" spc="0" dirty="0" smtClean="0">
                <a:latin typeface="Times New Roman"/>
                <a:cs typeface="Times New Roman"/>
              </a:rPr>
              <a:t>entry</a:t>
            </a:r>
            <a:endParaRPr sz="1100">
              <a:latin typeface="Times New Roman"/>
              <a:cs typeface="Times New Roman"/>
            </a:endParaRPr>
          </a:p>
        </p:txBody>
      </p:sp>
      <p:sp>
        <p:nvSpPr>
          <p:cNvPr id="6" name="object 6"/>
          <p:cNvSpPr txBox="1"/>
          <p:nvPr/>
        </p:nvSpPr>
        <p:spPr>
          <a:xfrm>
            <a:off x="347294" y="1583854"/>
            <a:ext cx="1625601" cy="163945"/>
          </a:xfrm>
          <a:prstGeom prst="rect">
            <a:avLst/>
          </a:prstGeom>
        </p:spPr>
        <p:txBody>
          <a:bodyPr wrap="square" lIns="0" tIns="0" rIns="0" bIns="0" rtlCol="0">
            <a:noAutofit/>
          </a:bodyPr>
          <a:lstStyle/>
          <a:p>
            <a:pPr marL="12700">
              <a:lnSpc>
                <a:spcPts val="1180"/>
              </a:lnSpc>
              <a:spcBef>
                <a:spcPts val="59"/>
              </a:spcBef>
            </a:pPr>
            <a:r>
              <a:rPr lang="id-ID" sz="1100" spc="0" dirty="0" smtClean="0">
                <a:latin typeface="Times New Roman"/>
                <a:cs typeface="Times New Roman"/>
              </a:rPr>
              <a:t>\</a:t>
            </a:r>
            <a:r>
              <a:rPr sz="1100" spc="0" dirty="0" smtClean="0">
                <a:latin typeface="Times New Roman"/>
                <a:cs typeface="Times New Roman"/>
              </a:rPr>
              <a:t>cite{</a:t>
            </a:r>
            <a:r>
              <a:rPr sz="1100" spc="0" dirty="0" err="1" smtClean="0">
                <a:latin typeface="Times New Roman"/>
                <a:cs typeface="Times New Roman"/>
              </a:rPr>
              <a:t>id_referensi</a:t>
            </a:r>
            <a:r>
              <a:rPr sz="1100" spc="0" dirty="0" smtClean="0">
                <a:latin typeface="Times New Roman"/>
                <a:cs typeface="Times New Roman"/>
              </a:rPr>
              <a:t>}</a:t>
            </a:r>
            <a:endParaRPr sz="1100" dirty="0">
              <a:latin typeface="Times New Roman"/>
              <a:cs typeface="Times New Roman"/>
            </a:endParaRPr>
          </a:p>
        </p:txBody>
      </p:sp>
      <p:sp>
        <p:nvSpPr>
          <p:cNvPr id="5" name="object 5"/>
          <p:cNvSpPr txBox="1"/>
          <p:nvPr/>
        </p:nvSpPr>
        <p:spPr>
          <a:xfrm>
            <a:off x="347294" y="1870456"/>
            <a:ext cx="3185485"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Multiple</a:t>
            </a:r>
            <a:r>
              <a:rPr sz="1100" spc="-27" dirty="0" smtClean="0">
                <a:latin typeface="Times New Roman"/>
                <a:cs typeface="Times New Roman"/>
              </a:rPr>
              <a:t> </a:t>
            </a:r>
            <a:r>
              <a:rPr sz="1100" spc="-19" dirty="0" smtClean="0">
                <a:latin typeface="Times New Roman"/>
                <a:cs typeface="Times New Roman"/>
              </a:rPr>
              <a:t>r</a:t>
            </a:r>
            <a:r>
              <a:rPr sz="1100" spc="0" dirty="0" smtClean="0">
                <a:latin typeface="Times New Roman"/>
                <a:cs typeface="Times New Roman"/>
              </a:rPr>
              <a:t>efe</a:t>
            </a:r>
            <a:r>
              <a:rPr sz="1100" spc="-19" dirty="0" smtClean="0">
                <a:latin typeface="Times New Roman"/>
                <a:cs typeface="Times New Roman"/>
              </a:rPr>
              <a:t>r</a:t>
            </a:r>
            <a:r>
              <a:rPr sz="1100" spc="0" dirty="0" smtClean="0">
                <a:latin typeface="Times New Roman"/>
                <a:cs typeface="Times New Roman"/>
              </a:rPr>
              <a:t>ence </a:t>
            </a:r>
            <a:r>
              <a:rPr sz="1100" spc="47" dirty="0" smtClean="0">
                <a:latin typeface="Times New Roman"/>
                <a:cs typeface="Times New Roman"/>
              </a:rPr>
              <a:t> </a:t>
            </a:r>
            <a:r>
              <a:rPr sz="1100" spc="0" dirty="0" smtClean="0">
                <a:latin typeface="Times New Roman"/>
                <a:cs typeface="Times New Roman"/>
              </a:rPr>
              <a:t>dipisahkan</a:t>
            </a:r>
            <a:r>
              <a:rPr sz="1100" spc="14" dirty="0" smtClean="0">
                <a:latin typeface="Times New Roman"/>
                <a:cs typeface="Times New Roman"/>
              </a:rPr>
              <a:t> </a:t>
            </a:r>
            <a:r>
              <a:rPr sz="1100" spc="0" dirty="0" smtClean="0">
                <a:latin typeface="Times New Roman"/>
                <a:cs typeface="Times New Roman"/>
              </a:rPr>
              <a:t>menggunakan</a:t>
            </a:r>
            <a:r>
              <a:rPr sz="1100" spc="-32" dirty="0" smtClean="0">
                <a:latin typeface="Times New Roman"/>
                <a:cs typeface="Times New Roman"/>
              </a:rPr>
              <a:t> </a:t>
            </a:r>
            <a:r>
              <a:rPr sz="1100" spc="0" dirty="0" smtClean="0">
                <a:latin typeface="Times New Roman"/>
                <a:cs typeface="Times New Roman"/>
              </a:rPr>
              <a:t>koma</a:t>
            </a:r>
            <a:endParaRPr sz="1100">
              <a:latin typeface="Times New Roman"/>
              <a:cs typeface="Times New Roman"/>
            </a:endParaRPr>
          </a:p>
        </p:txBody>
      </p:sp>
      <p:sp>
        <p:nvSpPr>
          <p:cNvPr id="4" name="object 4"/>
          <p:cNvSpPr txBox="1"/>
          <p:nvPr/>
        </p:nvSpPr>
        <p:spPr>
          <a:xfrm>
            <a:off x="347294" y="2155748"/>
            <a:ext cx="2373747" cy="163945"/>
          </a:xfrm>
          <a:prstGeom prst="rect">
            <a:avLst/>
          </a:prstGeom>
        </p:spPr>
        <p:txBody>
          <a:bodyPr wrap="square" lIns="0" tIns="0" rIns="0" bIns="0" rtlCol="0">
            <a:noAutofit/>
          </a:bodyPr>
          <a:lstStyle/>
          <a:p>
            <a:pPr marL="12700">
              <a:lnSpc>
                <a:spcPts val="1180"/>
              </a:lnSpc>
              <a:spcBef>
                <a:spcPts val="59"/>
              </a:spcBef>
            </a:pPr>
            <a:r>
              <a:rPr lang="id-ID" sz="1100" spc="0" dirty="0" smtClean="0">
                <a:latin typeface="Times New Roman"/>
                <a:cs typeface="Times New Roman"/>
              </a:rPr>
              <a:t>\</a:t>
            </a:r>
            <a:r>
              <a:rPr sz="1100" spc="0" dirty="0" smtClean="0">
                <a:latin typeface="Times New Roman"/>
                <a:cs typeface="Times New Roman"/>
              </a:rPr>
              <a:t>cite{referensi1,referensi2}</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4" name="object 54"/>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7" name="object 47"/>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3" name="object 53"/>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5" name="object 25"/>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2" name="object 32"/>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5" name="object 15"/>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3" name="object 13"/>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4" name="object 14"/>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2" name="object 12"/>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1" name="object 11"/>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 name="object 9"/>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0" name="object 10"/>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8" name="object 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7" name="object 7"/>
          <p:cNvSpPr txBox="1"/>
          <p:nvPr/>
        </p:nvSpPr>
        <p:spPr>
          <a:xfrm>
            <a:off x="1784023" y="20970"/>
            <a:ext cx="1790432"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91" dirty="0" smtClean="0">
                <a:latin typeface="Times New Roman"/>
                <a:cs typeface="Times New Roman"/>
              </a:rPr>
              <a:t> </a:t>
            </a:r>
            <a:r>
              <a:rPr sz="600" spc="0" dirty="0" smtClean="0">
                <a:latin typeface="Times New Roman"/>
                <a:cs typeface="Times New Roman"/>
              </a:rPr>
              <a:t>Bibtex</a:t>
            </a:r>
            <a:endParaRPr sz="600">
              <a:latin typeface="Times New Roman"/>
              <a:cs typeface="Times New Roman"/>
            </a:endParaRPr>
          </a:p>
        </p:txBody>
      </p:sp>
      <p:sp>
        <p:nvSpPr>
          <p:cNvPr id="6" name="object 6"/>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5" name="object 5"/>
          <p:cNvSpPr txBox="1"/>
          <p:nvPr/>
        </p:nvSpPr>
        <p:spPr>
          <a:xfrm>
            <a:off x="347294" y="967143"/>
            <a:ext cx="3201418" cy="336017"/>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Kompilasi</a:t>
            </a:r>
            <a:r>
              <a:rPr sz="1100" spc="-119" dirty="0" smtClean="0">
                <a:latin typeface="Times New Roman"/>
                <a:cs typeface="Times New Roman"/>
              </a:rPr>
              <a:t> </a:t>
            </a:r>
            <a:r>
              <a:rPr sz="1100" spc="0" dirty="0" smtClean="0">
                <a:latin typeface="Times New Roman"/>
                <a:cs typeface="Times New Roman"/>
              </a:rPr>
              <a:t>dilakukan</a:t>
            </a:r>
            <a:r>
              <a:rPr sz="1100" spc="102" dirty="0" smtClean="0">
                <a:latin typeface="Times New Roman"/>
                <a:cs typeface="Times New Roman"/>
              </a:rPr>
              <a:t> </a:t>
            </a:r>
            <a:r>
              <a:rPr sz="1100" spc="0" dirty="0" smtClean="0">
                <a:latin typeface="Times New Roman"/>
                <a:cs typeface="Times New Roman"/>
              </a:rPr>
              <a:t>dengan</a:t>
            </a:r>
            <a:r>
              <a:rPr sz="1100" spc="67" dirty="0" smtClean="0">
                <a:latin typeface="Times New Roman"/>
                <a:cs typeface="Times New Roman"/>
              </a:rPr>
              <a:t> </a:t>
            </a:r>
            <a:r>
              <a:rPr sz="1100" spc="0" dirty="0" smtClean="0">
                <a:latin typeface="Times New Roman"/>
                <a:cs typeface="Times New Roman"/>
              </a:rPr>
              <a:t>perintah</a:t>
            </a:r>
            <a:r>
              <a:rPr sz="1100" spc="80" dirty="0" smtClean="0">
                <a:latin typeface="Times New Roman"/>
                <a:cs typeface="Times New Roman"/>
              </a:rPr>
              <a:t> </a:t>
            </a:r>
            <a:r>
              <a:rPr sz="1100" spc="0" dirty="0" smtClean="0">
                <a:latin typeface="Times New Roman"/>
                <a:cs typeface="Times New Roman"/>
              </a:rPr>
              <a:t>berikut</a:t>
            </a:r>
            <a:r>
              <a:rPr sz="1100" spc="34" dirty="0" smtClean="0">
                <a:latin typeface="Times New Roman"/>
                <a:cs typeface="Times New Roman"/>
              </a:rPr>
              <a:t> </a:t>
            </a:r>
            <a:r>
              <a:rPr sz="1100" spc="0" dirty="0" smtClean="0">
                <a:latin typeface="Times New Roman"/>
                <a:cs typeface="Times New Roman"/>
              </a:rPr>
              <a:t>pada</a:t>
            </a:r>
            <a:endParaRPr sz="1100">
              <a:latin typeface="Times New Roman"/>
              <a:cs typeface="Times New Roman"/>
            </a:endParaRPr>
          </a:p>
          <a:p>
            <a:pPr marL="12700" marR="20781">
              <a:lnSpc>
                <a:spcPct val="95825"/>
              </a:lnSpc>
              <a:spcBef>
                <a:spcPts val="31"/>
              </a:spcBef>
            </a:pPr>
            <a:r>
              <a:rPr sz="1100" spc="0" dirty="0" smtClean="0">
                <a:latin typeface="Times New Roman"/>
                <a:cs typeface="Times New Roman"/>
              </a:rPr>
              <a:t>commandline</a:t>
            </a:r>
            <a:endParaRPr sz="1100">
              <a:latin typeface="Times New Roman"/>
              <a:cs typeface="Times New Roman"/>
            </a:endParaRPr>
          </a:p>
        </p:txBody>
      </p:sp>
      <p:sp>
        <p:nvSpPr>
          <p:cNvPr id="4" name="object 4"/>
          <p:cNvSpPr txBox="1"/>
          <p:nvPr/>
        </p:nvSpPr>
        <p:spPr>
          <a:xfrm>
            <a:off x="347294" y="1424520"/>
            <a:ext cx="2573114" cy="966765"/>
          </a:xfrm>
          <a:prstGeom prst="rect">
            <a:avLst/>
          </a:prstGeom>
        </p:spPr>
        <p:txBody>
          <a:bodyPr wrap="square" lIns="0" tIns="0" rIns="0" bIns="0" rtlCol="0">
            <a:noAutofit/>
          </a:bodyPr>
          <a:lstStyle/>
          <a:p>
            <a:pPr marL="12700" marR="20781">
              <a:lnSpc>
                <a:spcPts val="1180"/>
              </a:lnSpc>
              <a:spcBef>
                <a:spcPts val="59"/>
              </a:spcBef>
            </a:pPr>
            <a:r>
              <a:rPr sz="1100" spc="0" dirty="0" smtClean="0">
                <a:latin typeface="Times New Roman"/>
                <a:cs typeface="Times New Roman"/>
              </a:rPr>
              <a:t>pdflatex </a:t>
            </a:r>
            <a:r>
              <a:rPr sz="1100" spc="106" dirty="0" smtClean="0">
                <a:latin typeface="Times New Roman"/>
                <a:cs typeface="Times New Roman"/>
              </a:rPr>
              <a:t> </a:t>
            </a:r>
            <a:r>
              <a:rPr sz="1100" spc="0" dirty="0" smtClean="0">
                <a:latin typeface="Times New Roman"/>
                <a:cs typeface="Times New Roman"/>
              </a:rPr>
              <a:t>nama_file</a:t>
            </a:r>
            <a:endParaRPr sz="1100">
              <a:latin typeface="Times New Roman"/>
              <a:cs typeface="Times New Roman"/>
            </a:endParaRPr>
          </a:p>
          <a:p>
            <a:pPr marL="12700" marR="1040026">
              <a:lnSpc>
                <a:spcPts val="1264"/>
              </a:lnSpc>
              <a:spcBef>
                <a:spcPts val="30"/>
              </a:spcBef>
            </a:pPr>
            <a:r>
              <a:rPr sz="1100" spc="0" dirty="0" smtClean="0">
                <a:latin typeface="Times New Roman"/>
                <a:cs typeface="Times New Roman"/>
              </a:rPr>
              <a:t>bibtex </a:t>
            </a:r>
            <a:r>
              <a:rPr sz="1100" spc="5" dirty="0" smtClean="0">
                <a:latin typeface="Times New Roman"/>
                <a:cs typeface="Times New Roman"/>
              </a:rPr>
              <a:t> </a:t>
            </a:r>
            <a:r>
              <a:rPr sz="1100" spc="0" dirty="0" smtClean="0">
                <a:latin typeface="Times New Roman"/>
                <a:cs typeface="Times New Roman"/>
              </a:rPr>
              <a:t>nama_file pdflatex </a:t>
            </a:r>
            <a:r>
              <a:rPr sz="1100" spc="147" dirty="0" smtClean="0">
                <a:latin typeface="Times New Roman"/>
                <a:cs typeface="Times New Roman"/>
              </a:rPr>
              <a:t> </a:t>
            </a:r>
            <a:r>
              <a:rPr sz="1100" spc="0" dirty="0" smtClean="0">
                <a:latin typeface="Times New Roman"/>
                <a:cs typeface="Times New Roman"/>
              </a:rPr>
              <a:t>nama_file pdflatex </a:t>
            </a:r>
            <a:r>
              <a:rPr sz="1100" spc="147" dirty="0" smtClean="0">
                <a:latin typeface="Times New Roman"/>
                <a:cs typeface="Times New Roman"/>
              </a:rPr>
              <a:t> </a:t>
            </a:r>
            <a:r>
              <a:rPr sz="1100" spc="0" dirty="0" smtClean="0">
                <a:latin typeface="Times New Roman"/>
                <a:cs typeface="Times New Roman"/>
              </a:rPr>
              <a:t>nama_file</a:t>
            </a:r>
            <a:endParaRPr sz="1100">
              <a:latin typeface="Times New Roman"/>
              <a:cs typeface="Times New Roman"/>
            </a:endParaRPr>
          </a:p>
          <a:p>
            <a:pPr marL="12700">
              <a:lnSpc>
                <a:spcPct val="95825"/>
              </a:lnSpc>
              <a:spcBef>
                <a:spcPts val="990"/>
              </a:spcBef>
            </a:pPr>
            <a:r>
              <a:rPr sz="1100" spc="0" dirty="0" smtClean="0">
                <a:latin typeface="Times New Roman"/>
                <a:cs typeface="Times New Roman"/>
              </a:rPr>
              <a:t>Atau</a:t>
            </a:r>
            <a:r>
              <a:rPr sz="1100" spc="256" dirty="0" smtClean="0">
                <a:latin typeface="Times New Roman"/>
                <a:cs typeface="Times New Roman"/>
              </a:rPr>
              <a:t> </a:t>
            </a:r>
            <a:r>
              <a:rPr sz="1100" spc="0" dirty="0" smtClean="0">
                <a:latin typeface="Times New Roman"/>
                <a:cs typeface="Times New Roman"/>
              </a:rPr>
              <a:t>perintah</a:t>
            </a:r>
            <a:r>
              <a:rPr sz="1100" spc="-35" dirty="0" smtClean="0">
                <a:latin typeface="Times New Roman"/>
                <a:cs typeface="Times New Roman"/>
              </a:rPr>
              <a:t> </a:t>
            </a:r>
            <a:r>
              <a:rPr sz="1100" spc="0" dirty="0" smtClean="0">
                <a:latin typeface="Times New Roman"/>
                <a:cs typeface="Times New Roman"/>
              </a:rPr>
              <a:t>Build</a:t>
            </a:r>
            <a:r>
              <a:rPr sz="1100" spc="170" dirty="0" smtClean="0">
                <a:latin typeface="Times New Roman"/>
                <a:cs typeface="Times New Roman"/>
              </a:rPr>
              <a:t> </a:t>
            </a:r>
            <a:r>
              <a:rPr sz="1100" spc="0" dirty="0" smtClean="0">
                <a:latin typeface="Times New Roman"/>
                <a:cs typeface="Times New Roman"/>
              </a:rPr>
              <a:t>&amp;</a:t>
            </a:r>
            <a:r>
              <a:rPr sz="1100" spc="-8" dirty="0" smtClean="0">
                <a:latin typeface="Times New Roman"/>
                <a:cs typeface="Times New Roman"/>
              </a:rPr>
              <a:t> </a:t>
            </a:r>
            <a:r>
              <a:rPr sz="1100" spc="-59" dirty="0" smtClean="0">
                <a:latin typeface="Times New Roman"/>
                <a:cs typeface="Times New Roman"/>
              </a:rPr>
              <a:t>V</a:t>
            </a:r>
            <a:r>
              <a:rPr sz="1100" spc="0" dirty="0" smtClean="0">
                <a:latin typeface="Times New Roman"/>
                <a:cs typeface="Times New Roman"/>
              </a:rPr>
              <a:t>iew</a:t>
            </a:r>
            <a:r>
              <a:rPr sz="1100" spc="150"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100" dirty="0" smtClean="0">
                <a:latin typeface="Times New Roman"/>
                <a:cs typeface="Times New Roman"/>
              </a:rPr>
              <a:t>T</a:t>
            </a:r>
            <a:r>
              <a:rPr sz="1100" spc="0" dirty="0" smtClean="0">
                <a:latin typeface="Times New Roman"/>
                <a:cs typeface="Times New Roman"/>
              </a:rPr>
              <a:t>exStudio</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sz="2000"/>
          </a:p>
        </p:txBody>
      </p:sp>
      <p:sp>
        <p:nvSpPr>
          <p:cNvPr id="55" name="object 55"/>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sz="2000"/>
          </a:p>
        </p:txBody>
      </p:sp>
      <p:sp>
        <p:nvSpPr>
          <p:cNvPr id="54" name="object 54"/>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sz="2000"/>
          </a:p>
        </p:txBody>
      </p:sp>
      <p:sp>
        <p:nvSpPr>
          <p:cNvPr id="47" name="object 47"/>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sz="2000"/>
          </a:p>
        </p:txBody>
      </p:sp>
      <p:sp>
        <p:nvSpPr>
          <p:cNvPr id="48" name="object 48"/>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sz="2000"/>
          </a:p>
        </p:txBody>
      </p:sp>
      <p:sp>
        <p:nvSpPr>
          <p:cNvPr id="49" name="object 49"/>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sz="2000"/>
          </a:p>
        </p:txBody>
      </p:sp>
      <p:sp>
        <p:nvSpPr>
          <p:cNvPr id="50" name="object 50"/>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sz="2000"/>
          </a:p>
        </p:txBody>
      </p:sp>
      <p:sp>
        <p:nvSpPr>
          <p:cNvPr id="51" name="object 51"/>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sz="2000"/>
          </a:p>
        </p:txBody>
      </p:sp>
      <p:sp>
        <p:nvSpPr>
          <p:cNvPr id="52" name="object 52"/>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sz="2000"/>
          </a:p>
        </p:txBody>
      </p:sp>
      <p:sp>
        <p:nvSpPr>
          <p:cNvPr id="53" name="object 53"/>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sz="2000"/>
          </a:p>
        </p:txBody>
      </p:sp>
      <p:sp>
        <p:nvSpPr>
          <p:cNvPr id="36" name="object 36"/>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37" name="object 37"/>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38" name="object 38"/>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sz="2000"/>
          </a:p>
        </p:txBody>
      </p:sp>
      <p:sp>
        <p:nvSpPr>
          <p:cNvPr id="39" name="object 39"/>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sz="2000"/>
          </a:p>
        </p:txBody>
      </p:sp>
      <p:sp>
        <p:nvSpPr>
          <p:cNvPr id="40" name="object 40"/>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sz="2000"/>
          </a:p>
        </p:txBody>
      </p:sp>
      <p:sp>
        <p:nvSpPr>
          <p:cNvPr id="41" name="object 41"/>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sz="2000"/>
          </a:p>
        </p:txBody>
      </p:sp>
      <p:sp>
        <p:nvSpPr>
          <p:cNvPr id="42" name="object 42"/>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sz="2000"/>
          </a:p>
        </p:txBody>
      </p:sp>
      <p:sp>
        <p:nvSpPr>
          <p:cNvPr id="43" name="object 43"/>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sz="2000"/>
          </a:p>
        </p:txBody>
      </p:sp>
      <p:sp>
        <p:nvSpPr>
          <p:cNvPr id="44" name="object 44"/>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sz="2000"/>
          </a:p>
        </p:txBody>
      </p:sp>
      <p:sp>
        <p:nvSpPr>
          <p:cNvPr id="45" name="object 45"/>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sz="2000"/>
          </a:p>
        </p:txBody>
      </p:sp>
      <p:sp>
        <p:nvSpPr>
          <p:cNvPr id="46" name="object 46"/>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sz="2000"/>
          </a:p>
        </p:txBody>
      </p:sp>
      <p:sp>
        <p:nvSpPr>
          <p:cNvPr id="25" name="object 25"/>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26" name="object 26"/>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27" name="object 27"/>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28" name="object 28"/>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29" name="object 29"/>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30" name="object 30"/>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31" name="object 31"/>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sz="2000"/>
          </a:p>
        </p:txBody>
      </p:sp>
      <p:sp>
        <p:nvSpPr>
          <p:cNvPr id="32" name="object 32"/>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sz="2000"/>
          </a:p>
        </p:txBody>
      </p:sp>
      <p:sp>
        <p:nvSpPr>
          <p:cNvPr id="33" name="object 33"/>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sz="2000"/>
          </a:p>
        </p:txBody>
      </p:sp>
      <p:sp>
        <p:nvSpPr>
          <p:cNvPr id="34" name="object 34"/>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sz="2000"/>
          </a:p>
        </p:txBody>
      </p:sp>
      <p:sp>
        <p:nvSpPr>
          <p:cNvPr id="35" name="object 35"/>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sz="2000"/>
          </a:p>
        </p:txBody>
      </p:sp>
      <p:sp>
        <p:nvSpPr>
          <p:cNvPr id="15" name="object 15"/>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16" name="object 16"/>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17" name="object 17"/>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18" name="object 18"/>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19" name="object 19"/>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20" name="object 20"/>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21" name="object 21"/>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22" name="object 22"/>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23" name="object 23"/>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sz="2000"/>
          </a:p>
        </p:txBody>
      </p:sp>
      <p:sp>
        <p:nvSpPr>
          <p:cNvPr id="24" name="object 24"/>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sz="2000"/>
          </a:p>
        </p:txBody>
      </p:sp>
      <p:sp>
        <p:nvSpPr>
          <p:cNvPr id="13" name="object 13"/>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sz="2000"/>
          </a:p>
        </p:txBody>
      </p:sp>
      <p:sp>
        <p:nvSpPr>
          <p:cNvPr id="14" name="object 14"/>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sz="2000"/>
          </a:p>
        </p:txBody>
      </p:sp>
      <p:sp>
        <p:nvSpPr>
          <p:cNvPr id="12" name="object 12"/>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sz="2000"/>
          </a:p>
        </p:txBody>
      </p:sp>
      <p:sp>
        <p:nvSpPr>
          <p:cNvPr id="11" name="object 11"/>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sz="2000"/>
          </a:p>
        </p:txBody>
      </p:sp>
      <p:sp>
        <p:nvSpPr>
          <p:cNvPr id="9" name="object 9"/>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sz="2000"/>
          </a:p>
        </p:txBody>
      </p:sp>
      <p:sp>
        <p:nvSpPr>
          <p:cNvPr id="10" name="object 10"/>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sz="2000"/>
          </a:p>
        </p:txBody>
      </p:sp>
      <p:sp>
        <p:nvSpPr>
          <p:cNvPr id="8" name="object 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700" spc="-19" dirty="0" smtClean="0">
                <a:solidFill>
                  <a:srgbClr val="727272"/>
                </a:solidFill>
                <a:latin typeface="Times New Roman"/>
                <a:cs typeface="Times New Roman"/>
              </a:rPr>
              <a:t>W</a:t>
            </a:r>
            <a:r>
              <a:rPr sz="600" spc="0" dirty="0" smtClean="0">
                <a:solidFill>
                  <a:srgbClr val="727272"/>
                </a:solidFill>
                <a:latin typeface="Times New Roman"/>
                <a:cs typeface="Times New Roman"/>
              </a:rPr>
              <a:t>A</a:t>
            </a:r>
            <a:r>
              <a:rPr sz="600" spc="-11" dirty="0" smtClean="0">
                <a:solidFill>
                  <a:srgbClr val="727272"/>
                </a:solidFill>
                <a:latin typeface="Times New Roman"/>
                <a:cs typeface="Times New Roman"/>
              </a:rPr>
              <a:t> </a:t>
            </a:r>
            <a:r>
              <a:rPr sz="600" spc="0" dirty="0" smtClean="0">
                <a:solidFill>
                  <a:srgbClr val="727272"/>
                </a:solidFill>
                <a:latin typeface="Times New Roman"/>
                <a:cs typeface="Times New Roman"/>
              </a:rPr>
              <a:t>R</a:t>
            </a:r>
            <a:r>
              <a:rPr sz="600" spc="-84" dirty="0" smtClean="0">
                <a:solidFill>
                  <a:srgbClr val="727272"/>
                </a:solidFill>
                <a:latin typeface="Times New Roman"/>
                <a:cs typeface="Times New Roman"/>
              </a:rPr>
              <a:t> </a:t>
            </a:r>
            <a:r>
              <a:rPr sz="600" spc="0" dirty="0" smtClean="0">
                <a:solidFill>
                  <a:srgbClr val="727272"/>
                </a:solidFill>
                <a:latin typeface="Times New Roman"/>
                <a:cs typeface="Times New Roman"/>
              </a:rPr>
              <a:t>M</a:t>
            </a:r>
            <a:r>
              <a:rPr sz="600" spc="-32" dirty="0" smtClean="0">
                <a:solidFill>
                  <a:srgbClr val="727272"/>
                </a:solidFill>
                <a:latin typeface="Times New Roman"/>
                <a:cs typeface="Times New Roman"/>
              </a:rPr>
              <a:t> </a:t>
            </a:r>
            <a:r>
              <a:rPr sz="600" spc="0" dirty="0" smtClean="0">
                <a:solidFill>
                  <a:srgbClr val="727272"/>
                </a:solidFill>
                <a:latin typeface="Times New Roman"/>
                <a:cs typeface="Times New Roman"/>
              </a:rPr>
              <a:t>I</a:t>
            </a:r>
            <a:r>
              <a:rPr sz="600" spc="-84" dirty="0" smtClean="0">
                <a:solidFill>
                  <a:srgbClr val="727272"/>
                </a:solidFill>
                <a:latin typeface="Times New Roman"/>
                <a:cs typeface="Times New Roman"/>
              </a:rPr>
              <a:t> </a:t>
            </a:r>
            <a:r>
              <a:rPr sz="600" spc="0" dirty="0" smtClean="0">
                <a:solidFill>
                  <a:srgbClr val="727272"/>
                </a:solidFill>
                <a:latin typeface="Times New Roman"/>
                <a:cs typeface="Times New Roman"/>
              </a:rPr>
              <a:t>N</a:t>
            </a:r>
            <a:r>
              <a:rPr sz="600" spc="-13" dirty="0" smtClean="0">
                <a:solidFill>
                  <a:srgbClr val="727272"/>
                </a:solidFill>
                <a:latin typeface="Times New Roman"/>
                <a:cs typeface="Times New Roman"/>
              </a:rPr>
              <a:t> </a:t>
            </a:r>
            <a:r>
              <a:rPr sz="600" spc="0" dirty="0" smtClean="0">
                <a:solidFill>
                  <a:srgbClr val="727272"/>
                </a:solidFill>
                <a:latin typeface="Times New Roman"/>
                <a:cs typeface="Times New Roman"/>
              </a:rPr>
              <a:t>G</a:t>
            </a:r>
            <a:r>
              <a:rPr sz="600" spc="106" dirty="0" smtClean="0">
                <a:solidFill>
                  <a:srgbClr val="727272"/>
                </a:solidFill>
                <a:latin typeface="Times New Roman"/>
                <a:cs typeface="Times New Roman"/>
              </a:rPr>
              <a:t> </a:t>
            </a:r>
            <a:r>
              <a:rPr sz="700" spc="29" dirty="0" smtClean="0">
                <a:solidFill>
                  <a:srgbClr val="727272"/>
                </a:solidFill>
                <a:latin typeface="Times New Roman"/>
                <a:cs typeface="Times New Roman"/>
              </a:rPr>
              <a:t>U</a:t>
            </a:r>
            <a:r>
              <a:rPr sz="600" spc="0" dirty="0" smtClean="0">
                <a:solidFill>
                  <a:srgbClr val="727272"/>
                </a:solidFill>
                <a:latin typeface="Times New Roman"/>
                <a:cs typeface="Times New Roman"/>
              </a:rPr>
              <a:t>P    </a:t>
            </a:r>
            <a:r>
              <a:rPr sz="600" spc="57" dirty="0" smtClean="0">
                <a:solidFill>
                  <a:srgbClr val="727272"/>
                </a:solidFill>
                <a:latin typeface="Times New Roman"/>
                <a:cs typeface="Times New Roman"/>
              </a:rPr>
              <a:t> </a:t>
            </a:r>
            <a:r>
              <a:rPr sz="700" spc="0" dirty="0" smtClean="0">
                <a:solidFill>
                  <a:srgbClr val="727272"/>
                </a:solidFill>
                <a:latin typeface="Times New Roman"/>
                <a:cs typeface="Times New Roman"/>
              </a:rPr>
              <a:t>Code</a:t>
            </a:r>
            <a:r>
              <a:rPr sz="700" spc="126" dirty="0" smtClean="0">
                <a:solidFill>
                  <a:srgbClr val="727272"/>
                </a:solidFill>
                <a:latin typeface="Times New Roman"/>
                <a:cs typeface="Times New Roman"/>
              </a:rPr>
              <a:t> </a:t>
            </a:r>
            <a:r>
              <a:rPr sz="700" spc="0" dirty="0" smtClean="0">
                <a:solidFill>
                  <a:srgbClr val="727272"/>
                </a:solidFill>
                <a:latin typeface="Times New Roman"/>
                <a:cs typeface="Times New Roman"/>
              </a:rPr>
              <a:t>Dasar</a:t>
            </a:r>
            <a:r>
              <a:rPr sz="700" spc="139" dirty="0" smtClean="0">
                <a:solidFill>
                  <a:srgbClr val="727272"/>
                </a:solidFill>
                <a:latin typeface="Times New Roman"/>
                <a:cs typeface="Times New Roman"/>
              </a:rPr>
              <a:t> </a:t>
            </a:r>
            <a:r>
              <a:rPr sz="700" spc="-214" dirty="0" smtClean="0">
                <a:solidFill>
                  <a:srgbClr val="727272"/>
                </a:solidFill>
                <a:latin typeface="Times New Roman"/>
                <a:cs typeface="Times New Roman"/>
              </a:rPr>
              <a:t>L</a:t>
            </a:r>
            <a:r>
              <a:rPr sz="800" spc="-89" baseline="5797" dirty="0" smtClean="0">
                <a:solidFill>
                  <a:srgbClr val="727272"/>
                </a:solidFill>
                <a:latin typeface="Times New Roman"/>
                <a:cs typeface="Times New Roman"/>
              </a:rPr>
              <a:t>A</a:t>
            </a:r>
            <a:r>
              <a:rPr sz="700" spc="-100" dirty="0" smtClean="0">
                <a:solidFill>
                  <a:srgbClr val="727272"/>
                </a:solidFill>
                <a:latin typeface="Times New Roman"/>
                <a:cs typeface="Times New Roman"/>
              </a:rPr>
              <a:t>T</a:t>
            </a:r>
            <a:r>
              <a:rPr sz="1000" spc="-75" baseline="-14493" dirty="0" smtClean="0">
                <a:solidFill>
                  <a:srgbClr val="727272"/>
                </a:solidFill>
                <a:latin typeface="Times New Roman"/>
                <a:cs typeface="Times New Roman"/>
              </a:rPr>
              <a:t>E</a:t>
            </a:r>
            <a:r>
              <a:rPr sz="700" spc="0" dirty="0" smtClean="0">
                <a:solidFill>
                  <a:srgbClr val="727272"/>
                </a:solidFill>
                <a:latin typeface="Times New Roman"/>
                <a:cs typeface="Times New Roman"/>
              </a:rPr>
              <a:t>X</a:t>
            </a:r>
            <a:endParaRPr sz="700">
              <a:latin typeface="Times New Roman"/>
              <a:cs typeface="Times New Roman"/>
            </a:endParaRPr>
          </a:p>
        </p:txBody>
      </p:sp>
      <p:sp>
        <p:nvSpPr>
          <p:cNvPr id="7" name="object 7"/>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700" spc="0" dirty="0" smtClean="0">
                <a:solidFill>
                  <a:srgbClr val="727272"/>
                </a:solidFill>
                <a:latin typeface="Times New Roman"/>
                <a:cs typeface="Times New Roman"/>
              </a:rPr>
              <a:t>Matematika</a:t>
            </a:r>
            <a:r>
              <a:rPr sz="700" spc="-75" dirty="0" smtClean="0">
                <a:solidFill>
                  <a:srgbClr val="727272"/>
                </a:solidFill>
                <a:latin typeface="Times New Roman"/>
                <a:cs typeface="Times New Roman"/>
              </a:rPr>
              <a:t> </a:t>
            </a:r>
            <a:r>
              <a:rPr sz="700" spc="0" dirty="0" smtClean="0">
                <a:solidFill>
                  <a:srgbClr val="727272"/>
                </a:solidFill>
                <a:latin typeface="Times New Roman"/>
                <a:cs typeface="Times New Roman"/>
              </a:rPr>
              <a:t>dengan</a:t>
            </a:r>
            <a:r>
              <a:rPr sz="700" spc="16" dirty="0" smtClean="0">
                <a:solidFill>
                  <a:srgbClr val="727272"/>
                </a:solidFill>
                <a:latin typeface="Times New Roman"/>
                <a:cs typeface="Times New Roman"/>
              </a:rPr>
              <a:t> </a:t>
            </a:r>
            <a:r>
              <a:rPr sz="700" spc="-214" dirty="0" smtClean="0">
                <a:solidFill>
                  <a:srgbClr val="727272"/>
                </a:solidFill>
                <a:latin typeface="Times New Roman"/>
                <a:cs typeface="Times New Roman"/>
              </a:rPr>
              <a:t>L</a:t>
            </a:r>
            <a:r>
              <a:rPr sz="800" spc="-89" baseline="5797" dirty="0" smtClean="0">
                <a:solidFill>
                  <a:srgbClr val="727272"/>
                </a:solidFill>
                <a:latin typeface="Times New Roman"/>
                <a:cs typeface="Times New Roman"/>
              </a:rPr>
              <a:t>A</a:t>
            </a:r>
            <a:r>
              <a:rPr sz="700" spc="-100" dirty="0" smtClean="0">
                <a:solidFill>
                  <a:srgbClr val="727272"/>
                </a:solidFill>
                <a:latin typeface="Times New Roman"/>
                <a:cs typeface="Times New Roman"/>
              </a:rPr>
              <a:t>T</a:t>
            </a:r>
            <a:r>
              <a:rPr sz="1000" spc="-75" baseline="-14493" dirty="0" smtClean="0">
                <a:solidFill>
                  <a:srgbClr val="727272"/>
                </a:solidFill>
                <a:latin typeface="Times New Roman"/>
                <a:cs typeface="Times New Roman"/>
              </a:rPr>
              <a:t>E</a:t>
            </a:r>
            <a:r>
              <a:rPr sz="700" spc="0" dirty="0" smtClean="0">
                <a:solidFill>
                  <a:srgbClr val="727272"/>
                </a:solidFill>
                <a:latin typeface="Times New Roman"/>
                <a:cs typeface="Times New Roman"/>
              </a:rPr>
              <a:t>X  </a:t>
            </a:r>
            <a:r>
              <a:rPr sz="700" spc="73" dirty="0" smtClean="0">
                <a:solidFill>
                  <a:srgbClr val="727272"/>
                </a:solidFill>
                <a:latin typeface="Times New Roman"/>
                <a:cs typeface="Times New Roman"/>
              </a:rPr>
              <a:t> </a:t>
            </a:r>
            <a:r>
              <a:rPr sz="700" spc="0" dirty="0" smtClean="0">
                <a:latin typeface="Times New Roman"/>
                <a:cs typeface="Times New Roman"/>
              </a:rPr>
              <a:t>Refe</a:t>
            </a:r>
            <a:r>
              <a:rPr sz="700" spc="-9" dirty="0" smtClean="0">
                <a:latin typeface="Times New Roman"/>
                <a:cs typeface="Times New Roman"/>
              </a:rPr>
              <a:t>r</a:t>
            </a:r>
            <a:r>
              <a:rPr sz="700" spc="0" dirty="0" smtClean="0">
                <a:latin typeface="Times New Roman"/>
                <a:cs typeface="Times New Roman"/>
              </a:rPr>
              <a:t>ensi </a:t>
            </a:r>
            <a:r>
              <a:rPr sz="700" spc="3" dirty="0" smtClean="0">
                <a:latin typeface="Times New Roman"/>
                <a:cs typeface="Times New Roman"/>
              </a:rPr>
              <a:t> </a:t>
            </a:r>
            <a:r>
              <a:rPr sz="700" spc="0" dirty="0" smtClean="0">
                <a:latin typeface="Times New Roman"/>
                <a:cs typeface="Times New Roman"/>
              </a:rPr>
              <a:t>dengan</a:t>
            </a:r>
            <a:r>
              <a:rPr sz="700" spc="-20" dirty="0" smtClean="0">
                <a:latin typeface="Times New Roman"/>
                <a:cs typeface="Times New Roman"/>
              </a:rPr>
              <a:t> </a:t>
            </a:r>
            <a:r>
              <a:rPr sz="700" spc="0" dirty="0" smtClean="0">
                <a:latin typeface="Times New Roman"/>
                <a:cs typeface="Times New Roman"/>
              </a:rPr>
              <a:t>Bibtex  </a:t>
            </a:r>
            <a:r>
              <a:rPr sz="700" spc="137" dirty="0" smtClean="0">
                <a:latin typeface="Times New Roman"/>
                <a:cs typeface="Times New Roman"/>
              </a:rPr>
              <a:t> </a:t>
            </a:r>
            <a:r>
              <a:rPr sz="700" spc="0" dirty="0" smtClean="0">
                <a:solidFill>
                  <a:srgbClr val="727272"/>
                </a:solidFill>
                <a:latin typeface="Times New Roman"/>
                <a:cs typeface="Times New Roman"/>
              </a:rPr>
              <a:t>P</a:t>
            </a:r>
            <a:r>
              <a:rPr sz="700" spc="-10" dirty="0" smtClean="0">
                <a:solidFill>
                  <a:srgbClr val="727272"/>
                </a:solidFill>
                <a:latin typeface="Times New Roman"/>
                <a:cs typeface="Times New Roman"/>
              </a:rPr>
              <a:t>r</a:t>
            </a:r>
            <a:r>
              <a:rPr sz="700" spc="0" dirty="0" smtClean="0">
                <a:solidFill>
                  <a:srgbClr val="727272"/>
                </a:solidFill>
                <a:latin typeface="Times New Roman"/>
                <a:cs typeface="Times New Roman"/>
              </a:rPr>
              <a:t>esentasi</a:t>
            </a:r>
            <a:r>
              <a:rPr sz="700" spc="-8" dirty="0" smtClean="0">
                <a:solidFill>
                  <a:srgbClr val="727272"/>
                </a:solidFill>
                <a:latin typeface="Times New Roman"/>
                <a:cs typeface="Times New Roman"/>
              </a:rPr>
              <a:t> </a:t>
            </a:r>
            <a:r>
              <a:rPr sz="700" spc="0" dirty="0" smtClean="0">
                <a:solidFill>
                  <a:srgbClr val="727272"/>
                </a:solidFill>
                <a:latin typeface="Times New Roman"/>
                <a:cs typeface="Times New Roman"/>
              </a:rPr>
              <a:t>dengan</a:t>
            </a:r>
            <a:r>
              <a:rPr sz="700" spc="54" dirty="0" smtClean="0">
                <a:solidFill>
                  <a:srgbClr val="727272"/>
                </a:solidFill>
                <a:latin typeface="Times New Roman"/>
                <a:cs typeface="Times New Roman"/>
              </a:rPr>
              <a:t> </a:t>
            </a:r>
            <a:r>
              <a:rPr sz="700" spc="0" dirty="0" smtClean="0">
                <a:solidFill>
                  <a:srgbClr val="727272"/>
                </a:solidFill>
                <a:latin typeface="Times New Roman"/>
                <a:cs typeface="Times New Roman"/>
              </a:rPr>
              <a:t>Beamer</a:t>
            </a:r>
            <a:endParaRPr sz="700">
              <a:latin typeface="Times New Roman"/>
              <a:cs typeface="Times New Roman"/>
            </a:endParaRPr>
          </a:p>
        </p:txBody>
      </p:sp>
      <p:sp>
        <p:nvSpPr>
          <p:cNvPr id="6" name="object 6"/>
          <p:cNvSpPr txBox="1"/>
          <p:nvPr/>
        </p:nvSpPr>
        <p:spPr>
          <a:xfrm>
            <a:off x="347294" y="1048271"/>
            <a:ext cx="3334838" cy="592781"/>
          </a:xfrm>
          <a:prstGeom prst="rect">
            <a:avLst/>
          </a:prstGeom>
        </p:spPr>
        <p:txBody>
          <a:bodyPr wrap="square" lIns="0" tIns="0" rIns="0" bIns="0" rtlCol="0">
            <a:noAutofit/>
          </a:bodyPr>
          <a:lstStyle/>
          <a:p>
            <a:pPr marL="12700">
              <a:lnSpc>
                <a:spcPts val="1175"/>
              </a:lnSpc>
              <a:spcBef>
                <a:spcPts val="58"/>
              </a:spcBef>
            </a:pPr>
            <a:r>
              <a:rPr sz="1200" spc="-110" dirty="0" smtClean="0">
                <a:latin typeface="Times New Roman"/>
                <a:cs typeface="Times New Roman"/>
              </a:rPr>
              <a:t>T</a:t>
            </a:r>
            <a:r>
              <a:rPr sz="1200" spc="0" dirty="0" smtClean="0">
                <a:latin typeface="Times New Roman"/>
                <a:cs typeface="Times New Roman"/>
              </a:rPr>
              <a:t>ambahkan</a:t>
            </a:r>
            <a:r>
              <a:rPr sz="1200" spc="-54" dirty="0" smtClean="0">
                <a:latin typeface="Times New Roman"/>
                <a:cs typeface="Times New Roman"/>
              </a:rPr>
              <a:t> </a:t>
            </a:r>
            <a:r>
              <a:rPr sz="1200" spc="0" dirty="0" smtClean="0">
                <a:latin typeface="Times New Roman"/>
                <a:cs typeface="Times New Roman"/>
              </a:rPr>
              <a:t>potongan</a:t>
            </a:r>
            <a:r>
              <a:rPr sz="1200" spc="51" dirty="0" smtClean="0">
                <a:latin typeface="Times New Roman"/>
                <a:cs typeface="Times New Roman"/>
              </a:rPr>
              <a:t> </a:t>
            </a:r>
            <a:r>
              <a:rPr sz="1200" spc="0" dirty="0" smtClean="0">
                <a:latin typeface="Times New Roman"/>
                <a:cs typeface="Times New Roman"/>
              </a:rPr>
              <a:t>teks</a:t>
            </a:r>
            <a:r>
              <a:rPr sz="1200" spc="176" dirty="0" smtClean="0">
                <a:latin typeface="Times New Roman"/>
                <a:cs typeface="Times New Roman"/>
              </a:rPr>
              <a:t> </a:t>
            </a:r>
            <a:r>
              <a:rPr sz="1200" spc="0" dirty="0" smtClean="0">
                <a:latin typeface="Times New Roman"/>
                <a:cs typeface="Times New Roman"/>
              </a:rPr>
              <a:t>berikut sebelum</a:t>
            </a:r>
            <a:r>
              <a:rPr sz="1200" spc="-66" dirty="0" smtClean="0">
                <a:latin typeface="Times New Roman"/>
                <a:cs typeface="Times New Roman"/>
              </a:rPr>
              <a:t> </a:t>
            </a:r>
            <a:r>
              <a:rPr sz="1200" spc="0" dirty="0" smtClean="0">
                <a:latin typeface="Times New Roman"/>
                <a:cs typeface="Times New Roman"/>
              </a:rPr>
              <a:t>akhir</a:t>
            </a:r>
            <a:r>
              <a:rPr sz="1200" spc="270" dirty="0" smtClean="0">
                <a:latin typeface="Times New Roman"/>
                <a:cs typeface="Times New Roman"/>
              </a:rPr>
              <a:t> </a:t>
            </a:r>
            <a:r>
              <a:rPr sz="1200" spc="0" dirty="0" smtClean="0">
                <a:latin typeface="Times New Roman"/>
                <a:cs typeface="Times New Roman"/>
              </a:rPr>
              <a:t>dari</a:t>
            </a:r>
            <a:endParaRPr sz="1200" dirty="0">
              <a:latin typeface="Times New Roman"/>
              <a:cs typeface="Times New Roman"/>
            </a:endParaRPr>
          </a:p>
          <a:p>
            <a:pPr marL="12700" marR="20781">
              <a:lnSpc>
                <a:spcPts val="1200"/>
              </a:lnSpc>
              <a:spcBef>
                <a:spcPts val="1"/>
              </a:spcBef>
            </a:pPr>
            <a:r>
              <a:rPr sz="1200" spc="0" dirty="0" smtClean="0">
                <a:latin typeface="Times New Roman"/>
                <a:cs typeface="Times New Roman"/>
              </a:rPr>
              <a:t>dokumen</a:t>
            </a:r>
            <a:endParaRPr sz="1200" dirty="0">
              <a:latin typeface="Times New Roman"/>
              <a:cs typeface="Times New Roman"/>
            </a:endParaRPr>
          </a:p>
          <a:p>
            <a:pPr marL="12700" marR="20781">
              <a:lnSpc>
                <a:spcPct val="95825"/>
              </a:lnSpc>
              <a:spcBef>
                <a:spcPts val="735"/>
              </a:spcBef>
            </a:pPr>
            <a:r>
              <a:rPr sz="700" spc="0" dirty="0" smtClean="0">
                <a:latin typeface="Times New Roman"/>
                <a:cs typeface="Times New Roman"/>
              </a:rPr>
              <a:t>Ini</a:t>
            </a:r>
            <a:r>
              <a:rPr sz="700" spc="208" dirty="0" smtClean="0">
                <a:latin typeface="Times New Roman"/>
                <a:cs typeface="Times New Roman"/>
              </a:rPr>
              <a:t> </a:t>
            </a:r>
            <a:r>
              <a:rPr sz="700" spc="0" dirty="0" smtClean="0">
                <a:latin typeface="Times New Roman"/>
                <a:cs typeface="Times New Roman"/>
              </a:rPr>
              <a:t>adalah</a:t>
            </a:r>
            <a:r>
              <a:rPr sz="700" spc="-68" dirty="0" smtClean="0">
                <a:latin typeface="Times New Roman"/>
                <a:cs typeface="Times New Roman"/>
              </a:rPr>
              <a:t> </a:t>
            </a:r>
            <a:r>
              <a:rPr sz="700" spc="0" dirty="0" smtClean="0">
                <a:latin typeface="Times New Roman"/>
                <a:cs typeface="Times New Roman"/>
              </a:rPr>
              <a:t>referensi</a:t>
            </a:r>
            <a:r>
              <a:rPr sz="700" spc="197" dirty="0" smtClean="0">
                <a:latin typeface="Times New Roman"/>
                <a:cs typeface="Times New Roman"/>
              </a:rPr>
              <a:t> </a:t>
            </a:r>
            <a:r>
              <a:rPr sz="700" spc="0" dirty="0" err="1" smtClean="0">
                <a:latin typeface="Times New Roman"/>
                <a:cs typeface="Times New Roman"/>
              </a:rPr>
              <a:t>nomor</a:t>
            </a:r>
            <a:r>
              <a:rPr sz="700" spc="0" dirty="0" smtClean="0">
                <a:latin typeface="Times New Roman"/>
                <a:cs typeface="Times New Roman"/>
              </a:rPr>
              <a:t> </a:t>
            </a:r>
            <a:r>
              <a:rPr sz="700" spc="17" dirty="0" smtClean="0">
                <a:latin typeface="Times New Roman"/>
                <a:cs typeface="Times New Roman"/>
              </a:rPr>
              <a:t> </a:t>
            </a:r>
            <a:r>
              <a:rPr lang="id-ID" sz="700" spc="0" dirty="0" smtClean="0">
                <a:latin typeface="Times New Roman"/>
                <a:cs typeface="Times New Roman"/>
              </a:rPr>
              <a:t>\</a:t>
            </a:r>
            <a:r>
              <a:rPr sz="700" spc="0" dirty="0" smtClean="0">
                <a:latin typeface="Times New Roman"/>
                <a:cs typeface="Times New Roman"/>
              </a:rPr>
              <a:t>cite{</a:t>
            </a:r>
            <a:r>
              <a:rPr sz="700" spc="0" dirty="0" err="1" smtClean="0">
                <a:latin typeface="Times New Roman"/>
                <a:cs typeface="Times New Roman"/>
              </a:rPr>
              <a:t>artikelJurnal</a:t>
            </a:r>
            <a:r>
              <a:rPr sz="700" spc="0" dirty="0" smtClean="0">
                <a:latin typeface="Times New Roman"/>
                <a:cs typeface="Times New Roman"/>
              </a:rPr>
              <a:t>}</a:t>
            </a:r>
            <a:endParaRPr sz="700" dirty="0">
              <a:latin typeface="Times New Roman"/>
              <a:cs typeface="Times New Roman"/>
            </a:endParaRPr>
          </a:p>
          <a:p>
            <a:pPr marL="12700" marR="20781">
              <a:lnSpc>
                <a:spcPct val="95825"/>
              </a:lnSpc>
              <a:spcBef>
                <a:spcPts val="5"/>
              </a:spcBef>
            </a:pPr>
            <a:r>
              <a:rPr sz="700" spc="0" dirty="0" smtClean="0">
                <a:latin typeface="Times New Roman"/>
                <a:cs typeface="Times New Roman"/>
              </a:rPr>
              <a:t>dan</a:t>
            </a:r>
            <a:r>
              <a:rPr sz="700" spc="-39" dirty="0" smtClean="0">
                <a:latin typeface="Times New Roman"/>
                <a:cs typeface="Times New Roman"/>
              </a:rPr>
              <a:t> </a:t>
            </a:r>
            <a:r>
              <a:rPr sz="700" spc="0" dirty="0" smtClean="0">
                <a:latin typeface="Times New Roman"/>
                <a:cs typeface="Times New Roman"/>
              </a:rPr>
              <a:t>yang</a:t>
            </a:r>
            <a:r>
              <a:rPr sz="700" spc="-113" dirty="0" smtClean="0">
                <a:latin typeface="Times New Roman"/>
                <a:cs typeface="Times New Roman"/>
              </a:rPr>
              <a:t> </a:t>
            </a:r>
            <a:r>
              <a:rPr sz="700" spc="0" dirty="0" smtClean="0">
                <a:latin typeface="Times New Roman"/>
                <a:cs typeface="Times New Roman"/>
              </a:rPr>
              <a:t>ini </a:t>
            </a:r>
            <a:r>
              <a:rPr sz="700" spc="83" dirty="0" smtClean="0">
                <a:latin typeface="Times New Roman"/>
                <a:cs typeface="Times New Roman"/>
              </a:rPr>
              <a:t> </a:t>
            </a:r>
            <a:r>
              <a:rPr sz="700" spc="0" dirty="0" smtClean="0">
                <a:latin typeface="Times New Roman"/>
                <a:cs typeface="Times New Roman"/>
              </a:rPr>
              <a:t>adalah</a:t>
            </a:r>
            <a:r>
              <a:rPr sz="700" spc="17" dirty="0" smtClean="0">
                <a:latin typeface="Times New Roman"/>
                <a:cs typeface="Times New Roman"/>
              </a:rPr>
              <a:t> </a:t>
            </a:r>
            <a:r>
              <a:rPr sz="700" spc="0" dirty="0" smtClean="0">
                <a:latin typeface="Times New Roman"/>
                <a:cs typeface="Times New Roman"/>
              </a:rPr>
              <a:t>referensi </a:t>
            </a:r>
            <a:r>
              <a:rPr sz="700" spc="92" dirty="0" smtClean="0">
                <a:latin typeface="Times New Roman"/>
                <a:cs typeface="Times New Roman"/>
              </a:rPr>
              <a:t> </a:t>
            </a:r>
            <a:r>
              <a:rPr sz="700" spc="0" dirty="0" smtClean="0">
                <a:latin typeface="Times New Roman"/>
                <a:cs typeface="Times New Roman"/>
              </a:rPr>
              <a:t>nomor </a:t>
            </a:r>
            <a:r>
              <a:rPr sz="700" spc="17" dirty="0" smtClean="0">
                <a:latin typeface="Times New Roman"/>
                <a:cs typeface="Times New Roman"/>
              </a:rPr>
              <a:t> </a:t>
            </a:r>
            <a:r>
              <a:rPr sz="700" spc="0" dirty="0" smtClean="0">
                <a:latin typeface="Times New Roman"/>
                <a:cs typeface="Times New Roman"/>
              </a:rPr>
              <a:t>2 </a:t>
            </a:r>
            <a:r>
              <a:rPr sz="700" spc="116" dirty="0" smtClean="0">
                <a:latin typeface="Times New Roman"/>
                <a:cs typeface="Times New Roman"/>
              </a:rPr>
              <a:t> </a:t>
            </a:r>
            <a:r>
              <a:rPr lang="id-ID" sz="700" spc="0" dirty="0" smtClean="0">
                <a:latin typeface="Times New Roman"/>
                <a:cs typeface="Times New Roman"/>
              </a:rPr>
              <a:t>\</a:t>
            </a:r>
            <a:r>
              <a:rPr sz="700" spc="0" dirty="0" smtClean="0">
                <a:latin typeface="Times New Roman"/>
                <a:cs typeface="Times New Roman"/>
              </a:rPr>
              <a:t>cite{thesis, </a:t>
            </a:r>
            <a:r>
              <a:rPr sz="700" spc="55" dirty="0" smtClean="0">
                <a:latin typeface="Times New Roman"/>
                <a:cs typeface="Times New Roman"/>
              </a:rPr>
              <a:t> </a:t>
            </a:r>
            <a:r>
              <a:rPr sz="700" spc="0" dirty="0" smtClean="0">
                <a:latin typeface="Times New Roman"/>
                <a:cs typeface="Times New Roman"/>
              </a:rPr>
              <a:t>artikelJurnal}</a:t>
            </a:r>
            <a:endParaRPr sz="700" dirty="0">
              <a:latin typeface="Times New Roman"/>
              <a:cs typeface="Times New Roman"/>
            </a:endParaRPr>
          </a:p>
        </p:txBody>
      </p:sp>
      <p:sp>
        <p:nvSpPr>
          <p:cNvPr id="5" name="object 5"/>
          <p:cNvSpPr txBox="1"/>
          <p:nvPr/>
        </p:nvSpPr>
        <p:spPr>
          <a:xfrm>
            <a:off x="347294" y="1716877"/>
            <a:ext cx="1164132" cy="189885"/>
          </a:xfrm>
          <a:prstGeom prst="rect">
            <a:avLst/>
          </a:prstGeom>
        </p:spPr>
        <p:txBody>
          <a:bodyPr wrap="square" lIns="0" tIns="0" rIns="0" bIns="0" rtlCol="0">
            <a:noAutofit/>
          </a:bodyPr>
          <a:lstStyle/>
          <a:p>
            <a:pPr marL="12700">
              <a:lnSpc>
                <a:spcPct val="95825"/>
              </a:lnSpc>
            </a:pPr>
            <a:r>
              <a:rPr lang="id-ID" sz="700" spc="0" dirty="0" smtClean="0">
                <a:latin typeface="Times New Roman"/>
                <a:cs typeface="Times New Roman"/>
              </a:rPr>
              <a:t>\</a:t>
            </a:r>
            <a:r>
              <a:rPr sz="700" spc="0" dirty="0" smtClean="0">
                <a:latin typeface="Times New Roman"/>
                <a:cs typeface="Times New Roman"/>
              </a:rPr>
              <a:t>bibliography{</a:t>
            </a:r>
            <a:r>
              <a:rPr sz="700" spc="0" dirty="0" err="1" smtClean="0">
                <a:latin typeface="Times New Roman"/>
                <a:cs typeface="Times New Roman"/>
              </a:rPr>
              <a:t>biblio</a:t>
            </a:r>
            <a:r>
              <a:rPr sz="700" spc="0" dirty="0" smtClean="0">
                <a:latin typeface="Times New Roman"/>
                <a:cs typeface="Times New Roman"/>
              </a:rPr>
              <a:t>}</a:t>
            </a:r>
            <a:endParaRPr sz="700" dirty="0">
              <a:latin typeface="Times New Roman"/>
              <a:cs typeface="Times New Roman"/>
            </a:endParaRPr>
          </a:p>
          <a:p>
            <a:pPr marL="12700">
              <a:lnSpc>
                <a:spcPct val="95825"/>
              </a:lnSpc>
              <a:spcBef>
                <a:spcPts val="5"/>
              </a:spcBef>
            </a:pPr>
            <a:r>
              <a:rPr lang="id-ID" sz="700" spc="0" dirty="0" smtClean="0">
                <a:latin typeface="Times New Roman"/>
                <a:cs typeface="Times New Roman"/>
              </a:rPr>
              <a:t>\</a:t>
            </a:r>
            <a:r>
              <a:rPr sz="700" spc="0" dirty="0" err="1" smtClean="0">
                <a:latin typeface="Times New Roman"/>
                <a:cs typeface="Times New Roman"/>
              </a:rPr>
              <a:t>bibliographystyle</a:t>
            </a:r>
            <a:r>
              <a:rPr sz="700" spc="0" dirty="0" smtClean="0">
                <a:latin typeface="Times New Roman"/>
                <a:cs typeface="Times New Roman"/>
              </a:rPr>
              <a:t>{plain}</a:t>
            </a:r>
            <a:endParaRPr sz="700" dirty="0">
              <a:latin typeface="Times New Roman"/>
              <a:cs typeface="Times New Roman"/>
            </a:endParaRPr>
          </a:p>
        </p:txBody>
      </p:sp>
      <p:sp>
        <p:nvSpPr>
          <p:cNvPr id="4" name="object 4"/>
          <p:cNvSpPr txBox="1"/>
          <p:nvPr/>
        </p:nvSpPr>
        <p:spPr>
          <a:xfrm>
            <a:off x="347294" y="1982586"/>
            <a:ext cx="663090" cy="101315"/>
          </a:xfrm>
          <a:prstGeom prst="rect">
            <a:avLst/>
          </a:prstGeom>
        </p:spPr>
        <p:txBody>
          <a:bodyPr wrap="square" lIns="0" tIns="0" rIns="0" bIns="0" rtlCol="0">
            <a:noAutofit/>
          </a:bodyPr>
          <a:lstStyle/>
          <a:p>
            <a:pPr marL="12700">
              <a:lnSpc>
                <a:spcPct val="95825"/>
              </a:lnSpc>
            </a:pPr>
            <a:r>
              <a:rPr lang="id-ID" sz="700" spc="0" dirty="0" smtClean="0">
                <a:latin typeface="Times New Roman"/>
                <a:cs typeface="Times New Roman"/>
              </a:rPr>
              <a:t>\</a:t>
            </a:r>
            <a:r>
              <a:rPr sz="700" spc="0" dirty="0" smtClean="0">
                <a:latin typeface="Times New Roman"/>
                <a:cs typeface="Times New Roman"/>
              </a:rPr>
              <a:t>end{document}</a:t>
            </a:r>
            <a:endParaRPr sz="7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sz="2000"/>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sz="20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bject 54"/>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2" name="object 52"/>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6" name="object 46"/>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7" name="object 47"/>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1" name="object 51"/>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4" name="object 34"/>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3" name="object 23"/>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0" name="object 30"/>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2" name="object 32"/>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 name="object 13"/>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5" name="object 15"/>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 name="object 11"/>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2" name="object 12"/>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0" name="object 10"/>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 name="object 9"/>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7" name="object 7"/>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8" name="object 8"/>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6" name="object 6"/>
          <p:cNvSpPr/>
          <p:nvPr/>
        </p:nvSpPr>
        <p:spPr>
          <a:xfrm>
            <a:off x="406654" y="1028750"/>
            <a:ext cx="3794760" cy="128016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4" name="object 4"/>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20" dirty="0" smtClean="0">
                <a:latin typeface="Times New Roman"/>
                <a:cs typeface="Times New Roman"/>
              </a:rPr>
              <a:t> </a:t>
            </a:r>
            <a:r>
              <a:rPr sz="600" spc="0" dirty="0" smtClean="0">
                <a:latin typeface="Times New Roman"/>
                <a:cs typeface="Times New Roman"/>
              </a:rPr>
              <a:t>Bibtex  </a:t>
            </a:r>
            <a:r>
              <a:rPr sz="600" spc="137" dirty="0" smtClean="0">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8" name="object 58"/>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1" name="object 51"/>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7" name="object 57"/>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2" name="object 42"/>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8" name="object 18"/>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6" name="object 16"/>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5" name="object 15"/>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3" name="object 13"/>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4" name="object 14"/>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2" name="object 12"/>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1" name="object 11"/>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0" name="object 10"/>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91" dirty="0" smtClean="0">
                <a:latin typeface="Times New Roman"/>
                <a:cs typeface="Times New Roman"/>
              </a:rPr>
              <a:t> </a:t>
            </a:r>
            <a:r>
              <a:rPr sz="600" spc="0" dirty="0" smtClean="0">
                <a:latin typeface="Times New Roman"/>
                <a:cs typeface="Times New Roman"/>
              </a:rPr>
              <a:t>Bibtex</a:t>
            </a:r>
            <a:endParaRPr sz="600">
              <a:latin typeface="Times New Roman"/>
              <a:cs typeface="Times New Roman"/>
            </a:endParaRPr>
          </a:p>
        </p:txBody>
      </p:sp>
      <p:sp>
        <p:nvSpPr>
          <p:cNvPr id="9" name="object 9"/>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8" name="object 8"/>
          <p:cNvSpPr txBox="1"/>
          <p:nvPr/>
        </p:nvSpPr>
        <p:spPr>
          <a:xfrm>
            <a:off x="347294" y="1119988"/>
            <a:ext cx="1806680"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Bibliography</a:t>
            </a:r>
            <a:r>
              <a:rPr sz="1100" spc="-21" dirty="0" smtClean="0">
                <a:latin typeface="Times New Roman"/>
                <a:cs typeface="Times New Roman"/>
              </a:rPr>
              <a:t> </a:t>
            </a:r>
            <a:r>
              <a:rPr sz="1100" spc="0" dirty="0" smtClean="0">
                <a:latin typeface="Times New Roman"/>
                <a:cs typeface="Times New Roman"/>
              </a:rPr>
              <a:t>style</a:t>
            </a:r>
            <a:r>
              <a:rPr sz="1100" spc="186"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lain:</a:t>
            </a:r>
            <a:endParaRPr sz="1100">
              <a:latin typeface="Times New Roman"/>
              <a:cs typeface="Times New Roman"/>
            </a:endParaRPr>
          </a:p>
        </p:txBody>
      </p:sp>
      <p:sp>
        <p:nvSpPr>
          <p:cNvPr id="7" name="object 7"/>
          <p:cNvSpPr txBox="1"/>
          <p:nvPr/>
        </p:nvSpPr>
        <p:spPr>
          <a:xfrm>
            <a:off x="624395" y="1330021"/>
            <a:ext cx="3547633" cy="794043"/>
          </a:xfrm>
          <a:prstGeom prst="rect">
            <a:avLst/>
          </a:prstGeom>
        </p:spPr>
        <p:txBody>
          <a:bodyPr wrap="square" lIns="0" tIns="0" rIns="0" bIns="0" rtlCol="0">
            <a:noAutofit/>
          </a:bodyPr>
          <a:lstStyle/>
          <a:p>
            <a:pPr marL="12700" marR="24096">
              <a:lnSpc>
                <a:spcPts val="1175"/>
              </a:lnSpc>
              <a:spcBef>
                <a:spcPts val="58"/>
              </a:spcBef>
            </a:pPr>
            <a:r>
              <a:rPr sz="1100" spc="0" dirty="0" smtClean="0">
                <a:latin typeface="Times New Roman"/>
                <a:cs typeface="Times New Roman"/>
              </a:rPr>
              <a:t>apa</a:t>
            </a:r>
            <a:r>
              <a:rPr sz="1100" spc="213" dirty="0" smtClean="0">
                <a:latin typeface="Times New Roman"/>
                <a:cs typeface="Times New Roman"/>
              </a:rPr>
              <a:t> </a:t>
            </a:r>
            <a:r>
              <a:rPr sz="1100" spc="0" dirty="0" smtClean="0">
                <a:latin typeface="Times New Roman"/>
                <a:cs typeface="Times New Roman"/>
              </a:rPr>
              <a:t>(American</a:t>
            </a:r>
            <a:r>
              <a:rPr sz="1100" spc="27" dirty="0" smtClean="0">
                <a:latin typeface="Times New Roman"/>
                <a:cs typeface="Times New Roman"/>
              </a:rPr>
              <a:t> </a:t>
            </a:r>
            <a:r>
              <a:rPr sz="1100" spc="0" dirty="0" smtClean="0">
                <a:latin typeface="Times New Roman"/>
                <a:cs typeface="Times New Roman"/>
              </a:rPr>
              <a:t>Psychological</a:t>
            </a:r>
            <a:r>
              <a:rPr sz="1100" spc="-19" dirty="0" smtClean="0">
                <a:latin typeface="Times New Roman"/>
                <a:cs typeface="Times New Roman"/>
              </a:rPr>
              <a:t> </a:t>
            </a:r>
            <a:r>
              <a:rPr sz="1100" spc="0" dirty="0" smtClean="0">
                <a:latin typeface="Times New Roman"/>
                <a:cs typeface="Times New Roman"/>
              </a:rPr>
              <a:t>Association)</a:t>
            </a:r>
            <a:endParaRPr sz="1100">
              <a:latin typeface="Times New Roman"/>
              <a:cs typeface="Times New Roman"/>
            </a:endParaRPr>
          </a:p>
          <a:p>
            <a:pPr marL="12700" marR="24096">
              <a:lnSpc>
                <a:spcPct val="95825"/>
              </a:lnSpc>
              <a:spcBef>
                <a:spcPts val="326"/>
              </a:spcBef>
            </a:pPr>
            <a:r>
              <a:rPr sz="1100" spc="0" dirty="0" smtClean="0">
                <a:latin typeface="Times New Roman"/>
                <a:cs typeface="Times New Roman"/>
              </a:rPr>
              <a:t>mla</a:t>
            </a:r>
            <a:r>
              <a:rPr sz="1100" spc="164" dirty="0" smtClean="0">
                <a:latin typeface="Times New Roman"/>
                <a:cs typeface="Times New Roman"/>
              </a:rPr>
              <a:t> </a:t>
            </a:r>
            <a:r>
              <a:rPr sz="1100" spc="0" dirty="0" smtClean="0">
                <a:latin typeface="Times New Roman"/>
                <a:cs typeface="Times New Roman"/>
              </a:rPr>
              <a:t>(Modern</a:t>
            </a:r>
            <a:r>
              <a:rPr sz="1100" spc="13" dirty="0" smtClean="0">
                <a:latin typeface="Times New Roman"/>
                <a:cs typeface="Times New Roman"/>
              </a:rPr>
              <a:t> </a:t>
            </a:r>
            <a:r>
              <a:rPr sz="1100" spc="0" dirty="0" smtClean="0">
                <a:latin typeface="Times New Roman"/>
                <a:cs typeface="Times New Roman"/>
              </a:rPr>
              <a:t>Language</a:t>
            </a:r>
            <a:r>
              <a:rPr sz="1100" spc="18" dirty="0" smtClean="0">
                <a:latin typeface="Times New Roman"/>
                <a:cs typeface="Times New Roman"/>
              </a:rPr>
              <a:t> </a:t>
            </a:r>
            <a:r>
              <a:rPr sz="1100" spc="0" dirty="0" smtClean="0">
                <a:latin typeface="Times New Roman"/>
                <a:cs typeface="Times New Roman"/>
              </a:rPr>
              <a:t>Association)</a:t>
            </a:r>
            <a:endParaRPr sz="1100">
              <a:latin typeface="Times New Roman"/>
              <a:cs typeface="Times New Roman"/>
            </a:endParaRPr>
          </a:p>
          <a:p>
            <a:pPr marL="12700">
              <a:lnSpc>
                <a:spcPct val="95825"/>
              </a:lnSpc>
              <a:spcBef>
                <a:spcPts val="385"/>
              </a:spcBef>
            </a:pPr>
            <a:r>
              <a:rPr sz="1100" spc="0" dirty="0" smtClean="0">
                <a:latin typeface="Times New Roman"/>
                <a:cs typeface="Times New Roman"/>
              </a:rPr>
              <a:t>ieeetran</a:t>
            </a:r>
            <a:r>
              <a:rPr sz="1100" spc="-27" dirty="0" smtClean="0">
                <a:latin typeface="Times New Roman"/>
                <a:cs typeface="Times New Roman"/>
              </a:rPr>
              <a:t> </a:t>
            </a:r>
            <a:r>
              <a:rPr sz="1100" spc="0" dirty="0" smtClean="0">
                <a:latin typeface="Times New Roman"/>
                <a:cs typeface="Times New Roman"/>
              </a:rPr>
              <a:t>(Institute</a:t>
            </a:r>
            <a:r>
              <a:rPr sz="1100" spc="-27" dirty="0" smtClean="0">
                <a:latin typeface="Times New Roman"/>
                <a:cs typeface="Times New Roman"/>
              </a:rPr>
              <a:t> </a:t>
            </a:r>
            <a:r>
              <a:rPr sz="1100" spc="0" dirty="0" smtClean="0">
                <a:latin typeface="Times New Roman"/>
                <a:cs typeface="Times New Roman"/>
              </a:rPr>
              <a:t>of</a:t>
            </a:r>
            <a:r>
              <a:rPr sz="1100" spc="36" dirty="0" smtClean="0">
                <a:latin typeface="Times New Roman"/>
                <a:cs typeface="Times New Roman"/>
              </a:rPr>
              <a:t> </a:t>
            </a:r>
            <a:r>
              <a:rPr sz="1100" spc="0" dirty="0" smtClean="0">
                <a:latin typeface="Times New Roman"/>
                <a:cs typeface="Times New Roman"/>
              </a:rPr>
              <a:t>Electrical</a:t>
            </a:r>
            <a:r>
              <a:rPr sz="1100" spc="210" dirty="0" smtClean="0">
                <a:latin typeface="Times New Roman"/>
                <a:cs typeface="Times New Roman"/>
              </a:rPr>
              <a:t> </a:t>
            </a:r>
            <a:r>
              <a:rPr sz="1100" spc="0" dirty="0" smtClean="0">
                <a:latin typeface="Times New Roman"/>
                <a:cs typeface="Times New Roman"/>
              </a:rPr>
              <a:t>and</a:t>
            </a:r>
            <a:r>
              <a:rPr sz="1100" spc="253" dirty="0" smtClean="0">
                <a:latin typeface="Times New Roman"/>
                <a:cs typeface="Times New Roman"/>
              </a:rPr>
              <a:t> </a:t>
            </a:r>
            <a:r>
              <a:rPr sz="1100" spc="0" dirty="0" smtClean="0">
                <a:latin typeface="Times New Roman"/>
                <a:cs typeface="Times New Roman"/>
              </a:rPr>
              <a:t>Elect</a:t>
            </a:r>
            <a:r>
              <a:rPr sz="1100" spc="-19" dirty="0" smtClean="0">
                <a:latin typeface="Times New Roman"/>
                <a:cs typeface="Times New Roman"/>
              </a:rPr>
              <a:t>r</a:t>
            </a:r>
            <a:r>
              <a:rPr sz="1100" spc="0" dirty="0" smtClean="0">
                <a:latin typeface="Times New Roman"/>
                <a:cs typeface="Times New Roman"/>
              </a:rPr>
              <a:t>onics </a:t>
            </a:r>
            <a:r>
              <a:rPr sz="1100" spc="18" dirty="0" smtClean="0">
                <a:latin typeface="Times New Roman"/>
                <a:cs typeface="Times New Roman"/>
              </a:rPr>
              <a:t> </a:t>
            </a:r>
            <a:r>
              <a:rPr sz="1100" spc="0" dirty="0" smtClean="0">
                <a:latin typeface="Times New Roman"/>
                <a:cs typeface="Times New Roman"/>
              </a:rPr>
              <a:t>Engineers)</a:t>
            </a:r>
            <a:endParaRPr sz="1100">
              <a:latin typeface="Times New Roman"/>
              <a:cs typeface="Times New Roman"/>
            </a:endParaRPr>
          </a:p>
          <a:p>
            <a:pPr marL="12700" marR="24096">
              <a:lnSpc>
                <a:spcPct val="95825"/>
              </a:lnSpc>
              <a:spcBef>
                <a:spcPts val="385"/>
              </a:spcBef>
            </a:pPr>
            <a:r>
              <a:rPr sz="1100" spc="0" dirty="0" smtClean="0">
                <a:latin typeface="Times New Roman"/>
                <a:cs typeface="Times New Roman"/>
              </a:rPr>
              <a:t>acm</a:t>
            </a:r>
            <a:r>
              <a:rPr sz="1100" spc="146" dirty="0" smtClean="0">
                <a:latin typeface="Times New Roman"/>
                <a:cs typeface="Times New Roman"/>
              </a:rPr>
              <a:t> </a:t>
            </a:r>
            <a:r>
              <a:rPr sz="1100" spc="0" dirty="0" smtClean="0">
                <a:latin typeface="Times New Roman"/>
                <a:cs typeface="Times New Roman"/>
              </a:rPr>
              <a:t>(Association</a:t>
            </a:r>
            <a:r>
              <a:rPr sz="1100" spc="-19" dirty="0" smtClean="0">
                <a:latin typeface="Times New Roman"/>
                <a:cs typeface="Times New Roman"/>
              </a:rPr>
              <a:t> </a:t>
            </a:r>
            <a:r>
              <a:rPr sz="1100" spc="0" dirty="0" smtClean="0">
                <a:latin typeface="Times New Roman"/>
                <a:cs typeface="Times New Roman"/>
              </a:rPr>
              <a:t>for</a:t>
            </a:r>
            <a:r>
              <a:rPr sz="1100" spc="102" dirty="0" smtClean="0">
                <a:latin typeface="Times New Roman"/>
                <a:cs typeface="Times New Roman"/>
              </a:rPr>
              <a:t> </a:t>
            </a:r>
            <a:r>
              <a:rPr sz="1100" spc="0" dirty="0" smtClean="0">
                <a:latin typeface="Times New Roman"/>
                <a:cs typeface="Times New Roman"/>
              </a:rPr>
              <a:t>Computing</a:t>
            </a:r>
            <a:r>
              <a:rPr sz="1100" spc="71" dirty="0" smtClean="0">
                <a:latin typeface="Times New Roman"/>
                <a:cs typeface="Times New Roman"/>
              </a:rPr>
              <a:t> </a:t>
            </a:r>
            <a:r>
              <a:rPr sz="1100" spc="0" dirty="0" smtClean="0">
                <a:latin typeface="Times New Roman"/>
                <a:cs typeface="Times New Roman"/>
              </a:rPr>
              <a:t>Machinery)</a:t>
            </a:r>
            <a:endParaRPr sz="1100">
              <a:latin typeface="Times New Roman"/>
              <a:cs typeface="Times New Roman"/>
            </a:endParaRPr>
          </a:p>
        </p:txBody>
      </p:sp>
      <p:sp>
        <p:nvSpPr>
          <p:cNvPr id="6" name="object 6"/>
          <p:cNvSpPr txBox="1"/>
          <p:nvPr/>
        </p:nvSpPr>
        <p:spPr>
          <a:xfrm>
            <a:off x="476389" y="1351522"/>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5" name="object 5"/>
          <p:cNvSpPr txBox="1"/>
          <p:nvPr/>
        </p:nvSpPr>
        <p:spPr>
          <a:xfrm>
            <a:off x="476389" y="1561554"/>
            <a:ext cx="119231" cy="336652"/>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a:p>
            <a:pPr marL="12700">
              <a:lnSpc>
                <a:spcPct val="143312"/>
              </a:lnSpc>
              <a:spcBef>
                <a:spcPts val="233"/>
              </a:spcBef>
            </a:pPr>
            <a:r>
              <a:rPr sz="800" spc="0" dirty="0" smtClean="0">
                <a:latin typeface="Malgun Gothic"/>
                <a:cs typeface="Malgun Gothic"/>
              </a:rPr>
              <a:t>�</a:t>
            </a:r>
            <a:endParaRPr sz="800">
              <a:latin typeface="Malgun Gothic"/>
              <a:cs typeface="Malgun Gothic"/>
            </a:endParaRPr>
          </a:p>
        </p:txBody>
      </p:sp>
      <p:sp>
        <p:nvSpPr>
          <p:cNvPr id="4" name="object 4"/>
          <p:cNvSpPr txBox="1"/>
          <p:nvPr/>
        </p:nvSpPr>
        <p:spPr>
          <a:xfrm>
            <a:off x="476389" y="1981619"/>
            <a:ext cx="119231" cy="126620"/>
          </a:xfrm>
          <a:prstGeom prst="rect">
            <a:avLst/>
          </a:prstGeom>
        </p:spPr>
        <p:txBody>
          <a:bodyPr wrap="square" lIns="0" tIns="0" rIns="0" bIns="0" rtlCol="0">
            <a:noAutofit/>
          </a:bodyPr>
          <a:lstStyle/>
          <a:p>
            <a:pPr marL="12700">
              <a:lnSpc>
                <a:spcPts val="840"/>
              </a:lnSpc>
              <a:spcBef>
                <a:spcPts val="42"/>
              </a:spcBef>
            </a:pPr>
            <a:r>
              <a:rPr sz="1200" spc="0" baseline="2422" dirty="0" smtClean="0">
                <a:latin typeface="Malgun Gothic"/>
                <a:cs typeface="Malgun Gothic"/>
              </a:rPr>
              <a:t>�</a:t>
            </a:r>
            <a:endParaRPr sz="800">
              <a:latin typeface="Malgun Gothic"/>
              <a:cs typeface="Malgun Gothic"/>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bject 54"/>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2" name="object 52"/>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6" name="object 46"/>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7" name="object 47"/>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1" name="object 51"/>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4" name="object 34"/>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9" name="object 39"/>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3" name="object 23"/>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0" name="object 30"/>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1" name="object 31"/>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2" name="object 32"/>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3" name="object 13"/>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5" name="object 15"/>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1" name="object 11"/>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2" name="object 12"/>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0" name="object 10"/>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 name="object 9"/>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7" name="object 7"/>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8" name="object 8"/>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6" name="object 6"/>
          <p:cNvSpPr/>
          <p:nvPr/>
        </p:nvSpPr>
        <p:spPr>
          <a:xfrm>
            <a:off x="909561" y="1161338"/>
            <a:ext cx="2788920" cy="94869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4" name="object 4"/>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20" dirty="0" smtClean="0">
                <a:latin typeface="Times New Roman"/>
                <a:cs typeface="Times New Roman"/>
              </a:rPr>
              <a:t> </a:t>
            </a:r>
            <a:r>
              <a:rPr sz="600" spc="0" dirty="0" smtClean="0">
                <a:latin typeface="Times New Roman"/>
                <a:cs typeface="Times New Roman"/>
              </a:rPr>
              <a:t>Bibtex  </a:t>
            </a:r>
            <a:r>
              <a:rPr sz="600" spc="137" dirty="0" smtClean="0">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4" name="object 54"/>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3" name="object 13"/>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 name="object 10"/>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1" name="object 11"/>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9" name="object 9"/>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8" name="object 8"/>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7" name="object 7"/>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rPr>
              <a:t>Refe</a:t>
            </a:r>
            <a:r>
              <a:rPr sz="600" spc="-9" dirty="0" smtClean="0">
                <a:latin typeface="Times New Roman"/>
                <a:cs typeface="Times New Roman"/>
              </a:rPr>
              <a:t>r</a:t>
            </a:r>
            <a:r>
              <a:rPr sz="600" spc="0" dirty="0" smtClean="0">
                <a:latin typeface="Times New Roman"/>
                <a:cs typeface="Times New Roman"/>
              </a:rPr>
              <a:t>ensi </a:t>
            </a:r>
            <a:r>
              <a:rPr sz="600" spc="3" dirty="0" smtClean="0">
                <a:latin typeface="Times New Roman"/>
                <a:cs typeface="Times New Roman"/>
              </a:rPr>
              <a:t> </a:t>
            </a:r>
            <a:r>
              <a:rPr sz="600" spc="0" dirty="0" smtClean="0">
                <a:latin typeface="Times New Roman"/>
                <a:cs typeface="Times New Roman"/>
              </a:rPr>
              <a:t>dengan</a:t>
            </a:r>
            <a:r>
              <a:rPr sz="600" spc="91" dirty="0" smtClean="0">
                <a:latin typeface="Times New Roman"/>
                <a:cs typeface="Times New Roman"/>
              </a:rPr>
              <a:t> </a:t>
            </a:r>
            <a:r>
              <a:rPr sz="600" spc="0" dirty="0" smtClean="0">
                <a:latin typeface="Times New Roman"/>
                <a:cs typeface="Times New Roman"/>
              </a:rPr>
              <a:t>Bibtex</a:t>
            </a:r>
            <a:endParaRPr sz="600">
              <a:latin typeface="Times New Roman"/>
              <a:cs typeface="Times New Roman"/>
            </a:endParaRPr>
          </a:p>
        </p:txBody>
      </p:sp>
      <p:sp>
        <p:nvSpPr>
          <p:cNvPr id="6" name="object 6"/>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5" name="object 5"/>
          <p:cNvSpPr txBox="1"/>
          <p:nvPr/>
        </p:nvSpPr>
        <p:spPr>
          <a:xfrm>
            <a:off x="99860" y="344631"/>
            <a:ext cx="1143864"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K</a:t>
            </a:r>
            <a:r>
              <a:rPr sz="1150" spc="69" dirty="0" smtClean="0">
                <a:latin typeface="Times New Roman"/>
                <a:cs typeface="Times New Roman"/>
              </a:rPr>
              <a:t>E</a:t>
            </a:r>
            <a:r>
              <a:rPr sz="1150" spc="0" dirty="0" smtClean="0">
                <a:latin typeface="Times New Roman"/>
                <a:cs typeface="Times New Roman"/>
              </a:rPr>
              <a:t>S</a:t>
            </a:r>
            <a:r>
              <a:rPr sz="1150" spc="-214" dirty="0" smtClean="0">
                <a:latin typeface="Times New Roman"/>
                <a:cs typeface="Times New Roman"/>
              </a:rPr>
              <a:t> </a:t>
            </a:r>
            <a:r>
              <a:rPr sz="1150" spc="69" dirty="0" smtClean="0">
                <a:latin typeface="Times New Roman"/>
                <a:cs typeface="Times New Roman"/>
              </a:rPr>
              <a:t>IMPULA</a:t>
            </a:r>
            <a:r>
              <a:rPr sz="1150" spc="0" dirty="0" smtClean="0">
                <a:latin typeface="Times New Roman"/>
                <a:cs typeface="Times New Roman"/>
              </a:rPr>
              <a:t>N</a:t>
            </a:r>
            <a:endParaRPr sz="1150">
              <a:latin typeface="Times New Roman"/>
              <a:cs typeface="Times New Roman"/>
            </a:endParaRPr>
          </a:p>
        </p:txBody>
      </p:sp>
      <p:sp>
        <p:nvSpPr>
          <p:cNvPr id="4" name="object 4"/>
          <p:cNvSpPr txBox="1"/>
          <p:nvPr/>
        </p:nvSpPr>
        <p:spPr>
          <a:xfrm>
            <a:off x="347294" y="1226516"/>
            <a:ext cx="3628035" cy="1196392"/>
          </a:xfrm>
          <a:prstGeom prst="rect">
            <a:avLst/>
          </a:prstGeom>
        </p:spPr>
        <p:txBody>
          <a:bodyPr wrap="square" lIns="0" tIns="0" rIns="0" bIns="0" rtlCol="0">
            <a:noAutofit/>
          </a:bodyPr>
          <a:lstStyle/>
          <a:p>
            <a:pPr marL="12700" marR="11396">
              <a:lnSpc>
                <a:spcPts val="1175"/>
              </a:lnSpc>
              <a:spcBef>
                <a:spcPts val="58"/>
              </a:spcBef>
            </a:pPr>
            <a:r>
              <a:rPr sz="1100" spc="0" dirty="0" smtClean="0">
                <a:latin typeface="Times New Roman"/>
                <a:cs typeface="Times New Roman"/>
              </a:rPr>
              <a:t>Bibtex</a:t>
            </a:r>
            <a:r>
              <a:rPr sz="1100" spc="87" dirty="0" smtClean="0">
                <a:latin typeface="Times New Roman"/>
                <a:cs typeface="Times New Roman"/>
              </a:rPr>
              <a:t> </a:t>
            </a:r>
            <a:r>
              <a:rPr sz="1100" spc="0" dirty="0" smtClean="0">
                <a:latin typeface="Times New Roman"/>
                <a:cs typeface="Times New Roman"/>
              </a:rPr>
              <a:t>memudahkan</a:t>
            </a:r>
            <a:r>
              <a:rPr sz="1100" spc="88" dirty="0" smtClean="0">
                <a:latin typeface="Times New Roman"/>
                <a:cs typeface="Times New Roman"/>
              </a:rPr>
              <a:t> </a:t>
            </a:r>
            <a:r>
              <a:rPr sz="1100" spc="0" dirty="0" smtClean="0">
                <a:latin typeface="Times New Roman"/>
                <a:cs typeface="Times New Roman"/>
              </a:rPr>
              <a:t>untuk</a:t>
            </a:r>
            <a:r>
              <a:rPr sz="1100" spc="94" dirty="0" smtClean="0">
                <a:latin typeface="Times New Roman"/>
                <a:cs typeface="Times New Roman"/>
              </a:rPr>
              <a:t> </a:t>
            </a:r>
            <a:r>
              <a:rPr sz="1100" spc="0" dirty="0" smtClean="0">
                <a:latin typeface="Times New Roman"/>
                <a:cs typeface="Times New Roman"/>
              </a:rPr>
              <a:t>mengatur</a:t>
            </a:r>
            <a:r>
              <a:rPr sz="1100" spc="52" dirty="0" smtClean="0">
                <a:latin typeface="Times New Roman"/>
                <a:cs typeface="Times New Roman"/>
              </a:rPr>
              <a:t> </a:t>
            </a:r>
            <a:r>
              <a:rPr sz="1100" spc="-22" dirty="0" smtClean="0">
                <a:latin typeface="Times New Roman"/>
                <a:cs typeface="Times New Roman"/>
              </a:rPr>
              <a:t>r</a:t>
            </a:r>
            <a:r>
              <a:rPr sz="1100" spc="0" dirty="0" smtClean="0">
                <a:latin typeface="Times New Roman"/>
                <a:cs typeface="Times New Roman"/>
              </a:rPr>
              <a:t>efe</a:t>
            </a:r>
            <a:r>
              <a:rPr sz="1100" spc="-22" dirty="0" smtClean="0">
                <a:latin typeface="Times New Roman"/>
                <a:cs typeface="Times New Roman"/>
              </a:rPr>
              <a:t>r</a:t>
            </a:r>
            <a:r>
              <a:rPr sz="1100" spc="0" dirty="0" smtClean="0">
                <a:latin typeface="Times New Roman"/>
                <a:cs typeface="Times New Roman"/>
              </a:rPr>
              <a:t>ensi</a:t>
            </a:r>
            <a:r>
              <a:rPr sz="1100" spc="-107" dirty="0" smtClean="0">
                <a:latin typeface="Times New Roman"/>
                <a:cs typeface="Times New Roman"/>
              </a:rPr>
              <a:t> </a:t>
            </a:r>
            <a:r>
              <a:rPr sz="1100" spc="0" dirty="0" smtClean="0">
                <a:latin typeface="Times New Roman"/>
                <a:cs typeface="Times New Roman"/>
              </a:rPr>
              <a:t>dalam</a:t>
            </a:r>
            <a:endParaRPr sz="1100">
              <a:latin typeface="Times New Roman"/>
              <a:cs typeface="Times New Roman"/>
            </a:endParaRPr>
          </a:p>
          <a:p>
            <a:pPr marL="12700" marR="11396">
              <a:lnSpc>
                <a:spcPct val="95825"/>
              </a:lnSpc>
              <a:spcBef>
                <a:spcPts val="31"/>
              </a:spcBef>
            </a:pPr>
            <a:r>
              <a:rPr sz="1100" spc="0" dirty="0" smtClean="0">
                <a:latin typeface="Times New Roman"/>
                <a:cs typeface="Times New Roman"/>
              </a:rPr>
              <a:t>dokumen.</a:t>
            </a:r>
            <a:endParaRPr sz="1100">
              <a:latin typeface="Times New Roman"/>
              <a:cs typeface="Times New Roman"/>
            </a:endParaRPr>
          </a:p>
          <a:p>
            <a:pPr marL="12700" indent="0">
              <a:lnSpc>
                <a:spcPts val="1264"/>
              </a:lnSpc>
              <a:spcBef>
                <a:spcPts val="90"/>
              </a:spcBef>
            </a:pPr>
            <a:r>
              <a:rPr sz="1100" spc="0" dirty="0" smtClean="0">
                <a:latin typeface="Times New Roman"/>
                <a:cs typeface="Times New Roman"/>
              </a:rPr>
              <a:t>Mengatur</a:t>
            </a:r>
            <a:r>
              <a:rPr sz="1100" spc="60" dirty="0" smtClean="0">
                <a:latin typeface="Times New Roman"/>
                <a:cs typeface="Times New Roman"/>
              </a:rPr>
              <a:t> </a:t>
            </a:r>
            <a:r>
              <a:rPr sz="1100" spc="-21" dirty="0" smtClean="0">
                <a:latin typeface="Times New Roman"/>
                <a:cs typeface="Times New Roman"/>
              </a:rPr>
              <a:t>r</a:t>
            </a:r>
            <a:r>
              <a:rPr sz="1100" spc="0" dirty="0" smtClean="0">
                <a:latin typeface="Times New Roman"/>
                <a:cs typeface="Times New Roman"/>
              </a:rPr>
              <a:t>efe</a:t>
            </a:r>
            <a:r>
              <a:rPr sz="1100" spc="-21" dirty="0" smtClean="0">
                <a:latin typeface="Times New Roman"/>
                <a:cs typeface="Times New Roman"/>
              </a:rPr>
              <a:t>r</a:t>
            </a:r>
            <a:r>
              <a:rPr sz="1100" spc="0" dirty="0" smtClean="0">
                <a:latin typeface="Times New Roman"/>
                <a:cs typeface="Times New Roman"/>
              </a:rPr>
              <a:t>ensi</a:t>
            </a:r>
            <a:r>
              <a:rPr sz="1100" spc="-25" dirty="0" smtClean="0">
                <a:latin typeface="Times New Roman"/>
                <a:cs typeface="Times New Roman"/>
              </a:rPr>
              <a:t> </a:t>
            </a:r>
            <a:r>
              <a:rPr sz="1100" spc="0" dirty="0" smtClean="0">
                <a:latin typeface="Times New Roman"/>
                <a:cs typeface="Times New Roman"/>
              </a:rPr>
              <a:t>mana </a:t>
            </a:r>
            <a:r>
              <a:rPr sz="1100" spc="34" dirty="0" smtClean="0">
                <a:latin typeface="Times New Roman"/>
                <a:cs typeface="Times New Roman"/>
              </a:rPr>
              <a:t> </a:t>
            </a:r>
            <a:r>
              <a:rPr sz="1100" spc="0" dirty="0" smtClean="0">
                <a:latin typeface="Times New Roman"/>
                <a:cs typeface="Times New Roman"/>
              </a:rPr>
              <a:t>saja</a:t>
            </a:r>
            <a:r>
              <a:rPr sz="1100" spc="85"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dimasukkan.</a:t>
            </a:r>
            <a:r>
              <a:rPr sz="1100" spc="58" dirty="0" smtClean="0">
                <a:latin typeface="Times New Roman"/>
                <a:cs typeface="Times New Roman"/>
              </a:rPr>
              <a:t> </a:t>
            </a:r>
            <a:r>
              <a:rPr sz="1100" spc="0" dirty="0" smtClean="0">
                <a:latin typeface="Times New Roman"/>
                <a:cs typeface="Times New Roman"/>
              </a:rPr>
              <a:t>Mengatur format </a:t>
            </a:r>
            <a:r>
              <a:rPr sz="1100" spc="47"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tampilan</a:t>
            </a:r>
            <a:r>
              <a:rPr sz="1100" spc="-32" dirty="0" smtClean="0">
                <a:latin typeface="Times New Roman"/>
                <a:cs typeface="Times New Roman"/>
              </a:rPr>
              <a:t> </a:t>
            </a:r>
            <a:r>
              <a:rPr sz="1100" spc="0" dirty="0" smtClean="0">
                <a:latin typeface="Times New Roman"/>
                <a:cs typeface="Times New Roman"/>
              </a:rPr>
              <a:t>penulisan</a:t>
            </a:r>
            <a:r>
              <a:rPr sz="1100" spc="-32" dirty="0" smtClean="0">
                <a:latin typeface="Times New Roman"/>
                <a:cs typeface="Times New Roman"/>
              </a:rPr>
              <a:t> </a:t>
            </a:r>
            <a:r>
              <a:rPr sz="1100" spc="0" dirty="0" smtClean="0">
                <a:latin typeface="Times New Roman"/>
                <a:cs typeface="Times New Roman"/>
              </a:rPr>
              <a:t>dari</a:t>
            </a:r>
            <a:r>
              <a:rPr sz="1100" spc="239" dirty="0" smtClean="0">
                <a:latin typeface="Times New Roman"/>
                <a:cs typeface="Times New Roman"/>
              </a:rPr>
              <a:t> </a:t>
            </a:r>
            <a:r>
              <a:rPr sz="1100" spc="-21" dirty="0" smtClean="0">
                <a:latin typeface="Times New Roman"/>
                <a:cs typeface="Times New Roman"/>
              </a:rPr>
              <a:t>r</a:t>
            </a:r>
            <a:r>
              <a:rPr sz="1100" spc="0" dirty="0" smtClean="0">
                <a:latin typeface="Times New Roman"/>
                <a:cs typeface="Times New Roman"/>
              </a:rPr>
              <a:t>efe</a:t>
            </a:r>
            <a:r>
              <a:rPr sz="1100" spc="-21" dirty="0" smtClean="0">
                <a:latin typeface="Times New Roman"/>
                <a:cs typeface="Times New Roman"/>
              </a:rPr>
              <a:t>r</a:t>
            </a:r>
            <a:r>
              <a:rPr sz="1100" spc="0" dirty="0" smtClean="0">
                <a:latin typeface="Times New Roman"/>
                <a:cs typeface="Times New Roman"/>
              </a:rPr>
              <a:t>ensi.</a:t>
            </a:r>
            <a:r>
              <a:rPr sz="1100" spc="62" dirty="0" smtClean="0">
                <a:latin typeface="Times New Roman"/>
                <a:cs typeface="Times New Roman"/>
              </a:rPr>
              <a:t> </a:t>
            </a:r>
            <a:r>
              <a:rPr sz="1100" spc="0" dirty="0" smtClean="0">
                <a:latin typeface="Times New Roman"/>
                <a:cs typeface="Times New Roman"/>
              </a:rPr>
              <a:t>Banyak penulis</a:t>
            </a:r>
            <a:r>
              <a:rPr sz="1100" spc="-32" dirty="0" smtClean="0">
                <a:latin typeface="Times New Roman"/>
                <a:cs typeface="Times New Roman"/>
              </a:rPr>
              <a:t> </a:t>
            </a:r>
            <a:r>
              <a:rPr sz="1100" spc="0" dirty="0" smtClean="0">
                <a:latin typeface="Times New Roman"/>
                <a:cs typeface="Times New Roman"/>
              </a:rPr>
              <a:t>atau</a:t>
            </a:r>
            <a:r>
              <a:rPr sz="1100" spc="274" dirty="0" smtClean="0">
                <a:latin typeface="Times New Roman"/>
                <a:cs typeface="Times New Roman"/>
              </a:rPr>
              <a:t> </a:t>
            </a:r>
            <a:r>
              <a:rPr sz="1100" spc="0" dirty="0" smtClean="0">
                <a:latin typeface="Times New Roman"/>
                <a:cs typeface="Times New Roman"/>
              </a:rPr>
              <a:t>situs</a:t>
            </a:r>
            <a:r>
              <a:rPr sz="1100" spc="221" dirty="0" smtClean="0">
                <a:latin typeface="Times New Roman"/>
                <a:cs typeface="Times New Roman"/>
              </a:rPr>
              <a:t> </a:t>
            </a:r>
            <a:r>
              <a:rPr sz="1100" spc="0" dirty="0" smtClean="0">
                <a:latin typeface="Times New Roman"/>
                <a:cs typeface="Times New Roman"/>
              </a:rPr>
              <a:t>lndexlng paper(IEEExplo</a:t>
            </a:r>
            <a:r>
              <a:rPr sz="1100" spc="-19" dirty="0" smtClean="0">
                <a:latin typeface="Times New Roman"/>
                <a:cs typeface="Times New Roman"/>
              </a:rPr>
              <a:t>r</a:t>
            </a:r>
            <a:r>
              <a:rPr sz="1100" spc="0" dirty="0" smtClean="0">
                <a:latin typeface="Times New Roman"/>
                <a:cs typeface="Times New Roman"/>
              </a:rPr>
              <a:t>e,</a:t>
            </a:r>
            <a:r>
              <a:rPr sz="1100" spc="219" dirty="0" smtClean="0">
                <a:latin typeface="Times New Roman"/>
                <a:cs typeface="Times New Roman"/>
              </a:rPr>
              <a:t> </a:t>
            </a:r>
            <a:r>
              <a:rPr sz="1100" spc="0" dirty="0" smtClean="0">
                <a:latin typeface="Times New Roman"/>
                <a:cs typeface="Times New Roman"/>
              </a:rPr>
              <a:t>sciencedi</a:t>
            </a:r>
            <a:r>
              <a:rPr sz="1100" spc="-19" dirty="0" smtClean="0">
                <a:latin typeface="Times New Roman"/>
                <a:cs typeface="Times New Roman"/>
              </a:rPr>
              <a:t>r</a:t>
            </a:r>
            <a:r>
              <a:rPr sz="1100" spc="0" dirty="0" smtClean="0">
                <a:latin typeface="Times New Roman"/>
                <a:cs typeface="Times New Roman"/>
              </a:rPr>
              <a:t>ect, Google</a:t>
            </a:r>
            <a:r>
              <a:rPr sz="1100" spc="226" dirty="0" smtClean="0">
                <a:latin typeface="Times New Roman"/>
                <a:cs typeface="Times New Roman"/>
              </a:rPr>
              <a:t> </a:t>
            </a:r>
            <a:r>
              <a:rPr sz="1100" spc="0" dirty="0" smtClean="0">
                <a:latin typeface="Times New Roman"/>
                <a:cs typeface="Times New Roman"/>
              </a:rPr>
              <a:t>Schola</a:t>
            </a:r>
            <a:r>
              <a:rPr sz="1100" spc="-79" dirty="0" smtClean="0">
                <a:latin typeface="Times New Roman"/>
                <a:cs typeface="Times New Roman"/>
              </a:rPr>
              <a:t>r</a:t>
            </a:r>
            <a:r>
              <a:rPr sz="1100" spc="0" dirty="0" smtClean="0">
                <a:latin typeface="Times New Roman"/>
                <a:cs typeface="Times New Roman"/>
              </a:rPr>
              <a:t>,</a:t>
            </a:r>
            <a:r>
              <a:rPr sz="1100" spc="198" dirty="0" smtClean="0">
                <a:latin typeface="Times New Roman"/>
                <a:cs typeface="Times New Roman"/>
              </a:rPr>
              <a:t> </a:t>
            </a:r>
            <a:r>
              <a:rPr sz="1100" spc="0" dirty="0" smtClean="0">
                <a:latin typeface="Times New Roman"/>
                <a:cs typeface="Times New Roman"/>
              </a:rPr>
              <a:t>scopus) </a:t>
            </a:r>
            <a:r>
              <a:rPr sz="1100" spc="27"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menyediakan layanan</a:t>
            </a:r>
            <a:r>
              <a:rPr sz="1100" spc="-32" dirty="0" smtClean="0">
                <a:latin typeface="Times New Roman"/>
                <a:cs typeface="Times New Roman"/>
              </a:rPr>
              <a:t> </a:t>
            </a:r>
            <a:r>
              <a:rPr sz="1100" spc="0" dirty="0" smtClean="0">
                <a:latin typeface="Times New Roman"/>
                <a:cs typeface="Times New Roman"/>
              </a:rPr>
              <a:t>untuk mengunduh</a:t>
            </a:r>
            <a:r>
              <a:rPr sz="1100" spc="-41" dirty="0" smtClean="0">
                <a:latin typeface="Times New Roman"/>
                <a:cs typeface="Times New Roman"/>
              </a:rPr>
              <a:t> </a:t>
            </a:r>
            <a:r>
              <a:rPr sz="1100" spc="0" dirty="0" smtClean="0">
                <a:latin typeface="Times New Roman"/>
                <a:cs typeface="Times New Roman"/>
              </a:rPr>
              <a:t>paper</a:t>
            </a:r>
            <a:r>
              <a:rPr sz="1100" spc="-41" dirty="0" smtClean="0">
                <a:latin typeface="Times New Roman"/>
                <a:cs typeface="Times New Roman"/>
              </a:rPr>
              <a:t> </a:t>
            </a:r>
            <a:r>
              <a:rPr sz="1100" spc="0" dirty="0" smtClean="0">
                <a:latin typeface="Times New Roman"/>
                <a:cs typeface="Times New Roman"/>
              </a:rPr>
              <a:t>beserta </a:t>
            </a:r>
            <a:r>
              <a:rPr sz="1100" spc="36" dirty="0" smtClean="0">
                <a:latin typeface="Times New Roman"/>
                <a:cs typeface="Times New Roman"/>
              </a:rPr>
              <a:t> </a:t>
            </a:r>
            <a:r>
              <a:rPr sz="1100" spc="0" dirty="0" smtClean="0">
                <a:latin typeface="Times New Roman"/>
                <a:cs typeface="Times New Roman"/>
              </a:rPr>
              <a:t>entry</a:t>
            </a:r>
            <a:r>
              <a:rPr sz="1100" spc="270" dirty="0" smtClean="0">
                <a:latin typeface="Times New Roman"/>
                <a:cs typeface="Times New Roman"/>
              </a:rPr>
              <a:t> </a:t>
            </a:r>
            <a:r>
              <a:rPr sz="1100" spc="0" dirty="0" smtClean="0">
                <a:latin typeface="Times New Roman"/>
                <a:cs typeface="Times New Roman"/>
              </a:rPr>
              <a:t>bibtex-nya</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4" name="object 54"/>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3" name="object 13"/>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 name="object 10"/>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1" name="object 11"/>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9" name="object 9"/>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8" name="object 8"/>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7" name="object 7"/>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6" name="object 6"/>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rPr>
              <a:t>P</a:t>
            </a:r>
            <a:r>
              <a:rPr sz="600" spc="-10" dirty="0" smtClean="0">
                <a:latin typeface="Times New Roman"/>
                <a:cs typeface="Times New Roman"/>
              </a:rPr>
              <a:t>r</a:t>
            </a:r>
            <a:r>
              <a:rPr sz="600" spc="0" dirty="0" smtClean="0">
                <a:latin typeface="Times New Roman"/>
                <a:cs typeface="Times New Roman"/>
              </a:rPr>
              <a:t>esentasi</a:t>
            </a:r>
            <a:r>
              <a:rPr sz="600" spc="-8" dirty="0" smtClean="0">
                <a:latin typeface="Times New Roman"/>
                <a:cs typeface="Times New Roman"/>
              </a:rPr>
              <a:t> </a:t>
            </a:r>
            <a:r>
              <a:rPr sz="600" spc="0" dirty="0" smtClean="0">
                <a:latin typeface="Times New Roman"/>
                <a:cs typeface="Times New Roman"/>
              </a:rPr>
              <a:t>dengan</a:t>
            </a:r>
            <a:r>
              <a:rPr sz="600" spc="54" dirty="0" smtClean="0">
                <a:latin typeface="Times New Roman"/>
                <a:cs typeface="Times New Roman"/>
              </a:rPr>
              <a:t> </a:t>
            </a:r>
            <a:r>
              <a:rPr sz="600" spc="0" dirty="0" smtClean="0">
                <a:latin typeface="Times New Roman"/>
                <a:cs typeface="Times New Roman"/>
              </a:rPr>
              <a:t>Beamer</a:t>
            </a:r>
            <a:endParaRPr sz="600">
              <a:latin typeface="Times New Roman"/>
              <a:cs typeface="Times New Roman"/>
            </a:endParaRPr>
          </a:p>
        </p:txBody>
      </p:sp>
      <p:sp>
        <p:nvSpPr>
          <p:cNvPr id="5" name="object 5"/>
          <p:cNvSpPr txBox="1"/>
          <p:nvPr/>
        </p:nvSpPr>
        <p:spPr>
          <a:xfrm>
            <a:off x="99860" y="344631"/>
            <a:ext cx="735776" cy="207596"/>
          </a:xfrm>
          <a:prstGeom prst="rect">
            <a:avLst/>
          </a:prstGeom>
        </p:spPr>
        <p:txBody>
          <a:bodyPr wrap="square" lIns="0" tIns="0" rIns="0" bIns="0" rtlCol="0">
            <a:noAutofit/>
          </a:bodyPr>
          <a:lstStyle/>
          <a:p>
            <a:pPr marL="12700">
              <a:lnSpc>
                <a:spcPts val="1505"/>
              </a:lnSpc>
              <a:spcBef>
                <a:spcPts val="75"/>
              </a:spcBef>
            </a:pPr>
            <a:r>
              <a:rPr sz="1400" spc="69" dirty="0" smtClean="0">
                <a:latin typeface="Times New Roman"/>
                <a:cs typeface="Times New Roman"/>
              </a:rPr>
              <a:t>B</a:t>
            </a:r>
            <a:r>
              <a:rPr sz="1150" spc="69" dirty="0" smtClean="0">
                <a:latin typeface="Times New Roman"/>
                <a:cs typeface="Times New Roman"/>
              </a:rPr>
              <a:t>EAME</a:t>
            </a:r>
            <a:r>
              <a:rPr sz="1150" spc="0" dirty="0" smtClean="0">
                <a:latin typeface="Times New Roman"/>
                <a:cs typeface="Times New Roman"/>
              </a:rPr>
              <a:t>R</a:t>
            </a:r>
            <a:endParaRPr sz="1150">
              <a:latin typeface="Times New Roman"/>
              <a:cs typeface="Times New Roman"/>
            </a:endParaRPr>
          </a:p>
        </p:txBody>
      </p:sp>
      <p:sp>
        <p:nvSpPr>
          <p:cNvPr id="4" name="object 4"/>
          <p:cNvSpPr txBox="1"/>
          <p:nvPr/>
        </p:nvSpPr>
        <p:spPr>
          <a:xfrm>
            <a:off x="347294" y="1433005"/>
            <a:ext cx="3758130" cy="680175"/>
          </a:xfrm>
          <a:prstGeom prst="rect">
            <a:avLst/>
          </a:prstGeom>
        </p:spPr>
        <p:txBody>
          <a:bodyPr wrap="square" lIns="0" tIns="0" rIns="0" bIns="0" rtlCol="0">
            <a:noAutofit/>
          </a:bodyPr>
          <a:lstStyle/>
          <a:p>
            <a:pPr marL="12700" marR="11396">
              <a:lnSpc>
                <a:spcPts val="1175"/>
              </a:lnSpc>
              <a:spcBef>
                <a:spcPts val="58"/>
              </a:spcBef>
            </a:pPr>
            <a:r>
              <a:rPr sz="1100" spc="0" dirty="0" smtClean="0">
                <a:latin typeface="Times New Roman"/>
                <a:cs typeface="Times New Roman"/>
              </a:rPr>
              <a:t>Latex</a:t>
            </a:r>
            <a:r>
              <a:rPr sz="1100" spc="150" dirty="0" smtClean="0">
                <a:latin typeface="Times New Roman"/>
                <a:cs typeface="Times New Roman"/>
              </a:rPr>
              <a:t> </a:t>
            </a:r>
            <a:r>
              <a:rPr sz="1100" spc="0" dirty="0" smtClean="0">
                <a:latin typeface="Times New Roman"/>
                <a:cs typeface="Times New Roman"/>
              </a:rPr>
              <a:t>juga</a:t>
            </a:r>
            <a:r>
              <a:rPr sz="1100" spc="170" dirty="0" smtClean="0">
                <a:latin typeface="Times New Roman"/>
                <a:cs typeface="Times New Roman"/>
              </a:rPr>
              <a:t> </a:t>
            </a:r>
            <a:r>
              <a:rPr sz="1100" spc="0" dirty="0" smtClean="0">
                <a:latin typeface="Times New Roman"/>
                <a:cs typeface="Times New Roman"/>
              </a:rPr>
              <a:t>mendukung</a:t>
            </a:r>
            <a:r>
              <a:rPr sz="1100" spc="16" dirty="0" smtClean="0">
                <a:latin typeface="Times New Roman"/>
                <a:cs typeface="Times New Roman"/>
              </a:rPr>
              <a:t> </a:t>
            </a:r>
            <a:r>
              <a:rPr sz="1100" spc="0" dirty="0" smtClean="0">
                <a:latin typeface="Times New Roman"/>
                <a:cs typeface="Times New Roman"/>
              </a:rPr>
              <a:t>pembuatan</a:t>
            </a:r>
            <a:r>
              <a:rPr sz="1100" spc="-35" dirty="0" smtClean="0">
                <a:latin typeface="Times New Roman"/>
                <a:cs typeface="Times New Roman"/>
              </a:rPr>
              <a:t> </a:t>
            </a:r>
            <a:r>
              <a:rPr sz="1100" spc="0" dirty="0" smtClean="0">
                <a:latin typeface="Times New Roman"/>
                <a:cs typeface="Times New Roman"/>
              </a:rPr>
              <a:t>p</a:t>
            </a:r>
            <a:r>
              <a:rPr sz="1100" spc="-22" dirty="0" smtClean="0">
                <a:latin typeface="Times New Roman"/>
                <a:cs typeface="Times New Roman"/>
              </a:rPr>
              <a:t>r</a:t>
            </a:r>
            <a:r>
              <a:rPr sz="1100" spc="0" dirty="0" smtClean="0">
                <a:latin typeface="Times New Roman"/>
                <a:cs typeface="Times New Roman"/>
              </a:rPr>
              <a:t>esentasi</a:t>
            </a:r>
            <a:r>
              <a:rPr sz="1100" spc="-126" dirty="0" smtClean="0">
                <a:latin typeface="Times New Roman"/>
                <a:cs typeface="Times New Roman"/>
              </a:rPr>
              <a:t> </a:t>
            </a:r>
            <a:r>
              <a:rPr sz="1100" spc="0" dirty="0" smtClean="0">
                <a:latin typeface="Times New Roman"/>
                <a:cs typeface="Times New Roman"/>
              </a:rPr>
              <a:t>dengan</a:t>
            </a:r>
            <a:endParaRPr sz="1100">
              <a:latin typeface="Times New Roman"/>
              <a:cs typeface="Times New Roman"/>
            </a:endParaRPr>
          </a:p>
          <a:p>
            <a:pPr marL="12700">
              <a:lnSpc>
                <a:spcPts val="1264"/>
              </a:lnSpc>
              <a:spcBef>
                <a:spcPts val="31"/>
              </a:spcBef>
            </a:pPr>
            <a:r>
              <a:rPr sz="1100" spc="0" dirty="0" smtClean="0">
                <a:latin typeface="Times New Roman"/>
                <a:cs typeface="Times New Roman"/>
              </a:rPr>
              <a:t>menggunakan</a:t>
            </a:r>
            <a:r>
              <a:rPr sz="1100" spc="-32" dirty="0" smtClean="0">
                <a:latin typeface="Times New Roman"/>
                <a:cs typeface="Times New Roman"/>
              </a:rPr>
              <a:t> </a:t>
            </a:r>
            <a:r>
              <a:rPr sz="1100" spc="0" dirty="0" smtClean="0">
                <a:latin typeface="Times New Roman"/>
                <a:cs typeface="Times New Roman"/>
              </a:rPr>
              <a:t>document</a:t>
            </a:r>
            <a:r>
              <a:rPr sz="1100" spc="-32" dirty="0" smtClean="0">
                <a:latin typeface="Times New Roman"/>
                <a:cs typeface="Times New Roman"/>
              </a:rPr>
              <a:t> </a:t>
            </a:r>
            <a:r>
              <a:rPr sz="1100" spc="0" dirty="0" smtClean="0">
                <a:latin typeface="Times New Roman"/>
                <a:cs typeface="Times New Roman"/>
              </a:rPr>
              <a:t>class</a:t>
            </a:r>
            <a:r>
              <a:rPr sz="1100" spc="128"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bernama</a:t>
            </a:r>
            <a:r>
              <a:rPr sz="1100" spc="-32" dirty="0" smtClean="0">
                <a:latin typeface="Times New Roman"/>
                <a:cs typeface="Times New Roman"/>
              </a:rPr>
              <a:t> </a:t>
            </a:r>
            <a:r>
              <a:rPr sz="1100" spc="0" dirty="0" smtClean="0">
                <a:latin typeface="Times New Roman"/>
                <a:cs typeface="Times New Roman"/>
              </a:rPr>
              <a:t>Beame</a:t>
            </a:r>
            <a:r>
              <a:rPr sz="1100" spc="-79" dirty="0" smtClean="0">
                <a:latin typeface="Times New Roman"/>
                <a:cs typeface="Times New Roman"/>
              </a:rPr>
              <a:t>r</a:t>
            </a:r>
            <a:r>
              <a:rPr sz="1100" spc="0" dirty="0" smtClean="0">
                <a:latin typeface="Times New Roman"/>
                <a:cs typeface="Times New Roman"/>
              </a:rPr>
              <a:t>. Document</a:t>
            </a:r>
            <a:r>
              <a:rPr sz="1100" spc="-27" dirty="0" smtClean="0">
                <a:latin typeface="Times New Roman"/>
                <a:cs typeface="Times New Roman"/>
              </a:rPr>
              <a:t> </a:t>
            </a:r>
            <a:r>
              <a:rPr sz="1100" spc="0" dirty="0" smtClean="0">
                <a:latin typeface="Times New Roman"/>
                <a:cs typeface="Times New Roman"/>
              </a:rPr>
              <a:t>class</a:t>
            </a:r>
            <a:r>
              <a:rPr sz="1100" spc="128" dirty="0" smtClean="0">
                <a:latin typeface="Times New Roman"/>
                <a:cs typeface="Times New Roman"/>
              </a:rPr>
              <a:t> </a:t>
            </a:r>
            <a:r>
              <a:rPr sz="1100" spc="0" dirty="0" smtClean="0">
                <a:latin typeface="Times New Roman"/>
                <a:cs typeface="Times New Roman"/>
              </a:rPr>
              <a:t>ini</a:t>
            </a:r>
            <a:r>
              <a:rPr sz="1100" spc="104" dirty="0" smtClean="0">
                <a:latin typeface="Times New Roman"/>
                <a:cs typeface="Times New Roman"/>
              </a:rPr>
              <a:t> </a:t>
            </a:r>
            <a:r>
              <a:rPr sz="1100" spc="0" dirty="0" smtClean="0">
                <a:latin typeface="Times New Roman"/>
                <a:cs typeface="Times New Roman"/>
              </a:rPr>
              <a:t>mendukung</a:t>
            </a:r>
            <a:r>
              <a:rPr sz="1100" spc="16" dirty="0" smtClean="0">
                <a:latin typeface="Times New Roman"/>
                <a:cs typeface="Times New Roman"/>
              </a:rPr>
              <a:t> </a:t>
            </a:r>
            <a:r>
              <a:rPr sz="1100" spc="0" dirty="0" smtClean="0">
                <a:latin typeface="Times New Roman"/>
                <a:cs typeface="Times New Roman"/>
              </a:rPr>
              <a:t>perintah-perintah</a:t>
            </a:r>
            <a:r>
              <a:rPr sz="1100" spc="-35" dirty="0" smtClean="0">
                <a:latin typeface="Times New Roman"/>
                <a:cs typeface="Times New Roman"/>
              </a:rPr>
              <a:t> </a:t>
            </a:r>
            <a:r>
              <a:rPr sz="1100" spc="0" dirty="0" smtClean="0">
                <a:latin typeface="Times New Roman"/>
                <a:cs typeface="Times New Roman"/>
              </a:rPr>
              <a:t>tambahan untuk</a:t>
            </a:r>
            <a:r>
              <a:rPr sz="1100" spc="94" dirty="0" smtClean="0">
                <a:latin typeface="Times New Roman"/>
                <a:cs typeface="Times New Roman"/>
              </a:rPr>
              <a:t> </a:t>
            </a:r>
            <a:r>
              <a:rPr sz="1100" spc="0" dirty="0" smtClean="0">
                <a:latin typeface="Times New Roman"/>
                <a:cs typeface="Times New Roman"/>
              </a:rPr>
              <a:t>pembuatan</a:t>
            </a:r>
            <a:r>
              <a:rPr sz="1100" spc="66" dirty="0" smtClean="0">
                <a:latin typeface="Times New Roman"/>
                <a:cs typeface="Times New Roman"/>
              </a:rPr>
              <a:t> </a:t>
            </a:r>
            <a:r>
              <a:rPr sz="1100" spc="0" dirty="0" smtClean="0">
                <a:latin typeface="Times New Roman"/>
                <a:cs typeface="Times New Roman"/>
              </a:rPr>
              <a:t>slide-slide</a:t>
            </a:r>
            <a:r>
              <a:rPr sz="1100" spc="-120" dirty="0" smtClean="0">
                <a:latin typeface="Times New Roman"/>
                <a:cs typeface="Times New Roman"/>
              </a:rPr>
              <a:t> </a:t>
            </a:r>
            <a:r>
              <a:rPr sz="1100" spc="0" dirty="0" smtClean="0">
                <a:latin typeface="Times New Roman"/>
                <a:cs typeface="Times New Roman"/>
              </a:rPr>
              <a:t>dalam</a:t>
            </a:r>
            <a:r>
              <a:rPr sz="1100" spc="23" dirty="0" smtClean="0">
                <a:latin typeface="Times New Roman"/>
                <a:cs typeface="Times New Roman"/>
              </a:rPr>
              <a:t> </a:t>
            </a:r>
            <a:r>
              <a:rPr sz="1100" spc="0" dirty="0" smtClean="0">
                <a:latin typeface="Times New Roman"/>
                <a:cs typeface="Times New Roman"/>
              </a:rPr>
              <a:t>p</a:t>
            </a:r>
            <a:r>
              <a:rPr sz="1100" spc="-19" dirty="0" smtClean="0">
                <a:latin typeface="Times New Roman"/>
                <a:cs typeface="Times New Roman"/>
              </a:rPr>
              <a:t>r</a:t>
            </a:r>
            <a:r>
              <a:rPr sz="1100" spc="0" dirty="0" smtClean="0">
                <a:latin typeface="Times New Roman"/>
                <a:cs typeface="Times New Roman"/>
              </a:rPr>
              <a:t>esentasi.</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7" name="object 57"/>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0" name="object 50"/>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6" name="object 56"/>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1" name="object 41"/>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2" name="object 42"/>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8" name="object 28"/>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4" name="object 34"/>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5" name="object 35"/>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8" name="object 38"/>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8" name="object 18"/>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7" name="object 17"/>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4" name="object 14"/>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3" name="object 13"/>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1" name="object 11"/>
          <p:cNvSpPr txBox="1"/>
          <p:nvPr/>
        </p:nvSpPr>
        <p:spPr>
          <a:xfrm>
            <a:off x="97193" y="20970"/>
            <a:ext cx="502467" cy="101315"/>
          </a:xfrm>
          <a:prstGeom prst="rect">
            <a:avLst/>
          </a:prstGeom>
        </p:spPr>
        <p:txBody>
          <a:bodyPr wrap="square" lIns="0" tIns="0" rIns="0" bIns="0" rtlCol="0">
            <a:noAutofit/>
          </a:bodyPr>
          <a:lstStyle/>
          <a:p>
            <a:pPr marL="12700">
              <a:lnSpc>
                <a:spcPct val="95825"/>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a:t>
            </a:r>
            <a:endParaRPr sz="450">
              <a:latin typeface="Times New Roman"/>
              <a:cs typeface="Times New Roman"/>
            </a:endParaRPr>
          </a:p>
        </p:txBody>
      </p:sp>
      <p:sp>
        <p:nvSpPr>
          <p:cNvPr id="10" name="object 10"/>
          <p:cNvSpPr txBox="1"/>
          <p:nvPr/>
        </p:nvSpPr>
        <p:spPr>
          <a:xfrm>
            <a:off x="644563" y="20970"/>
            <a:ext cx="630580"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9" name="object 9"/>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8" name="object 8"/>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7" name="object 7"/>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rPr>
              <a:t>P</a:t>
            </a:r>
            <a:r>
              <a:rPr sz="600" spc="-10" dirty="0" smtClean="0">
                <a:latin typeface="Times New Roman"/>
                <a:cs typeface="Times New Roman"/>
              </a:rPr>
              <a:t>r</a:t>
            </a:r>
            <a:r>
              <a:rPr sz="600" spc="0" dirty="0" smtClean="0">
                <a:latin typeface="Times New Roman"/>
                <a:cs typeface="Times New Roman"/>
              </a:rPr>
              <a:t>esentasi</a:t>
            </a:r>
            <a:r>
              <a:rPr sz="600" spc="-8" dirty="0" smtClean="0">
                <a:latin typeface="Times New Roman"/>
                <a:cs typeface="Times New Roman"/>
              </a:rPr>
              <a:t> </a:t>
            </a:r>
            <a:r>
              <a:rPr sz="600" spc="0" dirty="0" smtClean="0">
                <a:latin typeface="Times New Roman"/>
                <a:cs typeface="Times New Roman"/>
              </a:rPr>
              <a:t>dengan</a:t>
            </a:r>
            <a:r>
              <a:rPr sz="600" spc="54" dirty="0" smtClean="0">
                <a:latin typeface="Times New Roman"/>
                <a:cs typeface="Times New Roman"/>
              </a:rPr>
              <a:t> </a:t>
            </a:r>
            <a:r>
              <a:rPr sz="600" spc="0" dirty="0" smtClean="0">
                <a:latin typeface="Times New Roman"/>
                <a:cs typeface="Times New Roman"/>
              </a:rPr>
              <a:t>Beamer</a:t>
            </a:r>
            <a:endParaRPr sz="600">
              <a:latin typeface="Times New Roman"/>
              <a:cs typeface="Times New Roman"/>
            </a:endParaRPr>
          </a:p>
        </p:txBody>
      </p:sp>
      <p:sp>
        <p:nvSpPr>
          <p:cNvPr id="6" name="object 6"/>
          <p:cNvSpPr txBox="1"/>
          <p:nvPr/>
        </p:nvSpPr>
        <p:spPr>
          <a:xfrm>
            <a:off x="347294" y="1183170"/>
            <a:ext cx="2203059"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Documentclass</a:t>
            </a:r>
            <a:r>
              <a:rPr sz="1100" spc="-24" dirty="0" smtClean="0">
                <a:latin typeface="Times New Roman"/>
                <a:cs typeface="Times New Roman"/>
              </a:rPr>
              <a:t> </a:t>
            </a:r>
            <a:r>
              <a:rPr sz="1100" spc="0" dirty="0" smtClean="0">
                <a:latin typeface="Times New Roman"/>
                <a:cs typeface="Times New Roman"/>
              </a:rPr>
              <a:t>set</a:t>
            </a:r>
            <a:r>
              <a:rPr sz="1100" spc="109" dirty="0" smtClean="0">
                <a:latin typeface="Times New Roman"/>
                <a:cs typeface="Times New Roman"/>
              </a:rPr>
              <a:t> </a:t>
            </a:r>
            <a:r>
              <a:rPr sz="1100" spc="0" dirty="0" smtClean="0">
                <a:latin typeface="Times New Roman"/>
                <a:cs typeface="Times New Roman"/>
              </a:rPr>
              <a:t>menjadi</a:t>
            </a:r>
            <a:r>
              <a:rPr sz="1100" spc="-27" dirty="0" smtClean="0">
                <a:latin typeface="Times New Roman"/>
                <a:cs typeface="Times New Roman"/>
              </a:rPr>
              <a:t> </a:t>
            </a:r>
            <a:r>
              <a:rPr sz="1100" spc="0" dirty="0" smtClean="0">
                <a:latin typeface="Times New Roman"/>
                <a:cs typeface="Times New Roman"/>
              </a:rPr>
              <a:t>beamer</a:t>
            </a:r>
            <a:endParaRPr sz="1100">
              <a:latin typeface="Times New Roman"/>
              <a:cs typeface="Times New Roman"/>
            </a:endParaRPr>
          </a:p>
        </p:txBody>
      </p:sp>
      <p:sp>
        <p:nvSpPr>
          <p:cNvPr id="5" name="object 5"/>
          <p:cNvSpPr txBox="1"/>
          <p:nvPr/>
        </p:nvSpPr>
        <p:spPr>
          <a:xfrm>
            <a:off x="347294" y="1468462"/>
            <a:ext cx="1874983" cy="163945"/>
          </a:xfrm>
          <a:prstGeom prst="rect">
            <a:avLst/>
          </a:prstGeom>
        </p:spPr>
        <p:txBody>
          <a:bodyPr wrap="square" lIns="0" tIns="0" rIns="0" bIns="0" rtlCol="0">
            <a:noAutofit/>
          </a:bodyPr>
          <a:lstStyle/>
          <a:p>
            <a:pPr marL="12700">
              <a:lnSpc>
                <a:spcPts val="1180"/>
              </a:lnSpc>
              <a:spcBef>
                <a:spcPts val="59"/>
              </a:spcBef>
            </a:pPr>
            <a:r>
              <a:rPr lang="id-ID" sz="1100" spc="0" dirty="0" smtClean="0">
                <a:latin typeface="Times New Roman"/>
                <a:cs typeface="Times New Roman"/>
              </a:rPr>
              <a:t>\</a:t>
            </a:r>
            <a:r>
              <a:rPr sz="1100" spc="0" dirty="0" err="1" smtClean="0">
                <a:latin typeface="Times New Roman"/>
                <a:cs typeface="Times New Roman"/>
              </a:rPr>
              <a:t>documentclass</a:t>
            </a:r>
            <a:r>
              <a:rPr sz="1100" spc="0" dirty="0" smtClean="0">
                <a:latin typeface="Times New Roman"/>
                <a:cs typeface="Times New Roman"/>
              </a:rPr>
              <a:t>{beamer}</a:t>
            </a:r>
            <a:endParaRPr sz="1100" dirty="0">
              <a:latin typeface="Times New Roman"/>
              <a:cs typeface="Times New Roman"/>
            </a:endParaRPr>
          </a:p>
        </p:txBody>
      </p:sp>
      <p:sp>
        <p:nvSpPr>
          <p:cNvPr id="4" name="object 4"/>
          <p:cNvSpPr txBox="1"/>
          <p:nvPr/>
        </p:nvSpPr>
        <p:spPr>
          <a:xfrm>
            <a:off x="347294" y="1812619"/>
            <a:ext cx="1209964" cy="163945"/>
          </a:xfrm>
          <a:prstGeom prst="rect">
            <a:avLst/>
          </a:prstGeom>
        </p:spPr>
        <p:txBody>
          <a:bodyPr wrap="square" lIns="0" tIns="0" rIns="0" bIns="0" rtlCol="0">
            <a:noAutofit/>
          </a:bodyPr>
          <a:lstStyle/>
          <a:p>
            <a:pPr marL="12700">
              <a:lnSpc>
                <a:spcPts val="1180"/>
              </a:lnSpc>
              <a:spcBef>
                <a:spcPts val="59"/>
              </a:spcBef>
            </a:pPr>
            <a:r>
              <a:rPr lang="id-ID" sz="1100" spc="0" dirty="0" smtClean="0">
                <a:latin typeface="Times New Roman"/>
                <a:cs typeface="Times New Roman"/>
              </a:rPr>
              <a:t>\</a:t>
            </a:r>
            <a:r>
              <a:rPr sz="1100" spc="0" dirty="0" smtClean="0">
                <a:latin typeface="Times New Roman"/>
                <a:cs typeface="Times New Roman"/>
              </a:rPr>
              <a:t>end{document}</a:t>
            </a:r>
            <a:endParaRPr sz="1100" dirty="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4" name="object 54"/>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3" name="object 13"/>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 name="object 10"/>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1" name="object 11"/>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9" name="object 9"/>
          <p:cNvSpPr/>
          <p:nvPr/>
        </p:nvSpPr>
        <p:spPr>
          <a:xfrm>
            <a:off x="1346746" y="1215135"/>
            <a:ext cx="1914525" cy="747712"/>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7" name="object 7"/>
          <p:cNvSpPr txBox="1"/>
          <p:nvPr/>
        </p:nvSpPr>
        <p:spPr>
          <a:xfrm>
            <a:off x="1784023" y="20970"/>
            <a:ext cx="1790432"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6" name="object 6"/>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rPr>
              <a:t>P</a:t>
            </a:r>
            <a:r>
              <a:rPr sz="600" spc="-10" dirty="0" smtClean="0">
                <a:latin typeface="Times New Roman"/>
                <a:cs typeface="Times New Roman"/>
              </a:rPr>
              <a:t>r</a:t>
            </a:r>
            <a:r>
              <a:rPr sz="600" spc="0" dirty="0" smtClean="0">
                <a:latin typeface="Times New Roman"/>
                <a:cs typeface="Times New Roman"/>
              </a:rPr>
              <a:t>esentasi</a:t>
            </a:r>
            <a:r>
              <a:rPr sz="600" spc="-8" dirty="0" smtClean="0">
                <a:latin typeface="Times New Roman"/>
                <a:cs typeface="Times New Roman"/>
              </a:rPr>
              <a:t> </a:t>
            </a:r>
            <a:r>
              <a:rPr sz="600" spc="0" dirty="0" smtClean="0">
                <a:latin typeface="Times New Roman"/>
                <a:cs typeface="Times New Roman"/>
              </a:rPr>
              <a:t>dengan</a:t>
            </a:r>
            <a:r>
              <a:rPr sz="600" spc="54" dirty="0" smtClean="0">
                <a:latin typeface="Times New Roman"/>
                <a:cs typeface="Times New Roman"/>
              </a:rPr>
              <a:t> </a:t>
            </a:r>
            <a:r>
              <a:rPr sz="600" spc="0" dirty="0" smtClean="0">
                <a:latin typeface="Times New Roman"/>
                <a:cs typeface="Times New Roman"/>
              </a:rPr>
              <a:t>Beamer</a:t>
            </a:r>
            <a:endParaRPr sz="600">
              <a:latin typeface="Times New Roman"/>
              <a:cs typeface="Times New Roman"/>
            </a:endParaRPr>
          </a:p>
        </p:txBody>
      </p:sp>
      <p:sp>
        <p:nvSpPr>
          <p:cNvPr id="5" name="object 5"/>
          <p:cNvSpPr txBox="1"/>
          <p:nvPr/>
        </p:nvSpPr>
        <p:spPr>
          <a:xfrm>
            <a:off x="347294" y="892328"/>
            <a:ext cx="2967415" cy="163945"/>
          </a:xfrm>
          <a:prstGeom prst="rect">
            <a:avLst/>
          </a:prstGeom>
        </p:spPr>
        <p:txBody>
          <a:bodyPr wrap="square" lIns="0" tIns="0" rIns="0" bIns="0" rtlCol="0">
            <a:noAutofit/>
          </a:bodyPr>
          <a:lstStyle/>
          <a:p>
            <a:pPr marL="12700">
              <a:lnSpc>
                <a:spcPts val="1175"/>
              </a:lnSpc>
              <a:spcBef>
                <a:spcPts val="58"/>
              </a:spcBef>
            </a:pPr>
            <a:r>
              <a:rPr sz="1100" spc="-59" dirty="0" smtClean="0">
                <a:latin typeface="Times New Roman"/>
                <a:cs typeface="Times New Roman"/>
              </a:rPr>
              <a:t>T</a:t>
            </a:r>
            <a:r>
              <a:rPr sz="1100" spc="0" dirty="0" smtClean="0">
                <a:latin typeface="Times New Roman"/>
                <a:cs typeface="Times New Roman"/>
              </a:rPr>
              <a:t>iap</a:t>
            </a:r>
            <a:r>
              <a:rPr sz="1100" spc="167" dirty="0" smtClean="0">
                <a:latin typeface="Times New Roman"/>
                <a:cs typeface="Times New Roman"/>
              </a:rPr>
              <a:t> </a:t>
            </a:r>
            <a:r>
              <a:rPr sz="1100" spc="0" dirty="0" smtClean="0">
                <a:latin typeface="Times New Roman"/>
                <a:cs typeface="Times New Roman"/>
              </a:rPr>
              <a:t>1</a:t>
            </a:r>
            <a:r>
              <a:rPr sz="1100" spc="-5" dirty="0" smtClean="0">
                <a:latin typeface="Times New Roman"/>
                <a:cs typeface="Times New Roman"/>
              </a:rPr>
              <a:t> </a:t>
            </a:r>
            <a:r>
              <a:rPr sz="1100" spc="0" dirty="0" smtClean="0">
                <a:latin typeface="Times New Roman"/>
                <a:cs typeface="Times New Roman"/>
              </a:rPr>
              <a:t>slide</a:t>
            </a:r>
            <a:r>
              <a:rPr sz="1100" spc="207" dirty="0" smtClean="0">
                <a:latin typeface="Times New Roman"/>
                <a:cs typeface="Times New Roman"/>
              </a:rPr>
              <a:t> </a:t>
            </a:r>
            <a:r>
              <a:rPr sz="1100" spc="0" dirty="0" smtClean="0">
                <a:latin typeface="Times New Roman"/>
                <a:cs typeface="Times New Roman"/>
              </a:rPr>
              <a:t>di</a:t>
            </a:r>
            <a:r>
              <a:rPr sz="1100" spc="-22" dirty="0" smtClean="0">
                <a:latin typeface="Times New Roman"/>
                <a:cs typeface="Times New Roman"/>
              </a:rPr>
              <a:t>r</a:t>
            </a:r>
            <a:r>
              <a:rPr sz="1100" spc="0" dirty="0" smtClean="0">
                <a:latin typeface="Times New Roman"/>
                <a:cs typeface="Times New Roman"/>
              </a:rPr>
              <a:t>ep</a:t>
            </a:r>
            <a:r>
              <a:rPr sz="1100" spc="-22" dirty="0" smtClean="0">
                <a:latin typeface="Times New Roman"/>
                <a:cs typeface="Times New Roman"/>
              </a:rPr>
              <a:t>r</a:t>
            </a:r>
            <a:r>
              <a:rPr sz="1100" spc="0" dirty="0" smtClean="0">
                <a:latin typeface="Times New Roman"/>
                <a:cs typeface="Times New Roman"/>
              </a:rPr>
              <a:t>esentasikan</a:t>
            </a:r>
            <a:r>
              <a:rPr sz="1100" spc="14" dirty="0" smtClean="0">
                <a:latin typeface="Times New Roman"/>
                <a:cs typeface="Times New Roman"/>
              </a:rPr>
              <a:t> </a:t>
            </a:r>
            <a:r>
              <a:rPr sz="1100" spc="0" dirty="0" smtClean="0">
                <a:latin typeface="Times New Roman"/>
                <a:cs typeface="Times New Roman"/>
              </a:rPr>
              <a:t>ke</a:t>
            </a:r>
            <a:r>
              <a:rPr sz="1100" spc="82" dirty="0" smtClean="0">
                <a:latin typeface="Times New Roman"/>
                <a:cs typeface="Times New Roman"/>
              </a:rPr>
              <a:t> </a:t>
            </a:r>
            <a:r>
              <a:rPr sz="1100" spc="0" dirty="0" smtClean="0">
                <a:latin typeface="Times New Roman"/>
                <a:cs typeface="Times New Roman"/>
              </a:rPr>
              <a:t>dalam</a:t>
            </a:r>
            <a:r>
              <a:rPr sz="1100" spc="-35" dirty="0" smtClean="0">
                <a:latin typeface="Times New Roman"/>
                <a:cs typeface="Times New Roman"/>
              </a:rPr>
              <a:t> </a:t>
            </a:r>
            <a:r>
              <a:rPr sz="1100" spc="0" dirty="0" smtClean="0">
                <a:latin typeface="Times New Roman"/>
                <a:cs typeface="Times New Roman"/>
              </a:rPr>
              <a:t>1</a:t>
            </a:r>
            <a:r>
              <a:rPr sz="1100" spc="-5" dirty="0" smtClean="0">
                <a:latin typeface="Times New Roman"/>
                <a:cs typeface="Times New Roman"/>
              </a:rPr>
              <a:t> </a:t>
            </a:r>
            <a:r>
              <a:rPr sz="1100" spc="0" dirty="0" smtClean="0">
                <a:latin typeface="Times New Roman"/>
                <a:cs typeface="Times New Roman"/>
              </a:rPr>
              <a:t>frame</a:t>
            </a:r>
            <a:endParaRPr sz="1100">
              <a:latin typeface="Times New Roman"/>
              <a:cs typeface="Times New Roman"/>
            </a:endParaRPr>
          </a:p>
        </p:txBody>
      </p:sp>
      <p:sp>
        <p:nvSpPr>
          <p:cNvPr id="4" name="object 4"/>
          <p:cNvSpPr txBox="1"/>
          <p:nvPr/>
        </p:nvSpPr>
        <p:spPr>
          <a:xfrm>
            <a:off x="347294" y="2167497"/>
            <a:ext cx="3719856" cy="336017"/>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Semua</a:t>
            </a:r>
            <a:r>
              <a:rPr sz="1100" spc="269" dirty="0" smtClean="0">
                <a:latin typeface="Times New Roman"/>
                <a:cs typeface="Times New Roman"/>
              </a:rPr>
              <a:t> </a:t>
            </a:r>
            <a:r>
              <a:rPr sz="1100" spc="0" dirty="0" smtClean="0">
                <a:latin typeface="Times New Roman"/>
                <a:cs typeface="Times New Roman"/>
              </a:rPr>
              <a:t>perintah</a:t>
            </a:r>
            <a:r>
              <a:rPr sz="1100" spc="-35" dirty="0" smtClean="0">
                <a:latin typeface="Times New Roman"/>
                <a:cs typeface="Times New Roman"/>
              </a:rPr>
              <a:t> </a:t>
            </a:r>
            <a:r>
              <a:rPr sz="1100" spc="0" dirty="0" smtClean="0">
                <a:latin typeface="Times New Roman"/>
                <a:cs typeface="Times New Roman"/>
              </a:rPr>
              <a:t>yang</a:t>
            </a:r>
            <a:r>
              <a:rPr sz="1100" spc="235" dirty="0" smtClean="0">
                <a:latin typeface="Times New Roman"/>
                <a:cs typeface="Times New Roman"/>
              </a:rPr>
              <a:t> </a:t>
            </a:r>
            <a:r>
              <a:rPr sz="1100" spc="0" dirty="0" smtClean="0">
                <a:latin typeface="Times New Roman"/>
                <a:cs typeface="Times New Roman"/>
              </a:rPr>
              <a:t>sebelumnya</a:t>
            </a:r>
            <a:r>
              <a:rPr sz="1100" spc="-30" dirty="0" smtClean="0">
                <a:latin typeface="Times New Roman"/>
                <a:cs typeface="Times New Roman"/>
              </a:rPr>
              <a:t> </a:t>
            </a:r>
            <a:r>
              <a:rPr sz="1100" spc="0" dirty="0" smtClean="0">
                <a:latin typeface="Times New Roman"/>
                <a:cs typeface="Times New Roman"/>
              </a:rPr>
              <a:t>sudah</a:t>
            </a:r>
            <a:r>
              <a:rPr sz="1100" spc="72" dirty="0" smtClean="0">
                <a:latin typeface="Times New Roman"/>
                <a:cs typeface="Times New Roman"/>
              </a:rPr>
              <a:t> </a:t>
            </a:r>
            <a:r>
              <a:rPr sz="1100" spc="0" dirty="0" smtClean="0">
                <a:latin typeface="Times New Roman"/>
                <a:cs typeface="Times New Roman"/>
              </a:rPr>
              <a:t>dipelajari,</a:t>
            </a:r>
            <a:r>
              <a:rPr sz="1100" spc="-118" dirty="0" smtClean="0">
                <a:latin typeface="Times New Roman"/>
                <a:cs typeface="Times New Roman"/>
              </a:rPr>
              <a:t> </a:t>
            </a:r>
            <a:r>
              <a:rPr sz="1100" spc="0" dirty="0" smtClean="0">
                <a:latin typeface="Times New Roman"/>
                <a:cs typeface="Times New Roman"/>
              </a:rPr>
              <a:t>gamba</a:t>
            </a:r>
            <a:r>
              <a:rPr sz="1100" spc="-79" dirty="0" smtClean="0">
                <a:latin typeface="Times New Roman"/>
                <a:cs typeface="Times New Roman"/>
              </a:rPr>
              <a:t>r</a:t>
            </a:r>
            <a:r>
              <a:rPr sz="1100" spc="0" dirty="0" smtClean="0">
                <a:latin typeface="Times New Roman"/>
                <a:cs typeface="Times New Roman"/>
              </a:rPr>
              <a:t>,</a:t>
            </a:r>
            <a:endParaRPr sz="1100">
              <a:latin typeface="Times New Roman"/>
              <a:cs typeface="Times New Roman"/>
            </a:endParaRPr>
          </a:p>
          <a:p>
            <a:pPr marL="12700" marR="20781">
              <a:lnSpc>
                <a:spcPct val="95825"/>
              </a:lnSpc>
              <a:spcBef>
                <a:spcPts val="31"/>
              </a:spcBef>
            </a:pPr>
            <a:r>
              <a:rPr sz="1100" spc="0" dirty="0" smtClean="0">
                <a:latin typeface="Times New Roman"/>
                <a:cs typeface="Times New Roman"/>
              </a:rPr>
              <a:t>tabel,</a:t>
            </a:r>
            <a:r>
              <a:rPr sz="1100" spc="192" dirty="0" smtClean="0">
                <a:latin typeface="Times New Roman"/>
                <a:cs typeface="Times New Roman"/>
              </a:rPr>
              <a:t> </a:t>
            </a:r>
            <a:r>
              <a:rPr sz="1100" spc="-11" dirty="0" smtClean="0">
                <a:latin typeface="Times New Roman"/>
                <a:cs typeface="Times New Roman"/>
              </a:rPr>
              <a:t>r</a:t>
            </a:r>
            <a:r>
              <a:rPr sz="1100" spc="0" dirty="0" smtClean="0">
                <a:latin typeface="Times New Roman"/>
                <a:cs typeface="Times New Roman"/>
              </a:rPr>
              <a:t>umus,</a:t>
            </a:r>
            <a:r>
              <a:rPr sz="1100" spc="-19" dirty="0" smtClean="0">
                <a:latin typeface="Times New Roman"/>
                <a:cs typeface="Times New Roman"/>
              </a:rPr>
              <a:t> </a:t>
            </a:r>
            <a:r>
              <a:rPr sz="1100" spc="0" dirty="0" smtClean="0">
                <a:latin typeface="Times New Roman"/>
                <a:cs typeface="Times New Roman"/>
              </a:rPr>
              <a:t>bekerja</a:t>
            </a:r>
            <a:r>
              <a:rPr sz="1100" spc="226" dirty="0" smtClean="0">
                <a:latin typeface="Times New Roman"/>
                <a:cs typeface="Times New Roman"/>
              </a:rPr>
              <a:t> </a:t>
            </a:r>
            <a:r>
              <a:rPr sz="1100" spc="0" dirty="0" smtClean="0">
                <a:latin typeface="Times New Roman"/>
                <a:cs typeface="Times New Roman"/>
              </a:rPr>
              <a:t>juga</a:t>
            </a:r>
            <a:r>
              <a:rPr sz="1100" spc="170" dirty="0" smtClean="0">
                <a:latin typeface="Times New Roman"/>
                <a:cs typeface="Times New Roman"/>
              </a:rPr>
              <a:t> </a:t>
            </a:r>
            <a:r>
              <a:rPr sz="1100" spc="0" dirty="0" smtClean="0">
                <a:latin typeface="Times New Roman"/>
                <a:cs typeface="Times New Roman"/>
              </a:rPr>
              <a:t>di</a:t>
            </a:r>
            <a:r>
              <a:rPr sz="1100" spc="128" dirty="0" smtClean="0">
                <a:latin typeface="Times New Roman"/>
                <a:cs typeface="Times New Roman"/>
              </a:rPr>
              <a:t> </a:t>
            </a:r>
            <a:r>
              <a:rPr sz="1100" spc="0" dirty="0" smtClean="0">
                <a:latin typeface="Times New Roman"/>
                <a:cs typeface="Times New Roman"/>
              </a:rPr>
              <a:t>beame</a:t>
            </a:r>
            <a:r>
              <a:rPr sz="1100" spc="-79" dirty="0" smtClean="0">
                <a:latin typeface="Times New Roman"/>
                <a:cs typeface="Times New Roman"/>
              </a:rPr>
              <a:t>r</a:t>
            </a:r>
            <a:r>
              <a:rPr sz="1100" spc="0" dirty="0" smtClean="0">
                <a:latin typeface="Times New Roman"/>
                <a:cs typeface="Times New Roman"/>
              </a:rPr>
              <a:t>.</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4" name="object 64"/>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3" name="object 63"/>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6" name="object 56"/>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2" name="object 62"/>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6" name="object 46"/>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7" name="object 47"/>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4" name="object 54"/>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5" name="object 55"/>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1" name="object 41"/>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4" name="object 24"/>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3" name="object 23"/>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1" name="object 21"/>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0" name="object 20"/>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8" name="object 18"/>
          <p:cNvSpPr/>
          <p:nvPr/>
        </p:nvSpPr>
        <p:spPr>
          <a:xfrm>
            <a:off x="221449"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9" name="object 19"/>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6" name="object 16"/>
          <p:cNvSpPr/>
          <p:nvPr/>
        </p:nvSpPr>
        <p:spPr>
          <a:xfrm>
            <a:off x="1664957" y="1043594"/>
            <a:ext cx="1555187" cy="696089"/>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1276134" y="2268317"/>
            <a:ext cx="2332895" cy="801196"/>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359994" y="327253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noAutofit/>
          </a:bodyPr>
          <a:lstStyle/>
          <a:p>
            <a:endParaRPr/>
          </a:p>
        </p:txBody>
      </p:sp>
      <p:sp>
        <p:nvSpPr>
          <p:cNvPr id="14" name="object 14"/>
          <p:cNvSpPr/>
          <p:nvPr/>
        </p:nvSpPr>
        <p:spPr>
          <a:xfrm>
            <a:off x="359994" y="3272535"/>
            <a:ext cx="1828800" cy="0"/>
          </a:xfrm>
          <a:custGeom>
            <a:avLst/>
            <a:gdLst/>
            <a:ahLst/>
            <a:cxnLst/>
            <a:rect l="l" t="t" r="r" b="b"/>
            <a:pathLst>
              <a:path w="1828800">
                <a:moveTo>
                  <a:pt x="1828800" y="0"/>
                </a:moveTo>
                <a:lnTo>
                  <a:pt x="0" y="0"/>
                </a:lnTo>
              </a:path>
            </a:pathLst>
          </a:custGeom>
          <a:ln w="5054">
            <a:solidFill>
              <a:srgbClr val="000000"/>
            </a:solidFill>
          </a:ln>
        </p:spPr>
        <p:txBody>
          <a:bodyPr wrap="square" lIns="0" tIns="0" rIns="0" bIns="0" rtlCol="0">
            <a:noAutofit/>
          </a:bodyPr>
          <a:lstStyle/>
          <a:p>
            <a:endParaRPr/>
          </a:p>
        </p:txBody>
      </p:sp>
      <p:sp>
        <p:nvSpPr>
          <p:cNvPr id="12" name="object 12"/>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latin typeface="Times New Roman"/>
                <a:cs typeface="Times New Roman"/>
              </a:rPr>
              <a:t>W</a:t>
            </a:r>
            <a:r>
              <a:rPr sz="450" spc="0" dirty="0" smtClean="0">
                <a:latin typeface="Times New Roman"/>
                <a:cs typeface="Times New Roman"/>
              </a:rPr>
              <a:t>A</a:t>
            </a:r>
            <a:r>
              <a:rPr sz="450" spc="-11" dirty="0" smtClean="0">
                <a:latin typeface="Times New Roman"/>
                <a:cs typeface="Times New Roman"/>
              </a:rPr>
              <a:t> </a:t>
            </a:r>
            <a:r>
              <a:rPr sz="450" spc="0" dirty="0" smtClean="0">
                <a:latin typeface="Times New Roman"/>
                <a:cs typeface="Times New Roman"/>
              </a:rPr>
              <a:t>R</a:t>
            </a:r>
            <a:r>
              <a:rPr sz="450" spc="-84" dirty="0" smtClean="0">
                <a:latin typeface="Times New Roman"/>
                <a:cs typeface="Times New Roman"/>
              </a:rPr>
              <a:t> </a:t>
            </a:r>
            <a:r>
              <a:rPr sz="450" spc="0" dirty="0" smtClean="0">
                <a:latin typeface="Times New Roman"/>
                <a:cs typeface="Times New Roman"/>
              </a:rPr>
              <a:t>M</a:t>
            </a:r>
            <a:r>
              <a:rPr sz="450" spc="-32" dirty="0" smtClean="0">
                <a:latin typeface="Times New Roman"/>
                <a:cs typeface="Times New Roman"/>
              </a:rPr>
              <a:t> </a:t>
            </a:r>
            <a:r>
              <a:rPr sz="450" spc="0" dirty="0" smtClean="0">
                <a:latin typeface="Times New Roman"/>
                <a:cs typeface="Times New Roman"/>
              </a:rPr>
              <a:t>I</a:t>
            </a:r>
            <a:r>
              <a:rPr sz="450" spc="-84" dirty="0" smtClean="0">
                <a:latin typeface="Times New Roman"/>
                <a:cs typeface="Times New Roman"/>
              </a:rPr>
              <a:t> </a:t>
            </a:r>
            <a:r>
              <a:rPr sz="450" spc="0" dirty="0" smtClean="0">
                <a:latin typeface="Times New Roman"/>
                <a:cs typeface="Times New Roman"/>
              </a:rPr>
              <a:t>N</a:t>
            </a:r>
            <a:r>
              <a:rPr sz="450" spc="-13" dirty="0" smtClean="0">
                <a:latin typeface="Times New Roman"/>
                <a:cs typeface="Times New Roman"/>
              </a:rPr>
              <a:t> </a:t>
            </a:r>
            <a:r>
              <a:rPr sz="450" spc="0" dirty="0" smtClean="0">
                <a:latin typeface="Times New Roman"/>
                <a:cs typeface="Times New Roman"/>
              </a:rPr>
              <a:t>G</a:t>
            </a:r>
            <a:r>
              <a:rPr sz="450" spc="106" dirty="0" smtClean="0">
                <a:latin typeface="Times New Roman"/>
                <a:cs typeface="Times New Roman"/>
              </a:rPr>
              <a:t> </a:t>
            </a:r>
            <a:r>
              <a:rPr sz="600" spc="29" dirty="0" smtClean="0">
                <a:latin typeface="Times New Roman"/>
                <a:cs typeface="Times New Roman"/>
              </a:rPr>
              <a:t>U</a:t>
            </a:r>
            <a:r>
              <a:rPr sz="450" spc="0" dirty="0" smtClean="0">
                <a:latin typeface="Times New Roman"/>
                <a:cs typeface="Times New Roman"/>
              </a:rPr>
              <a:t>P    </a:t>
            </a:r>
            <a:r>
              <a:rPr sz="450" spc="57" dirty="0" smtClean="0">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1" name="object 11"/>
          <p:cNvSpPr txBox="1"/>
          <p:nvPr/>
        </p:nvSpPr>
        <p:spPr>
          <a:xfrm>
            <a:off x="1784023" y="20970"/>
            <a:ext cx="1790432"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10" name="object 10"/>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3489549" cy="250319"/>
          </a:xfrm>
          <a:prstGeom prst="rect">
            <a:avLst/>
          </a:prstGeom>
        </p:spPr>
        <p:txBody>
          <a:bodyPr wrap="square" lIns="0" tIns="0" rIns="0" bIns="0" rtlCol="0">
            <a:noAutofit/>
          </a:bodyPr>
          <a:lstStyle/>
          <a:p>
            <a:pPr marL="12700">
              <a:lnSpc>
                <a:spcPts val="1855"/>
              </a:lnSpc>
              <a:spcBef>
                <a:spcPts val="92"/>
              </a:spcBef>
            </a:pPr>
            <a:r>
              <a:rPr sz="2100" spc="74" baseline="12423" dirty="0" smtClean="0">
                <a:latin typeface="Times New Roman"/>
                <a:cs typeface="Times New Roman"/>
              </a:rPr>
              <a:t>M</a:t>
            </a:r>
            <a:r>
              <a:rPr sz="1725" spc="74" baseline="15124" dirty="0" smtClean="0">
                <a:latin typeface="Times New Roman"/>
                <a:cs typeface="Times New Roman"/>
              </a:rPr>
              <a:t>ENGA</a:t>
            </a:r>
            <a:r>
              <a:rPr sz="1725" spc="-37" baseline="15124" dirty="0" smtClean="0">
                <a:latin typeface="Times New Roman"/>
                <a:cs typeface="Times New Roman"/>
              </a:rPr>
              <a:t>P</a:t>
            </a:r>
            <a:r>
              <a:rPr sz="1725" spc="0" baseline="15124" dirty="0" smtClean="0">
                <a:latin typeface="Times New Roman"/>
                <a:cs typeface="Times New Roman"/>
              </a:rPr>
              <a:t>A</a:t>
            </a:r>
            <a:r>
              <a:rPr sz="1725" spc="179" baseline="15124" dirty="0" smtClean="0">
                <a:latin typeface="Times New Roman"/>
                <a:cs typeface="Times New Roman"/>
              </a:rPr>
              <a:t> </a:t>
            </a:r>
            <a:r>
              <a:rPr sz="2100" spc="74" baseline="12423" dirty="0" smtClean="0">
                <a:latin typeface="Times New Roman"/>
                <a:cs typeface="Times New Roman"/>
              </a:rPr>
              <a:t>M</a:t>
            </a:r>
            <a:r>
              <a:rPr sz="1725" spc="74" baseline="15124" dirty="0" smtClean="0">
                <a:latin typeface="Times New Roman"/>
                <a:cs typeface="Times New Roman"/>
              </a:rPr>
              <a:t>ENGGUNAKA</a:t>
            </a:r>
            <a:r>
              <a:rPr sz="1725" spc="0" baseline="15124" dirty="0" smtClean="0">
                <a:latin typeface="Times New Roman"/>
                <a:cs typeface="Times New Roman"/>
              </a:rPr>
              <a:t>N</a:t>
            </a:r>
            <a:r>
              <a:rPr sz="1725" spc="226" baseline="15124" dirty="0" smtClean="0">
                <a:latin typeface="Times New Roman"/>
                <a:cs typeface="Times New Roman"/>
              </a:rPr>
              <a:t> </a:t>
            </a:r>
            <a:r>
              <a:rPr sz="2100" spc="-454" baseline="12423" dirty="0" smtClean="0">
                <a:latin typeface="Times New Roman"/>
                <a:cs typeface="Times New Roman"/>
              </a:rPr>
              <a:t>L</a:t>
            </a:r>
            <a:r>
              <a:rPr sz="1500" spc="-154" baseline="31886" dirty="0" smtClean="0">
                <a:latin typeface="Times New Roman"/>
                <a:cs typeface="Times New Roman"/>
              </a:rPr>
              <a:t>A</a:t>
            </a:r>
            <a:r>
              <a:rPr sz="2100" spc="-164" baseline="12423" dirty="0" smtClean="0">
                <a:latin typeface="Times New Roman"/>
                <a:cs typeface="Times New Roman"/>
              </a:rPr>
              <a:t>T</a:t>
            </a:r>
            <a:r>
              <a:rPr sz="2100" spc="-109" baseline="-2070" dirty="0" smtClean="0">
                <a:latin typeface="Times New Roman"/>
                <a:cs typeface="Times New Roman"/>
              </a:rPr>
              <a:t>E</a:t>
            </a:r>
            <a:r>
              <a:rPr sz="2100" spc="69" baseline="12423" dirty="0" smtClean="0">
                <a:latin typeface="Times New Roman"/>
                <a:cs typeface="Times New Roman"/>
              </a:rPr>
              <a:t>X(</a:t>
            </a:r>
            <a:r>
              <a:rPr sz="1725" spc="69" baseline="15124" dirty="0" smtClean="0">
                <a:latin typeface="Times New Roman"/>
                <a:cs typeface="Times New Roman"/>
              </a:rPr>
              <a:t>CON</a:t>
            </a:r>
            <a:r>
              <a:rPr sz="1725" spc="-25" baseline="15124" dirty="0" smtClean="0">
                <a:latin typeface="Times New Roman"/>
                <a:cs typeface="Times New Roman"/>
              </a:rPr>
              <a:t>T</a:t>
            </a:r>
            <a:r>
              <a:rPr sz="2100" spc="69" baseline="12423" dirty="0" smtClean="0">
                <a:latin typeface="Times New Roman"/>
                <a:cs typeface="Times New Roman"/>
              </a:rPr>
              <a:t>.</a:t>
            </a:r>
            <a:r>
              <a:rPr sz="2100" spc="0" baseline="12423" dirty="0" smtClean="0">
                <a:latin typeface="Times New Roman"/>
                <a:cs typeface="Times New Roman"/>
              </a:rPr>
              <a:t>)</a:t>
            </a:r>
            <a:endParaRPr sz="1400">
              <a:latin typeface="Times New Roman"/>
              <a:cs typeface="Times New Roman"/>
            </a:endParaRPr>
          </a:p>
        </p:txBody>
      </p:sp>
      <p:sp>
        <p:nvSpPr>
          <p:cNvPr id="8" name="object 8"/>
          <p:cNvSpPr txBox="1"/>
          <p:nvPr/>
        </p:nvSpPr>
        <p:spPr>
          <a:xfrm>
            <a:off x="451205" y="634175"/>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4.</a:t>
            </a:r>
            <a:endParaRPr sz="1100">
              <a:latin typeface="Times New Roman"/>
              <a:cs typeface="Times New Roman"/>
            </a:endParaRPr>
          </a:p>
        </p:txBody>
      </p:sp>
      <p:sp>
        <p:nvSpPr>
          <p:cNvPr id="7" name="object 7"/>
          <p:cNvSpPr txBox="1"/>
          <p:nvPr/>
        </p:nvSpPr>
        <p:spPr>
          <a:xfrm>
            <a:off x="624395" y="634175"/>
            <a:ext cx="2798055" cy="368504"/>
          </a:xfrm>
          <a:prstGeom prst="rect">
            <a:avLst/>
          </a:prstGeom>
        </p:spPr>
        <p:txBody>
          <a:bodyPr wrap="square" lIns="0" tIns="0" rIns="0" bIns="0" rtlCol="0">
            <a:noAutofit/>
          </a:bodyPr>
          <a:lstStyle/>
          <a:p>
            <a:pPr marL="12700" marR="25654">
              <a:lnSpc>
                <a:spcPts val="1175"/>
              </a:lnSpc>
              <a:spcBef>
                <a:spcPts val="58"/>
              </a:spcBef>
            </a:pPr>
            <a:r>
              <a:rPr sz="1100" spc="0" dirty="0" smtClean="0">
                <a:latin typeface="Times New Roman"/>
                <a:cs typeface="Times New Roman"/>
              </a:rPr>
              <a:t>Old-style (hanging)</a:t>
            </a:r>
            <a:r>
              <a:rPr sz="1100" spc="85"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lining</a:t>
            </a:r>
            <a:r>
              <a:rPr sz="1100" spc="102" dirty="0" smtClean="0">
                <a:latin typeface="Times New Roman"/>
                <a:cs typeface="Times New Roman"/>
              </a:rPr>
              <a:t> </a:t>
            </a:r>
            <a:r>
              <a:rPr sz="1100" spc="0" dirty="0" smtClean="0">
                <a:latin typeface="Times New Roman"/>
                <a:cs typeface="Times New Roman"/>
              </a:rPr>
              <a:t>numbers</a:t>
            </a:r>
            <a:endParaRPr sz="1100" dirty="0">
              <a:latin typeface="Times New Roman"/>
              <a:cs typeface="Times New Roman"/>
            </a:endParaRPr>
          </a:p>
          <a:p>
            <a:pPr marL="12700">
              <a:lnSpc>
                <a:spcPts val="1264"/>
              </a:lnSpc>
              <a:spcBef>
                <a:spcPts val="31"/>
              </a:spcBef>
            </a:pPr>
            <a:r>
              <a:rPr sz="1100" spc="-394" dirty="0" smtClean="0">
                <a:solidFill>
                  <a:srgbClr val="52858A"/>
                </a:solidFill>
                <a:latin typeface="Times New Roman"/>
                <a:cs typeface="Times New Roman"/>
              </a:rPr>
              <a:t>L</a:t>
            </a:r>
            <a:r>
              <a:rPr sz="1200" spc="-164" baseline="14493" dirty="0" smtClean="0">
                <a:solidFill>
                  <a:srgbClr val="52858A"/>
                </a:solidFill>
                <a:latin typeface="Times New Roman"/>
                <a:cs typeface="Times New Roman"/>
              </a:rPr>
              <a:t>A</a:t>
            </a:r>
            <a:r>
              <a:rPr sz="1100" spc="-179" dirty="0" smtClean="0">
                <a:solidFill>
                  <a:srgbClr val="52858A"/>
                </a:solidFill>
                <a:latin typeface="Times New Roman"/>
                <a:cs typeface="Times New Roman"/>
              </a:rPr>
              <a:t>T</a:t>
            </a:r>
            <a:r>
              <a:rPr sz="1650" spc="-134" baseline="-13176" dirty="0" smtClean="0">
                <a:solidFill>
                  <a:srgbClr val="52858A"/>
                </a:solidFill>
                <a:latin typeface="Times New Roman"/>
                <a:cs typeface="Times New Roman"/>
              </a:rPr>
              <a:t>E</a:t>
            </a:r>
            <a:r>
              <a:rPr sz="1100" spc="0" dirty="0" smtClean="0">
                <a:solidFill>
                  <a:srgbClr val="52858A"/>
                </a:solidFill>
                <a:latin typeface="Times New Roman"/>
                <a:cs typeface="Times New Roman"/>
              </a:rPr>
              <a:t>X</a:t>
            </a:r>
            <a:r>
              <a:rPr sz="1100" spc="-51" dirty="0" smtClean="0">
                <a:solidFill>
                  <a:srgbClr val="52858A"/>
                </a:solidFill>
                <a:latin typeface="Times New Roman"/>
                <a:cs typeface="Times New Roman"/>
              </a:rPr>
              <a:t> </a:t>
            </a:r>
            <a:r>
              <a:rPr sz="1100" spc="0" dirty="0" smtClean="0">
                <a:solidFill>
                  <a:srgbClr val="52858A"/>
                </a:solidFill>
                <a:latin typeface="Times New Roman"/>
                <a:cs typeface="Times New Roman"/>
              </a:rPr>
              <a:t>mendukung</a:t>
            </a:r>
            <a:r>
              <a:rPr sz="1100" spc="-38" dirty="0" smtClean="0">
                <a:solidFill>
                  <a:srgbClr val="52858A"/>
                </a:solidFill>
                <a:latin typeface="Times New Roman"/>
                <a:cs typeface="Times New Roman"/>
              </a:rPr>
              <a:t> </a:t>
            </a:r>
            <a:r>
              <a:rPr sz="1100" spc="0" dirty="0" smtClean="0">
                <a:solidFill>
                  <a:srgbClr val="52858A"/>
                </a:solidFill>
                <a:latin typeface="Times New Roman"/>
                <a:cs typeface="Times New Roman"/>
              </a:rPr>
              <a:t>lining</a:t>
            </a:r>
            <a:r>
              <a:rPr sz="1100" spc="102" dirty="0" smtClean="0">
                <a:solidFill>
                  <a:srgbClr val="52858A"/>
                </a:solidFill>
                <a:latin typeface="Times New Roman"/>
                <a:cs typeface="Times New Roman"/>
              </a:rPr>
              <a:t> </a:t>
            </a:r>
            <a:r>
              <a:rPr sz="1100" spc="0" dirty="0" smtClean="0">
                <a:solidFill>
                  <a:srgbClr val="52858A"/>
                </a:solidFill>
                <a:latin typeface="Times New Roman"/>
                <a:cs typeface="Times New Roman"/>
              </a:rPr>
              <a:t>dan</a:t>
            </a:r>
            <a:r>
              <a:rPr sz="1100" spc="253" dirty="0" smtClean="0">
                <a:solidFill>
                  <a:srgbClr val="52858A"/>
                </a:solidFill>
                <a:latin typeface="Times New Roman"/>
                <a:cs typeface="Times New Roman"/>
              </a:rPr>
              <a:t> </a:t>
            </a:r>
            <a:r>
              <a:rPr sz="1100" spc="0" dirty="0" smtClean="0">
                <a:solidFill>
                  <a:srgbClr val="52858A"/>
                </a:solidFill>
                <a:latin typeface="Times New Roman"/>
                <a:cs typeface="Times New Roman"/>
              </a:rPr>
              <a:t>hanging</a:t>
            </a:r>
            <a:r>
              <a:rPr sz="1100" spc="70" dirty="0" smtClean="0">
                <a:solidFill>
                  <a:srgbClr val="52858A"/>
                </a:solidFill>
                <a:latin typeface="Times New Roman"/>
                <a:cs typeface="Times New Roman"/>
              </a:rPr>
              <a:t> </a:t>
            </a:r>
            <a:r>
              <a:rPr sz="1100" spc="0" dirty="0" smtClean="0">
                <a:solidFill>
                  <a:srgbClr val="52858A"/>
                </a:solidFill>
                <a:latin typeface="Times New Roman"/>
                <a:cs typeface="Times New Roman"/>
              </a:rPr>
              <a:t>number.</a:t>
            </a:r>
            <a:endParaRPr sz="1100" dirty="0">
              <a:latin typeface="Times New Roman"/>
              <a:cs typeface="Times New Roman"/>
            </a:endParaRPr>
          </a:p>
        </p:txBody>
      </p:sp>
      <p:sp>
        <p:nvSpPr>
          <p:cNvPr id="6" name="object 6"/>
          <p:cNvSpPr txBox="1"/>
          <p:nvPr/>
        </p:nvSpPr>
        <p:spPr>
          <a:xfrm>
            <a:off x="451205" y="1858874"/>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5.</a:t>
            </a:r>
            <a:endParaRPr sz="1100">
              <a:latin typeface="Times New Roman"/>
              <a:cs typeface="Times New Roman"/>
            </a:endParaRPr>
          </a:p>
        </p:txBody>
      </p:sp>
      <p:sp>
        <p:nvSpPr>
          <p:cNvPr id="5" name="object 5"/>
          <p:cNvSpPr txBox="1"/>
          <p:nvPr/>
        </p:nvSpPr>
        <p:spPr>
          <a:xfrm>
            <a:off x="624395" y="1860807"/>
            <a:ext cx="3657377" cy="336030"/>
          </a:xfrm>
          <a:prstGeom prst="rect">
            <a:avLst/>
          </a:prstGeom>
        </p:spPr>
        <p:txBody>
          <a:bodyPr wrap="square" lIns="0" tIns="0" rIns="0" bIns="0" rtlCol="0">
            <a:noAutofit/>
          </a:bodyPr>
          <a:lstStyle/>
          <a:p>
            <a:pPr marL="12700" marR="21071">
              <a:lnSpc>
                <a:spcPts val="1160"/>
              </a:lnSpc>
              <a:spcBef>
                <a:spcPts val="57"/>
              </a:spcBef>
            </a:pPr>
            <a:r>
              <a:rPr sz="1100" spc="0" dirty="0" smtClean="0">
                <a:latin typeface="Times New Roman"/>
                <a:cs typeface="Times New Roman"/>
              </a:rPr>
              <a:t>Smallcaps</a:t>
            </a:r>
            <a:endParaRPr sz="1100">
              <a:latin typeface="Times New Roman"/>
              <a:cs typeface="Times New Roman"/>
            </a:endParaRPr>
          </a:p>
          <a:p>
            <a:pPr marL="12700">
              <a:lnSpc>
                <a:spcPct val="95825"/>
              </a:lnSpc>
              <a:spcBef>
                <a:spcPts val="32"/>
              </a:spcBef>
            </a:pPr>
            <a:r>
              <a:rPr sz="1100" spc="0" dirty="0" smtClean="0">
                <a:solidFill>
                  <a:srgbClr val="52858A"/>
                </a:solidFill>
                <a:latin typeface="Times New Roman"/>
                <a:cs typeface="Times New Roman"/>
              </a:rPr>
              <a:t>(atas)</a:t>
            </a:r>
            <a:r>
              <a:rPr sz="1100" spc="185" dirty="0" smtClean="0">
                <a:solidFill>
                  <a:srgbClr val="52858A"/>
                </a:solidFill>
                <a:latin typeface="Times New Roman"/>
                <a:cs typeface="Times New Roman"/>
              </a:rPr>
              <a:t> </a:t>
            </a:r>
            <a:r>
              <a:rPr sz="1100" spc="0" dirty="0" smtClean="0">
                <a:solidFill>
                  <a:srgbClr val="52858A"/>
                </a:solidFill>
                <a:latin typeface="Times New Roman"/>
                <a:cs typeface="Times New Roman"/>
              </a:rPr>
              <a:t>hanya</a:t>
            </a:r>
            <a:r>
              <a:rPr sz="1100" spc="-50" dirty="0" smtClean="0">
                <a:solidFill>
                  <a:srgbClr val="52858A"/>
                </a:solidFill>
                <a:latin typeface="Times New Roman"/>
                <a:cs typeface="Times New Roman"/>
              </a:rPr>
              <a:t> </a:t>
            </a:r>
            <a:r>
              <a:rPr sz="1100" spc="0" dirty="0" smtClean="0">
                <a:solidFill>
                  <a:srgbClr val="52858A"/>
                </a:solidFill>
                <a:latin typeface="Times New Roman"/>
                <a:cs typeface="Times New Roman"/>
              </a:rPr>
              <a:t>skala,</a:t>
            </a:r>
            <a:r>
              <a:rPr sz="1100" spc="192" dirty="0" smtClean="0">
                <a:solidFill>
                  <a:srgbClr val="52858A"/>
                </a:solidFill>
                <a:latin typeface="Times New Roman"/>
                <a:cs typeface="Times New Roman"/>
              </a:rPr>
              <a:t> </a:t>
            </a:r>
            <a:r>
              <a:rPr sz="1100" spc="0" dirty="0" smtClean="0">
                <a:solidFill>
                  <a:srgbClr val="52858A"/>
                </a:solidFill>
                <a:latin typeface="Times New Roman"/>
                <a:cs typeface="Times New Roman"/>
              </a:rPr>
              <a:t>(bawah)</a:t>
            </a:r>
            <a:r>
              <a:rPr sz="1100" spc="-37" dirty="0" smtClean="0">
                <a:solidFill>
                  <a:srgbClr val="52858A"/>
                </a:solidFill>
                <a:latin typeface="Times New Roman"/>
                <a:cs typeface="Times New Roman"/>
              </a:rPr>
              <a:t> </a:t>
            </a:r>
            <a:r>
              <a:rPr sz="1100" spc="0" dirty="0" smtClean="0">
                <a:solidFill>
                  <a:srgbClr val="52858A"/>
                </a:solidFill>
                <a:latin typeface="Times New Roman"/>
                <a:cs typeface="Times New Roman"/>
              </a:rPr>
              <a:t>smallcaps</a:t>
            </a:r>
            <a:r>
              <a:rPr sz="1100" spc="-85" dirty="0" smtClean="0">
                <a:solidFill>
                  <a:srgbClr val="52858A"/>
                </a:solidFill>
                <a:latin typeface="Times New Roman"/>
                <a:cs typeface="Times New Roman"/>
              </a:rPr>
              <a:t> </a:t>
            </a:r>
            <a:r>
              <a:rPr sz="1100" spc="0" dirty="0" smtClean="0">
                <a:solidFill>
                  <a:srgbClr val="52858A"/>
                </a:solidFill>
                <a:latin typeface="Times New Roman"/>
                <a:cs typeface="Times New Roman"/>
              </a:rPr>
              <a:t>be</a:t>
            </a:r>
            <a:r>
              <a:rPr sz="1100" spc="-21" dirty="0" smtClean="0">
                <a:solidFill>
                  <a:srgbClr val="52858A"/>
                </a:solidFill>
                <a:latin typeface="Times New Roman"/>
                <a:cs typeface="Times New Roman"/>
              </a:rPr>
              <a:t>r</a:t>
            </a:r>
            <a:r>
              <a:rPr sz="1100" spc="0" dirty="0" smtClean="0">
                <a:solidFill>
                  <a:srgbClr val="52858A"/>
                </a:solidFill>
                <a:latin typeface="Times New Roman"/>
                <a:cs typeface="Times New Roman"/>
              </a:rPr>
              <a:t>dasarkan</a:t>
            </a:r>
            <a:r>
              <a:rPr sz="1100" spc="81" dirty="0" smtClean="0">
                <a:solidFill>
                  <a:srgbClr val="52858A"/>
                </a:solidFill>
                <a:latin typeface="Times New Roman"/>
                <a:cs typeface="Times New Roman"/>
              </a:rPr>
              <a:t> </a:t>
            </a:r>
            <a:r>
              <a:rPr sz="1100" spc="0" dirty="0" smtClean="0">
                <a:solidFill>
                  <a:srgbClr val="52858A"/>
                </a:solidFill>
                <a:latin typeface="Times New Roman"/>
                <a:cs typeface="Times New Roman"/>
              </a:rPr>
              <a:t>typeface.</a:t>
            </a:r>
            <a:endParaRPr sz="1100">
              <a:latin typeface="Times New Roman"/>
              <a:cs typeface="Times New Roman"/>
            </a:endParaRPr>
          </a:p>
        </p:txBody>
      </p:sp>
      <p:sp>
        <p:nvSpPr>
          <p:cNvPr id="4" name="object 4"/>
          <p:cNvSpPr txBox="1"/>
          <p:nvPr/>
        </p:nvSpPr>
        <p:spPr>
          <a:xfrm>
            <a:off x="552272" y="3333943"/>
            <a:ext cx="2120668"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hlinkClick r:id="rId4"/>
              </a:rPr>
              <a:t>http://www.zinktypografie.nl/latex.php?lang=en</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5" name="object 55"/>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4" name="object 54"/>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7" name="object 47"/>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8" name="object 48"/>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3" name="object 53"/>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6" name="object 36"/>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9" name="object 39"/>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5" name="object 25"/>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2" name="object 32"/>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5" name="object 15"/>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3" name="object 13"/>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4" name="object 14"/>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2" name="object 12"/>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1" name="object 11"/>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9" name="object 9"/>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0" name="object 10"/>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8" name="object 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    </a:t>
            </a:r>
            <a:r>
              <a:rPr sz="450" spc="57" dirty="0" smtClean="0">
                <a:solidFill>
                  <a:srgbClr val="727272"/>
                </a:solidFill>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7" name="object 7"/>
          <p:cNvSpPr txBox="1"/>
          <p:nvPr/>
        </p:nvSpPr>
        <p:spPr>
          <a:xfrm>
            <a:off x="1784023" y="20970"/>
            <a:ext cx="1790432"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6" name="object 6"/>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rPr>
              <a:t>P</a:t>
            </a:r>
            <a:r>
              <a:rPr sz="600" spc="-10" dirty="0" smtClean="0">
                <a:latin typeface="Times New Roman"/>
                <a:cs typeface="Times New Roman"/>
              </a:rPr>
              <a:t>r</a:t>
            </a:r>
            <a:r>
              <a:rPr sz="600" spc="0" dirty="0" smtClean="0">
                <a:latin typeface="Times New Roman"/>
                <a:cs typeface="Times New Roman"/>
              </a:rPr>
              <a:t>esentasi</a:t>
            </a:r>
            <a:r>
              <a:rPr sz="600" spc="-8" dirty="0" smtClean="0">
                <a:latin typeface="Times New Roman"/>
                <a:cs typeface="Times New Roman"/>
              </a:rPr>
              <a:t> </a:t>
            </a:r>
            <a:r>
              <a:rPr sz="600" spc="0" dirty="0" smtClean="0">
                <a:latin typeface="Times New Roman"/>
                <a:cs typeface="Times New Roman"/>
              </a:rPr>
              <a:t>dengan</a:t>
            </a:r>
            <a:r>
              <a:rPr sz="600" spc="54" dirty="0" smtClean="0">
                <a:latin typeface="Times New Roman"/>
                <a:cs typeface="Times New Roman"/>
              </a:rPr>
              <a:t> </a:t>
            </a:r>
            <a:r>
              <a:rPr sz="600" spc="0" dirty="0" smtClean="0">
                <a:latin typeface="Times New Roman"/>
                <a:cs typeface="Times New Roman"/>
              </a:rPr>
              <a:t>Beamer</a:t>
            </a:r>
            <a:endParaRPr sz="600">
              <a:latin typeface="Times New Roman"/>
              <a:cs typeface="Times New Roman"/>
            </a:endParaRPr>
          </a:p>
        </p:txBody>
      </p:sp>
      <p:sp>
        <p:nvSpPr>
          <p:cNvPr id="5" name="object 5"/>
          <p:cNvSpPr txBox="1"/>
          <p:nvPr/>
        </p:nvSpPr>
        <p:spPr>
          <a:xfrm>
            <a:off x="99860" y="344631"/>
            <a:ext cx="2939141" cy="250319"/>
          </a:xfrm>
          <a:prstGeom prst="rect">
            <a:avLst/>
          </a:prstGeom>
        </p:spPr>
        <p:txBody>
          <a:bodyPr wrap="square" lIns="0" tIns="0" rIns="0" bIns="0" rtlCol="0">
            <a:noAutofit/>
          </a:bodyPr>
          <a:lstStyle/>
          <a:p>
            <a:pPr marL="12700">
              <a:lnSpc>
                <a:spcPts val="1855"/>
              </a:lnSpc>
              <a:spcBef>
                <a:spcPts val="92"/>
              </a:spcBef>
            </a:pPr>
            <a:r>
              <a:rPr sz="2100" spc="69" baseline="12423" dirty="0" smtClean="0">
                <a:latin typeface="Times New Roman"/>
                <a:cs typeface="Times New Roman"/>
              </a:rPr>
              <a:t>T</a:t>
            </a:r>
            <a:r>
              <a:rPr sz="1725" spc="69" baseline="15124" dirty="0" smtClean="0">
                <a:latin typeface="Times New Roman"/>
                <a:cs typeface="Times New Roman"/>
              </a:rPr>
              <a:t>E</a:t>
            </a:r>
            <a:r>
              <a:rPr sz="1725" spc="29" baseline="15124" dirty="0" smtClean="0">
                <a:latin typeface="Times New Roman"/>
                <a:cs typeface="Times New Roman"/>
              </a:rPr>
              <a:t>R</a:t>
            </a:r>
            <a:r>
              <a:rPr sz="1725" spc="-14" baseline="15124" dirty="0" smtClean="0">
                <a:latin typeface="Times New Roman"/>
                <a:cs typeface="Times New Roman"/>
              </a:rPr>
              <a:t>T</a:t>
            </a:r>
            <a:r>
              <a:rPr sz="1725" spc="69" baseline="15124" dirty="0" smtClean="0">
                <a:latin typeface="Times New Roman"/>
                <a:cs typeface="Times New Roman"/>
              </a:rPr>
              <a:t>ARI</a:t>
            </a:r>
            <a:r>
              <a:rPr sz="1725" spc="0" baseline="15124" dirty="0" smtClean="0">
                <a:latin typeface="Times New Roman"/>
                <a:cs typeface="Times New Roman"/>
              </a:rPr>
              <a:t>K</a:t>
            </a:r>
            <a:r>
              <a:rPr sz="1725" spc="208" baseline="15124" dirty="0" smtClean="0">
                <a:latin typeface="Times New Roman"/>
                <a:cs typeface="Times New Roman"/>
              </a:rPr>
              <a:t> </a:t>
            </a:r>
            <a:r>
              <a:rPr sz="1725" spc="74" baseline="15124" dirty="0" smtClean="0">
                <a:latin typeface="Times New Roman"/>
                <a:cs typeface="Times New Roman"/>
              </a:rPr>
              <a:t>MENGGUNAKA</a:t>
            </a:r>
            <a:r>
              <a:rPr sz="1725" spc="0" baseline="15124" dirty="0" smtClean="0">
                <a:latin typeface="Times New Roman"/>
                <a:cs typeface="Times New Roman"/>
              </a:rPr>
              <a:t>N</a:t>
            </a:r>
            <a:r>
              <a:rPr sz="1725" spc="189" baseline="15124" dirty="0" smtClean="0">
                <a:latin typeface="Times New Roman"/>
                <a:cs typeface="Times New Roman"/>
              </a:rPr>
              <a:t> </a:t>
            </a:r>
            <a:r>
              <a:rPr sz="2100" spc="-454" baseline="12423" dirty="0" smtClean="0">
                <a:latin typeface="Times New Roman"/>
                <a:cs typeface="Times New Roman"/>
              </a:rPr>
              <a:t>L</a:t>
            </a:r>
            <a:r>
              <a:rPr sz="1500" spc="-154" baseline="31886" dirty="0" smtClean="0">
                <a:latin typeface="Times New Roman"/>
                <a:cs typeface="Times New Roman"/>
              </a:rPr>
              <a:t>A</a:t>
            </a:r>
            <a:r>
              <a:rPr sz="2100" spc="-164" baseline="12423" dirty="0" smtClean="0">
                <a:latin typeface="Times New Roman"/>
                <a:cs typeface="Times New Roman"/>
              </a:rPr>
              <a:t>T</a:t>
            </a:r>
            <a:r>
              <a:rPr sz="2100" spc="-109" baseline="-2070" dirty="0" smtClean="0">
                <a:latin typeface="Times New Roman"/>
                <a:cs typeface="Times New Roman"/>
              </a:rPr>
              <a:t>E</a:t>
            </a:r>
            <a:r>
              <a:rPr sz="2100" spc="69" baseline="12423" dirty="0" smtClean="0">
                <a:latin typeface="Times New Roman"/>
                <a:cs typeface="Times New Roman"/>
              </a:rPr>
              <a:t>X?</a:t>
            </a:r>
            <a:r>
              <a:rPr sz="2100" spc="0" baseline="12423" dirty="0" smtClean="0">
                <a:latin typeface="Times New Roman"/>
                <a:cs typeface="Times New Roman"/>
              </a:rPr>
              <a:t>?</a:t>
            </a:r>
            <a:endParaRPr sz="1400">
              <a:latin typeface="Times New Roman"/>
              <a:cs typeface="Times New Roman"/>
            </a:endParaRPr>
          </a:p>
        </p:txBody>
      </p:sp>
      <p:sp>
        <p:nvSpPr>
          <p:cNvPr id="4" name="object 4"/>
          <p:cNvSpPr txBox="1"/>
          <p:nvPr/>
        </p:nvSpPr>
        <p:spPr>
          <a:xfrm>
            <a:off x="347294" y="1433005"/>
            <a:ext cx="2881239" cy="68017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Instalasi </a:t>
            </a:r>
            <a:r>
              <a:rPr sz="1100" spc="54" dirty="0" smtClean="0">
                <a:latin typeface="Times New Roman"/>
                <a:cs typeface="Times New Roman"/>
              </a:rPr>
              <a:t> </a:t>
            </a:r>
            <a:r>
              <a:rPr sz="1100" spc="0" dirty="0" smtClean="0">
                <a:latin typeface="Times New Roman"/>
                <a:cs typeface="Times New Roman"/>
              </a:rPr>
              <a:t>Latex</a:t>
            </a:r>
            <a:r>
              <a:rPr sz="1100" spc="150" dirty="0" smtClean="0">
                <a:latin typeface="Times New Roman"/>
                <a:cs typeface="Times New Roman"/>
              </a:rPr>
              <a:t> </a:t>
            </a:r>
            <a:r>
              <a:rPr sz="1100" spc="0" dirty="0" smtClean="0">
                <a:latin typeface="Times New Roman"/>
                <a:cs typeface="Times New Roman"/>
              </a:rPr>
              <a:t>bisa</a:t>
            </a:r>
            <a:r>
              <a:rPr sz="1100" spc="141" dirty="0" smtClean="0">
                <a:latin typeface="Times New Roman"/>
                <a:cs typeface="Times New Roman"/>
              </a:rPr>
              <a:t> </a:t>
            </a:r>
            <a:r>
              <a:rPr sz="1100" spc="0" dirty="0" smtClean="0">
                <a:latin typeface="Times New Roman"/>
                <a:cs typeface="Times New Roman"/>
              </a:rPr>
              <a:t>menggunakan</a:t>
            </a:r>
            <a:r>
              <a:rPr sz="1100" spc="-32" dirty="0" smtClean="0">
                <a:latin typeface="Times New Roman"/>
                <a:cs typeface="Times New Roman"/>
              </a:rPr>
              <a:t> </a:t>
            </a:r>
            <a:r>
              <a:rPr sz="1100" spc="0" dirty="0" smtClean="0">
                <a:latin typeface="Times New Roman"/>
                <a:cs typeface="Times New Roman"/>
              </a:rPr>
              <a:t>2</a:t>
            </a:r>
            <a:r>
              <a:rPr sz="1100" spc="-5" dirty="0" smtClean="0">
                <a:latin typeface="Times New Roman"/>
                <a:cs typeface="Times New Roman"/>
              </a:rPr>
              <a:t> </a:t>
            </a:r>
            <a:r>
              <a:rPr sz="1100" spc="0" dirty="0" smtClean="0">
                <a:latin typeface="Times New Roman"/>
                <a:cs typeface="Times New Roman"/>
              </a:rPr>
              <a:t>distribusi,</a:t>
            </a:r>
            <a:endParaRPr sz="1100">
              <a:latin typeface="Times New Roman"/>
              <a:cs typeface="Times New Roman"/>
            </a:endParaRPr>
          </a:p>
          <a:p>
            <a:pPr marL="12700" marR="28095" indent="0">
              <a:lnSpc>
                <a:spcPts val="1264"/>
              </a:lnSpc>
              <a:spcBef>
                <a:spcPts val="31"/>
              </a:spcBef>
            </a:pPr>
            <a:r>
              <a:rPr sz="1100" dirty="0" smtClean="0">
                <a:latin typeface="Times New Roman"/>
                <a:cs typeface="Times New Roman"/>
              </a:rPr>
              <a:t>Mik</a:t>
            </a:r>
            <a:r>
              <a:rPr sz="1100" spc="-100" dirty="0" smtClean="0">
                <a:latin typeface="Times New Roman"/>
                <a:cs typeface="Times New Roman"/>
              </a:rPr>
              <a:t>T</a:t>
            </a:r>
            <a:r>
              <a:rPr sz="1100" spc="0" dirty="0" smtClean="0">
                <a:latin typeface="Times New Roman"/>
                <a:cs typeface="Times New Roman"/>
              </a:rPr>
              <a:t>ex(</a:t>
            </a:r>
            <a:r>
              <a:rPr sz="1100" spc="0" dirty="0" smtClean="0">
                <a:latin typeface="Times New Roman"/>
                <a:cs typeface="Times New Roman"/>
                <a:hlinkClick r:id="rId2"/>
              </a:rPr>
              <a:t>http://miktex.org/)</a:t>
            </a:r>
            <a:r>
              <a:rPr sz="1100" spc="0" dirty="0" smtClean="0">
                <a:latin typeface="Times New Roman"/>
                <a:cs typeface="Times New Roman"/>
              </a:rPr>
              <a:t> atau </a:t>
            </a:r>
            <a:r>
              <a:rPr sz="1100" spc="-100" dirty="0" smtClean="0">
                <a:latin typeface="Times New Roman"/>
                <a:cs typeface="Times New Roman"/>
              </a:rPr>
              <a:t>T</a:t>
            </a:r>
            <a:r>
              <a:rPr sz="1100" spc="0" dirty="0" smtClean="0">
                <a:latin typeface="Times New Roman"/>
                <a:cs typeface="Times New Roman"/>
              </a:rPr>
              <a:t>exLive(</a:t>
            </a:r>
            <a:r>
              <a:rPr sz="1100" spc="0" dirty="0" smtClean="0">
                <a:latin typeface="Times New Roman"/>
                <a:cs typeface="Times New Roman"/>
                <a:hlinkClick r:id="rId3"/>
              </a:rPr>
              <a:t>http://www.tug.org/texlive/)</a:t>
            </a:r>
            <a:r>
              <a:rPr sz="1100" spc="0" dirty="0" smtClean="0">
                <a:latin typeface="Times New Roman"/>
                <a:cs typeface="Times New Roman"/>
              </a:rPr>
              <a:t> Recommended</a:t>
            </a:r>
            <a:r>
              <a:rPr sz="1100" spc="-27" dirty="0" smtClean="0">
                <a:latin typeface="Times New Roman"/>
                <a:cs typeface="Times New Roman"/>
              </a:rPr>
              <a:t> </a:t>
            </a:r>
            <a:r>
              <a:rPr sz="1100" spc="0" dirty="0" smtClean="0">
                <a:latin typeface="Times New Roman"/>
                <a:cs typeface="Times New Roman"/>
              </a:rPr>
              <a:t>Setup: </a:t>
            </a:r>
            <a:r>
              <a:rPr sz="1100" spc="14" dirty="0" smtClean="0">
                <a:latin typeface="Times New Roman"/>
                <a:cs typeface="Times New Roman"/>
              </a:rPr>
              <a:t> </a:t>
            </a:r>
            <a:r>
              <a:rPr sz="1100" spc="0" dirty="0" smtClean="0">
                <a:latin typeface="Times New Roman"/>
                <a:cs typeface="Times New Roman"/>
              </a:rPr>
              <a:t>Mik</a:t>
            </a:r>
            <a:r>
              <a:rPr sz="1100" spc="-100" dirty="0" smtClean="0">
                <a:latin typeface="Times New Roman"/>
                <a:cs typeface="Times New Roman"/>
              </a:rPr>
              <a:t>T</a:t>
            </a:r>
            <a:r>
              <a:rPr sz="1100" spc="0" dirty="0" smtClean="0">
                <a:latin typeface="Times New Roman"/>
                <a:cs typeface="Times New Roman"/>
              </a:rPr>
              <a:t>ex</a:t>
            </a:r>
            <a:r>
              <a:rPr sz="1100" spc="144" dirty="0" smtClean="0">
                <a:latin typeface="Times New Roman"/>
                <a:cs typeface="Times New Roman"/>
              </a:rPr>
              <a:t> </a:t>
            </a:r>
            <a:r>
              <a:rPr sz="1100" spc="0" dirty="0" smtClean="0">
                <a:latin typeface="Times New Roman"/>
                <a:cs typeface="Times New Roman"/>
              </a:rPr>
              <a:t>+</a:t>
            </a:r>
            <a:r>
              <a:rPr sz="1100" spc="37" dirty="0" smtClean="0">
                <a:latin typeface="Times New Roman"/>
                <a:cs typeface="Times New Roman"/>
              </a:rPr>
              <a:t> </a:t>
            </a:r>
            <a:r>
              <a:rPr sz="1100" spc="-100" dirty="0" smtClean="0">
                <a:latin typeface="Times New Roman"/>
                <a:cs typeface="Times New Roman"/>
              </a:rPr>
              <a:t>T</a:t>
            </a:r>
            <a:r>
              <a:rPr sz="1100" spc="0" dirty="0" smtClean="0">
                <a:latin typeface="Times New Roman"/>
                <a:cs typeface="Times New Roman"/>
              </a:rPr>
              <a:t>exStudio</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6" name="object 56"/>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5" name="object 55"/>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49" name="object 49"/>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4" name="object 54"/>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7" name="object 37"/>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0" name="object 40"/>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1" name="object 41"/>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6" name="object 26"/>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3" name="object 33"/>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6" name="object 16"/>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7" name="object 17"/>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4" name="object 14"/>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5" name="object 15"/>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3" name="object 13"/>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2" name="object 12"/>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 name="object 10"/>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1" name="object 11"/>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9" name="object 9"/>
          <p:cNvSpPr txBox="1"/>
          <p:nvPr/>
        </p:nvSpPr>
        <p:spPr>
          <a:xfrm>
            <a:off x="97193" y="20970"/>
            <a:ext cx="502467" cy="101315"/>
          </a:xfrm>
          <a:prstGeom prst="rect">
            <a:avLst/>
          </a:prstGeom>
        </p:spPr>
        <p:txBody>
          <a:bodyPr wrap="square" lIns="0" tIns="0" rIns="0" bIns="0" rtlCol="0">
            <a:noAutofit/>
          </a:bodyPr>
          <a:lstStyle/>
          <a:p>
            <a:pPr marL="12700">
              <a:lnSpc>
                <a:spcPct val="95825"/>
              </a:lnSpc>
            </a:pPr>
            <a:r>
              <a:rPr sz="600" spc="-19" dirty="0" smtClean="0">
                <a:solidFill>
                  <a:srgbClr val="727272"/>
                </a:solidFill>
                <a:latin typeface="Times New Roman"/>
                <a:cs typeface="Times New Roman"/>
              </a:rPr>
              <a:t>W</a:t>
            </a:r>
            <a:r>
              <a:rPr sz="450" spc="0" dirty="0" smtClean="0">
                <a:solidFill>
                  <a:srgbClr val="727272"/>
                </a:solidFill>
                <a:latin typeface="Times New Roman"/>
                <a:cs typeface="Times New Roman"/>
              </a:rPr>
              <a:t>A</a:t>
            </a:r>
            <a:r>
              <a:rPr sz="450" spc="-11" dirty="0" smtClean="0">
                <a:solidFill>
                  <a:srgbClr val="727272"/>
                </a:solidFill>
                <a:latin typeface="Times New Roman"/>
                <a:cs typeface="Times New Roman"/>
              </a:rPr>
              <a:t> </a:t>
            </a:r>
            <a:r>
              <a:rPr sz="450" spc="0" dirty="0" smtClean="0">
                <a:solidFill>
                  <a:srgbClr val="727272"/>
                </a:solidFill>
                <a:latin typeface="Times New Roman"/>
                <a:cs typeface="Times New Roman"/>
              </a:rPr>
              <a:t>R</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M</a:t>
            </a:r>
            <a:r>
              <a:rPr sz="450" spc="-32" dirty="0" smtClean="0">
                <a:solidFill>
                  <a:srgbClr val="727272"/>
                </a:solidFill>
                <a:latin typeface="Times New Roman"/>
                <a:cs typeface="Times New Roman"/>
              </a:rPr>
              <a:t> </a:t>
            </a:r>
            <a:r>
              <a:rPr sz="450" spc="0" dirty="0" smtClean="0">
                <a:solidFill>
                  <a:srgbClr val="727272"/>
                </a:solidFill>
                <a:latin typeface="Times New Roman"/>
                <a:cs typeface="Times New Roman"/>
              </a:rPr>
              <a:t>I</a:t>
            </a:r>
            <a:r>
              <a:rPr sz="450" spc="-84" dirty="0" smtClean="0">
                <a:solidFill>
                  <a:srgbClr val="727272"/>
                </a:solidFill>
                <a:latin typeface="Times New Roman"/>
                <a:cs typeface="Times New Roman"/>
              </a:rPr>
              <a:t> </a:t>
            </a:r>
            <a:r>
              <a:rPr sz="450" spc="0" dirty="0" smtClean="0">
                <a:solidFill>
                  <a:srgbClr val="727272"/>
                </a:solidFill>
                <a:latin typeface="Times New Roman"/>
                <a:cs typeface="Times New Roman"/>
              </a:rPr>
              <a:t>N</a:t>
            </a:r>
            <a:r>
              <a:rPr sz="450" spc="-13" dirty="0" smtClean="0">
                <a:solidFill>
                  <a:srgbClr val="727272"/>
                </a:solidFill>
                <a:latin typeface="Times New Roman"/>
                <a:cs typeface="Times New Roman"/>
              </a:rPr>
              <a:t> </a:t>
            </a:r>
            <a:r>
              <a:rPr sz="450" spc="0" dirty="0" smtClean="0">
                <a:solidFill>
                  <a:srgbClr val="727272"/>
                </a:solidFill>
                <a:latin typeface="Times New Roman"/>
                <a:cs typeface="Times New Roman"/>
              </a:rPr>
              <a:t>G</a:t>
            </a:r>
            <a:r>
              <a:rPr sz="450" spc="106" dirty="0" smtClean="0">
                <a:solidFill>
                  <a:srgbClr val="727272"/>
                </a:solidFill>
                <a:latin typeface="Times New Roman"/>
                <a:cs typeface="Times New Roman"/>
              </a:rPr>
              <a:t> </a:t>
            </a:r>
            <a:r>
              <a:rPr sz="600" spc="29" dirty="0" smtClean="0">
                <a:solidFill>
                  <a:srgbClr val="727272"/>
                </a:solidFill>
                <a:latin typeface="Times New Roman"/>
                <a:cs typeface="Times New Roman"/>
              </a:rPr>
              <a:t>U</a:t>
            </a:r>
            <a:r>
              <a:rPr sz="450" spc="0" dirty="0" smtClean="0">
                <a:solidFill>
                  <a:srgbClr val="727272"/>
                </a:solidFill>
                <a:latin typeface="Times New Roman"/>
                <a:cs typeface="Times New Roman"/>
              </a:rPr>
              <a:t>P</a:t>
            </a:r>
            <a:endParaRPr sz="450">
              <a:latin typeface="Times New Roman"/>
              <a:cs typeface="Times New Roman"/>
            </a:endParaRPr>
          </a:p>
        </p:txBody>
      </p:sp>
      <p:sp>
        <p:nvSpPr>
          <p:cNvPr id="8" name="object 8"/>
          <p:cNvSpPr txBox="1"/>
          <p:nvPr/>
        </p:nvSpPr>
        <p:spPr>
          <a:xfrm>
            <a:off x="644563" y="20970"/>
            <a:ext cx="630580"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7" name="object 7"/>
          <p:cNvSpPr txBox="1"/>
          <p:nvPr/>
        </p:nvSpPr>
        <p:spPr>
          <a:xfrm>
            <a:off x="1784023" y="20970"/>
            <a:ext cx="909888"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6" name="object 6"/>
          <p:cNvSpPr txBox="1"/>
          <p:nvPr/>
        </p:nvSpPr>
        <p:spPr>
          <a:xfrm>
            <a:off x="2722853" y="20970"/>
            <a:ext cx="837544" cy="101315"/>
          </a:xfrm>
          <a:prstGeom prst="rect">
            <a:avLst/>
          </a:prstGeom>
        </p:spPr>
        <p:txBody>
          <a:bodyPr wrap="square" lIns="0" tIns="0" rIns="0" bIns="0" rtlCol="0">
            <a:noAutofit/>
          </a:bodyPr>
          <a:lstStyle/>
          <a:p>
            <a:pPr marL="12700">
              <a:lnSpc>
                <a:spcPct val="95825"/>
              </a:lnSpc>
            </a:pP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91"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a:t>
            </a:r>
            <a:endParaRPr sz="600">
              <a:latin typeface="Times New Roman"/>
              <a:cs typeface="Times New Roman"/>
            </a:endParaRPr>
          </a:p>
        </p:txBody>
      </p:sp>
      <p:sp>
        <p:nvSpPr>
          <p:cNvPr id="5" name="object 5"/>
          <p:cNvSpPr txBox="1"/>
          <p:nvPr/>
        </p:nvSpPr>
        <p:spPr>
          <a:xfrm>
            <a:off x="3603397" y="20970"/>
            <a:ext cx="909284"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rPr>
              <a:t>P</a:t>
            </a:r>
            <a:r>
              <a:rPr sz="600" spc="-10" dirty="0" smtClean="0">
                <a:latin typeface="Times New Roman"/>
                <a:cs typeface="Times New Roman"/>
              </a:rPr>
              <a:t>r</a:t>
            </a:r>
            <a:r>
              <a:rPr sz="600" spc="0" dirty="0" smtClean="0">
                <a:latin typeface="Times New Roman"/>
                <a:cs typeface="Times New Roman"/>
              </a:rPr>
              <a:t>esentasi</a:t>
            </a:r>
            <a:r>
              <a:rPr sz="600" spc="-8" dirty="0" smtClean="0">
                <a:latin typeface="Times New Roman"/>
                <a:cs typeface="Times New Roman"/>
              </a:rPr>
              <a:t> </a:t>
            </a:r>
            <a:r>
              <a:rPr sz="600" spc="0" dirty="0" smtClean="0">
                <a:latin typeface="Times New Roman"/>
                <a:cs typeface="Times New Roman"/>
              </a:rPr>
              <a:t>dengan</a:t>
            </a:r>
            <a:r>
              <a:rPr sz="600" spc="54" dirty="0" smtClean="0">
                <a:latin typeface="Times New Roman"/>
                <a:cs typeface="Times New Roman"/>
              </a:rPr>
              <a:t> </a:t>
            </a:r>
            <a:r>
              <a:rPr sz="600" spc="0" dirty="0" smtClean="0">
                <a:latin typeface="Times New Roman"/>
                <a:cs typeface="Times New Roman"/>
              </a:rPr>
              <a:t>Beamer</a:t>
            </a:r>
            <a:endParaRPr sz="600">
              <a:latin typeface="Times New Roman"/>
              <a:cs typeface="Times New Roman"/>
            </a:endParaRPr>
          </a:p>
        </p:txBody>
      </p:sp>
      <p:sp>
        <p:nvSpPr>
          <p:cNvPr id="4" name="object 4"/>
          <p:cNvSpPr txBox="1"/>
          <p:nvPr/>
        </p:nvSpPr>
        <p:spPr>
          <a:xfrm>
            <a:off x="347294" y="1473518"/>
            <a:ext cx="1405974" cy="196432"/>
          </a:xfrm>
          <a:prstGeom prst="rect">
            <a:avLst/>
          </a:prstGeom>
        </p:spPr>
        <p:txBody>
          <a:bodyPr wrap="square" lIns="0" tIns="0" rIns="0" bIns="0" rtlCol="0">
            <a:noAutofit/>
          </a:bodyPr>
          <a:lstStyle/>
          <a:p>
            <a:pPr marL="12700">
              <a:lnSpc>
                <a:spcPts val="1425"/>
              </a:lnSpc>
              <a:spcBef>
                <a:spcPts val="71"/>
              </a:spcBef>
            </a:pPr>
            <a:r>
              <a:rPr sz="1650" spc="0" baseline="10541" dirty="0" smtClean="0">
                <a:latin typeface="Times New Roman"/>
                <a:cs typeface="Times New Roman"/>
              </a:rPr>
              <a:t>Have</a:t>
            </a:r>
            <a:r>
              <a:rPr sz="1650" spc="254" baseline="10541" dirty="0" smtClean="0">
                <a:latin typeface="Times New Roman"/>
                <a:cs typeface="Times New Roman"/>
              </a:rPr>
              <a:t> </a:t>
            </a:r>
            <a:r>
              <a:rPr sz="1650" spc="0" baseline="10541" dirty="0" smtClean="0">
                <a:latin typeface="Times New Roman"/>
                <a:cs typeface="Times New Roman"/>
              </a:rPr>
              <a:t>fun</a:t>
            </a:r>
            <a:r>
              <a:rPr sz="1650" spc="175" baseline="10541" dirty="0" smtClean="0">
                <a:latin typeface="Times New Roman"/>
                <a:cs typeface="Times New Roman"/>
              </a:rPr>
              <a:t> </a:t>
            </a:r>
            <a:r>
              <a:rPr sz="1650" spc="0" baseline="10541" dirty="0" smtClean="0">
                <a:latin typeface="Times New Roman"/>
                <a:cs typeface="Times New Roman"/>
              </a:rPr>
              <a:t>with</a:t>
            </a:r>
            <a:r>
              <a:rPr sz="1650" spc="253" baseline="10541" dirty="0" smtClean="0">
                <a:latin typeface="Times New Roman"/>
                <a:cs typeface="Times New Roman"/>
              </a:rPr>
              <a:t> </a:t>
            </a:r>
            <a:r>
              <a:rPr sz="1650" spc="-394" baseline="10541" dirty="0" smtClean="0">
                <a:latin typeface="Times New Roman"/>
                <a:cs typeface="Times New Roman"/>
              </a:rPr>
              <a:t>L</a:t>
            </a:r>
            <a:r>
              <a:rPr sz="1200" spc="-164" baseline="28987" dirty="0" smtClean="0">
                <a:latin typeface="Times New Roman"/>
                <a:cs typeface="Times New Roman"/>
              </a:rPr>
              <a:t>A</a:t>
            </a:r>
            <a:r>
              <a:rPr sz="1650" spc="-179" baseline="10541" dirty="0" smtClean="0">
                <a:latin typeface="Times New Roman"/>
                <a:cs typeface="Times New Roman"/>
              </a:rPr>
              <a:t>T</a:t>
            </a:r>
            <a:r>
              <a:rPr sz="1650" spc="-134" baseline="-2635" dirty="0" smtClean="0">
                <a:latin typeface="Times New Roman"/>
                <a:cs typeface="Times New Roman"/>
              </a:rPr>
              <a:t>E</a:t>
            </a:r>
            <a:r>
              <a:rPr sz="1650" spc="0" baseline="10541" dirty="0" smtClean="0">
                <a:latin typeface="Times New Roman"/>
                <a:cs typeface="Times New Roman"/>
              </a:rPr>
              <a:t>X!!!</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64" name="object 64"/>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63" name="object 63"/>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56" name="object 56"/>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8" name="object 58"/>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9" name="object 59"/>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60" name="object 60"/>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61" name="object 61"/>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62" name="object 62"/>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5" name="object 45"/>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46" name="object 46"/>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7" name="object 47"/>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8" name="object 48"/>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9" name="object 49"/>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0" name="object 50"/>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1" name="object 51"/>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2" name="object 52"/>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3" name="object 53"/>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54" name="object 54"/>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55" name="object 55"/>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4" name="object 34"/>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5" name="object 35"/>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6" name="object 36"/>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7" name="object 37"/>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8" name="object 38"/>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1" name="object 41"/>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4" name="object 24"/>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7" name="object 27"/>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23" name="object 23"/>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21" name="object 21"/>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20" name="object 20"/>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7" name="object 17"/>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8" name="object 18"/>
          <p:cNvSpPr/>
          <p:nvPr/>
        </p:nvSpPr>
        <p:spPr>
          <a:xfrm>
            <a:off x="271856"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9" name="object 19"/>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16" name="object 16"/>
          <p:cNvSpPr/>
          <p:nvPr/>
        </p:nvSpPr>
        <p:spPr>
          <a:xfrm>
            <a:off x="1178953" y="998865"/>
            <a:ext cx="2527133" cy="750890"/>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637095" y="2366634"/>
            <a:ext cx="1944032" cy="725257"/>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2633738" y="2541917"/>
            <a:ext cx="1944091" cy="549973"/>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359994" y="3272535"/>
            <a:ext cx="1828800" cy="0"/>
          </a:xfrm>
          <a:custGeom>
            <a:avLst/>
            <a:gdLst/>
            <a:ahLst/>
            <a:cxnLst/>
            <a:rect l="l" t="t" r="r" b="b"/>
            <a:pathLst>
              <a:path w="1828800">
                <a:moveTo>
                  <a:pt x="0" y="0"/>
                </a:moveTo>
                <a:lnTo>
                  <a:pt x="1828800" y="0"/>
                </a:lnTo>
              </a:path>
            </a:pathLst>
          </a:custGeom>
          <a:ln w="5054">
            <a:solidFill>
              <a:srgbClr val="000000"/>
            </a:solidFill>
          </a:ln>
        </p:spPr>
        <p:txBody>
          <a:bodyPr wrap="square" lIns="0" tIns="0" rIns="0" bIns="0" rtlCol="0">
            <a:noAutofit/>
          </a:bodyPr>
          <a:lstStyle/>
          <a:p>
            <a:endParaRPr/>
          </a:p>
        </p:txBody>
      </p:sp>
      <p:sp>
        <p:nvSpPr>
          <p:cNvPr id="13" name="object 13"/>
          <p:cNvSpPr/>
          <p:nvPr/>
        </p:nvSpPr>
        <p:spPr>
          <a:xfrm>
            <a:off x="359994" y="3272535"/>
            <a:ext cx="1828800" cy="0"/>
          </a:xfrm>
          <a:custGeom>
            <a:avLst/>
            <a:gdLst/>
            <a:ahLst/>
            <a:cxnLst/>
            <a:rect l="l" t="t" r="r" b="b"/>
            <a:pathLst>
              <a:path w="1828800">
                <a:moveTo>
                  <a:pt x="1828800" y="0"/>
                </a:moveTo>
                <a:lnTo>
                  <a:pt x="0" y="0"/>
                </a:lnTo>
              </a:path>
            </a:pathLst>
          </a:custGeom>
          <a:ln w="5054">
            <a:solidFill>
              <a:srgbClr val="000000"/>
            </a:solidFill>
          </a:ln>
        </p:spPr>
        <p:txBody>
          <a:bodyPr wrap="square" lIns="0" tIns="0" rIns="0" bIns="0" rtlCol="0">
            <a:noAutofit/>
          </a:bodyPr>
          <a:lstStyle/>
          <a:p>
            <a:endParaRPr/>
          </a:p>
        </p:txBody>
      </p:sp>
      <p:sp>
        <p:nvSpPr>
          <p:cNvPr id="11" name="object 11"/>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latin typeface="Times New Roman"/>
                <a:cs typeface="Times New Roman"/>
              </a:rPr>
              <a:t>W</a:t>
            </a:r>
            <a:r>
              <a:rPr sz="450" spc="0" dirty="0" smtClean="0">
                <a:latin typeface="Times New Roman"/>
                <a:cs typeface="Times New Roman"/>
              </a:rPr>
              <a:t>A</a:t>
            </a:r>
            <a:r>
              <a:rPr sz="450" spc="-11" dirty="0" smtClean="0">
                <a:latin typeface="Times New Roman"/>
                <a:cs typeface="Times New Roman"/>
              </a:rPr>
              <a:t> </a:t>
            </a:r>
            <a:r>
              <a:rPr sz="450" spc="0" dirty="0" smtClean="0">
                <a:latin typeface="Times New Roman"/>
                <a:cs typeface="Times New Roman"/>
              </a:rPr>
              <a:t>R</a:t>
            </a:r>
            <a:r>
              <a:rPr sz="450" spc="-84" dirty="0" smtClean="0">
                <a:latin typeface="Times New Roman"/>
                <a:cs typeface="Times New Roman"/>
              </a:rPr>
              <a:t> </a:t>
            </a:r>
            <a:r>
              <a:rPr sz="450" spc="0" dirty="0" smtClean="0">
                <a:latin typeface="Times New Roman"/>
                <a:cs typeface="Times New Roman"/>
              </a:rPr>
              <a:t>M</a:t>
            </a:r>
            <a:r>
              <a:rPr sz="450" spc="-32" dirty="0" smtClean="0">
                <a:latin typeface="Times New Roman"/>
                <a:cs typeface="Times New Roman"/>
              </a:rPr>
              <a:t> </a:t>
            </a:r>
            <a:r>
              <a:rPr sz="450" spc="0" dirty="0" smtClean="0">
                <a:latin typeface="Times New Roman"/>
                <a:cs typeface="Times New Roman"/>
              </a:rPr>
              <a:t>I</a:t>
            </a:r>
            <a:r>
              <a:rPr sz="450" spc="-84" dirty="0" smtClean="0">
                <a:latin typeface="Times New Roman"/>
                <a:cs typeface="Times New Roman"/>
              </a:rPr>
              <a:t> </a:t>
            </a:r>
            <a:r>
              <a:rPr sz="450" spc="0" dirty="0" smtClean="0">
                <a:latin typeface="Times New Roman"/>
                <a:cs typeface="Times New Roman"/>
              </a:rPr>
              <a:t>N</a:t>
            </a:r>
            <a:r>
              <a:rPr sz="450" spc="-13" dirty="0" smtClean="0">
                <a:latin typeface="Times New Roman"/>
                <a:cs typeface="Times New Roman"/>
              </a:rPr>
              <a:t> </a:t>
            </a:r>
            <a:r>
              <a:rPr sz="450" spc="0" dirty="0" smtClean="0">
                <a:latin typeface="Times New Roman"/>
                <a:cs typeface="Times New Roman"/>
              </a:rPr>
              <a:t>G</a:t>
            </a:r>
            <a:r>
              <a:rPr sz="450" spc="106" dirty="0" smtClean="0">
                <a:latin typeface="Times New Roman"/>
                <a:cs typeface="Times New Roman"/>
              </a:rPr>
              <a:t> </a:t>
            </a:r>
            <a:r>
              <a:rPr sz="600" spc="29" dirty="0" smtClean="0">
                <a:latin typeface="Times New Roman"/>
                <a:cs typeface="Times New Roman"/>
              </a:rPr>
              <a:t>U</a:t>
            </a:r>
            <a:r>
              <a:rPr sz="450" spc="0" dirty="0" smtClean="0">
                <a:latin typeface="Times New Roman"/>
                <a:cs typeface="Times New Roman"/>
              </a:rPr>
              <a:t>P    </a:t>
            </a:r>
            <a:r>
              <a:rPr sz="450" spc="57" dirty="0" smtClean="0">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10" name="object 10"/>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9" name="object 9"/>
          <p:cNvSpPr txBox="1"/>
          <p:nvPr/>
        </p:nvSpPr>
        <p:spPr>
          <a:xfrm>
            <a:off x="99860" y="344631"/>
            <a:ext cx="3875631" cy="250319"/>
          </a:xfrm>
          <a:prstGeom prst="rect">
            <a:avLst/>
          </a:prstGeom>
        </p:spPr>
        <p:txBody>
          <a:bodyPr wrap="square" lIns="0" tIns="0" rIns="0" bIns="0" rtlCol="0">
            <a:noAutofit/>
          </a:bodyPr>
          <a:lstStyle/>
          <a:p>
            <a:pPr marL="12700">
              <a:lnSpc>
                <a:spcPts val="1855"/>
              </a:lnSpc>
              <a:spcBef>
                <a:spcPts val="92"/>
              </a:spcBef>
            </a:pPr>
            <a:r>
              <a:rPr sz="2100" spc="74" baseline="12423" dirty="0" smtClean="0">
                <a:latin typeface="Times New Roman"/>
                <a:cs typeface="Times New Roman"/>
              </a:rPr>
              <a:t>M</a:t>
            </a:r>
            <a:r>
              <a:rPr sz="1725" spc="74" baseline="15124" dirty="0" smtClean="0">
                <a:latin typeface="Times New Roman"/>
                <a:cs typeface="Times New Roman"/>
              </a:rPr>
              <a:t>ENGA</a:t>
            </a:r>
            <a:r>
              <a:rPr sz="1725" spc="-37" baseline="15124" dirty="0" smtClean="0">
                <a:latin typeface="Times New Roman"/>
                <a:cs typeface="Times New Roman"/>
              </a:rPr>
              <a:t>P</a:t>
            </a:r>
            <a:r>
              <a:rPr sz="1725" spc="0" baseline="15124" dirty="0" smtClean="0">
                <a:latin typeface="Times New Roman"/>
                <a:cs typeface="Times New Roman"/>
              </a:rPr>
              <a:t>A</a:t>
            </a:r>
            <a:r>
              <a:rPr sz="1725" spc="179" baseline="15124" dirty="0" smtClean="0">
                <a:latin typeface="Times New Roman"/>
                <a:cs typeface="Times New Roman"/>
              </a:rPr>
              <a:t> </a:t>
            </a:r>
            <a:r>
              <a:rPr sz="2100" spc="74" baseline="12423" dirty="0" smtClean="0">
                <a:latin typeface="Times New Roman"/>
                <a:cs typeface="Times New Roman"/>
              </a:rPr>
              <a:t>M</a:t>
            </a:r>
            <a:r>
              <a:rPr sz="1725" spc="74" baseline="15124" dirty="0" smtClean="0">
                <a:latin typeface="Times New Roman"/>
                <a:cs typeface="Times New Roman"/>
              </a:rPr>
              <a:t>ENGGUNAKA</a:t>
            </a:r>
            <a:r>
              <a:rPr sz="1725" spc="0" baseline="15124" dirty="0" smtClean="0">
                <a:latin typeface="Times New Roman"/>
                <a:cs typeface="Times New Roman"/>
              </a:rPr>
              <a:t>N</a:t>
            </a:r>
            <a:r>
              <a:rPr sz="1725" spc="226" baseline="15124" dirty="0" smtClean="0">
                <a:latin typeface="Times New Roman"/>
                <a:cs typeface="Times New Roman"/>
              </a:rPr>
              <a:t> </a:t>
            </a:r>
            <a:r>
              <a:rPr sz="2100" spc="-454" baseline="12423" dirty="0" smtClean="0">
                <a:latin typeface="Times New Roman"/>
                <a:cs typeface="Times New Roman"/>
              </a:rPr>
              <a:t>L</a:t>
            </a:r>
            <a:r>
              <a:rPr sz="1500" spc="-154" baseline="31886" dirty="0" smtClean="0">
                <a:latin typeface="Times New Roman"/>
                <a:cs typeface="Times New Roman"/>
              </a:rPr>
              <a:t>A</a:t>
            </a:r>
            <a:r>
              <a:rPr sz="2100" spc="-164" baseline="12423" dirty="0" smtClean="0">
                <a:latin typeface="Times New Roman"/>
                <a:cs typeface="Times New Roman"/>
              </a:rPr>
              <a:t>T</a:t>
            </a:r>
            <a:r>
              <a:rPr sz="2100" spc="-109" baseline="-2070" dirty="0" smtClean="0">
                <a:latin typeface="Times New Roman"/>
                <a:cs typeface="Times New Roman"/>
              </a:rPr>
              <a:t>E</a:t>
            </a:r>
            <a:r>
              <a:rPr sz="2100" spc="69" baseline="12423" dirty="0" smtClean="0">
                <a:latin typeface="Times New Roman"/>
                <a:cs typeface="Times New Roman"/>
              </a:rPr>
              <a:t>X(L</a:t>
            </a:r>
            <a:r>
              <a:rPr sz="1725" spc="69" baseline="15124" dirty="0" smtClean="0">
                <a:latin typeface="Times New Roman"/>
                <a:cs typeface="Times New Roman"/>
              </a:rPr>
              <a:t>ANJU</a:t>
            </a:r>
            <a:r>
              <a:rPr sz="1725" spc="-14" baseline="15124" dirty="0" smtClean="0">
                <a:latin typeface="Times New Roman"/>
                <a:cs typeface="Times New Roman"/>
              </a:rPr>
              <a:t>T</a:t>
            </a:r>
            <a:r>
              <a:rPr sz="1725" spc="69" baseline="15124" dirty="0" smtClean="0">
                <a:latin typeface="Times New Roman"/>
                <a:cs typeface="Times New Roman"/>
              </a:rPr>
              <a:t>AN</a:t>
            </a:r>
            <a:r>
              <a:rPr sz="2100" spc="0" baseline="12423" dirty="0" smtClean="0">
                <a:latin typeface="Times New Roman"/>
                <a:cs typeface="Times New Roman"/>
              </a:rPr>
              <a:t>)</a:t>
            </a:r>
            <a:endParaRPr sz="1400">
              <a:latin typeface="Times New Roman"/>
              <a:cs typeface="Times New Roman"/>
            </a:endParaRPr>
          </a:p>
        </p:txBody>
      </p:sp>
      <p:sp>
        <p:nvSpPr>
          <p:cNvPr id="8" name="object 8"/>
          <p:cNvSpPr txBox="1"/>
          <p:nvPr/>
        </p:nvSpPr>
        <p:spPr>
          <a:xfrm>
            <a:off x="451205" y="611797"/>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6.</a:t>
            </a:r>
            <a:endParaRPr sz="1100">
              <a:latin typeface="Times New Roman"/>
              <a:cs typeface="Times New Roman"/>
            </a:endParaRPr>
          </a:p>
        </p:txBody>
      </p:sp>
      <p:sp>
        <p:nvSpPr>
          <p:cNvPr id="7" name="object 7"/>
          <p:cNvSpPr txBox="1"/>
          <p:nvPr/>
        </p:nvSpPr>
        <p:spPr>
          <a:xfrm>
            <a:off x="624395" y="613730"/>
            <a:ext cx="2795733" cy="336017"/>
          </a:xfrm>
          <a:prstGeom prst="rect">
            <a:avLst/>
          </a:prstGeom>
        </p:spPr>
        <p:txBody>
          <a:bodyPr wrap="square" lIns="0" tIns="0" rIns="0" bIns="0" rtlCol="0">
            <a:noAutofit/>
          </a:bodyPr>
          <a:lstStyle/>
          <a:p>
            <a:pPr marL="12700" marR="21071">
              <a:lnSpc>
                <a:spcPts val="1160"/>
              </a:lnSpc>
              <a:spcBef>
                <a:spcPts val="57"/>
              </a:spcBef>
            </a:pPr>
            <a:r>
              <a:rPr sz="1100" spc="0" dirty="0" smtClean="0">
                <a:latin typeface="Times New Roman"/>
                <a:cs typeface="Times New Roman"/>
              </a:rPr>
              <a:t>Kerning</a:t>
            </a:r>
            <a:endParaRPr sz="1100" dirty="0">
              <a:latin typeface="Times New Roman"/>
              <a:cs typeface="Times New Roman"/>
            </a:endParaRPr>
          </a:p>
          <a:p>
            <a:pPr marL="12700">
              <a:lnSpc>
                <a:spcPct val="95825"/>
              </a:lnSpc>
              <a:spcBef>
                <a:spcPts val="32"/>
              </a:spcBef>
            </a:pPr>
            <a:r>
              <a:rPr sz="1100" spc="0" dirty="0" smtClean="0">
                <a:solidFill>
                  <a:srgbClr val="52858A"/>
                </a:solidFill>
                <a:latin typeface="Times New Roman"/>
                <a:cs typeface="Times New Roman"/>
              </a:rPr>
              <a:t>(atas)</a:t>
            </a:r>
            <a:r>
              <a:rPr sz="1100" spc="195" dirty="0" smtClean="0">
                <a:solidFill>
                  <a:srgbClr val="52858A"/>
                </a:solidFill>
                <a:latin typeface="Times New Roman"/>
                <a:cs typeface="Times New Roman"/>
              </a:rPr>
              <a:t> </a:t>
            </a:r>
            <a:r>
              <a:rPr sz="1100" spc="0" dirty="0" smtClean="0">
                <a:solidFill>
                  <a:srgbClr val="52858A"/>
                </a:solidFill>
                <a:latin typeface="Times New Roman"/>
                <a:cs typeface="Times New Roman"/>
              </a:rPr>
              <a:t>tanpa</a:t>
            </a:r>
            <a:r>
              <a:rPr sz="1100" spc="-41" dirty="0" smtClean="0">
                <a:solidFill>
                  <a:srgbClr val="52858A"/>
                </a:solidFill>
                <a:latin typeface="Times New Roman"/>
                <a:cs typeface="Times New Roman"/>
              </a:rPr>
              <a:t> </a:t>
            </a:r>
            <a:r>
              <a:rPr sz="1100" spc="0" dirty="0" smtClean="0">
                <a:solidFill>
                  <a:srgbClr val="52858A"/>
                </a:solidFill>
                <a:latin typeface="Times New Roman"/>
                <a:cs typeface="Times New Roman"/>
              </a:rPr>
              <a:t>kerning,</a:t>
            </a:r>
            <a:r>
              <a:rPr sz="1100" spc="30" dirty="0" smtClean="0">
                <a:solidFill>
                  <a:srgbClr val="52858A"/>
                </a:solidFill>
                <a:latin typeface="Times New Roman"/>
                <a:cs typeface="Times New Roman"/>
              </a:rPr>
              <a:t> </a:t>
            </a:r>
            <a:r>
              <a:rPr sz="1100" spc="0" dirty="0" smtClean="0">
                <a:solidFill>
                  <a:srgbClr val="52858A"/>
                </a:solidFill>
                <a:latin typeface="Times New Roman"/>
                <a:cs typeface="Times New Roman"/>
              </a:rPr>
              <a:t>(bawah)</a:t>
            </a:r>
            <a:r>
              <a:rPr sz="1100" spc="-66" dirty="0" smtClean="0">
                <a:solidFill>
                  <a:srgbClr val="52858A"/>
                </a:solidFill>
                <a:latin typeface="Times New Roman"/>
                <a:cs typeface="Times New Roman"/>
              </a:rPr>
              <a:t> </a:t>
            </a:r>
            <a:r>
              <a:rPr sz="1100" spc="0" dirty="0" smtClean="0">
                <a:solidFill>
                  <a:srgbClr val="52858A"/>
                </a:solidFill>
                <a:latin typeface="Times New Roman"/>
                <a:cs typeface="Times New Roman"/>
              </a:rPr>
              <a:t>dengan</a:t>
            </a:r>
            <a:r>
              <a:rPr sz="1100" spc="33" dirty="0" smtClean="0">
                <a:solidFill>
                  <a:srgbClr val="52858A"/>
                </a:solidFill>
                <a:latin typeface="Times New Roman"/>
                <a:cs typeface="Times New Roman"/>
              </a:rPr>
              <a:t> </a:t>
            </a:r>
            <a:r>
              <a:rPr sz="1100" spc="0" dirty="0" smtClean="0">
                <a:solidFill>
                  <a:srgbClr val="52858A"/>
                </a:solidFill>
                <a:latin typeface="Times New Roman"/>
                <a:cs typeface="Times New Roman"/>
              </a:rPr>
              <a:t>kerning.</a:t>
            </a:r>
            <a:endParaRPr sz="1100" dirty="0">
              <a:latin typeface="Times New Roman"/>
              <a:cs typeface="Times New Roman"/>
            </a:endParaRPr>
          </a:p>
        </p:txBody>
      </p:sp>
      <p:sp>
        <p:nvSpPr>
          <p:cNvPr id="6" name="object 6"/>
          <p:cNvSpPr txBox="1"/>
          <p:nvPr/>
        </p:nvSpPr>
        <p:spPr>
          <a:xfrm>
            <a:off x="451205" y="1846568"/>
            <a:ext cx="150091"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7.</a:t>
            </a:r>
            <a:endParaRPr sz="1100">
              <a:latin typeface="Times New Roman"/>
              <a:cs typeface="Times New Roman"/>
            </a:endParaRPr>
          </a:p>
        </p:txBody>
      </p:sp>
      <p:sp>
        <p:nvSpPr>
          <p:cNvPr id="5" name="object 5"/>
          <p:cNvSpPr txBox="1"/>
          <p:nvPr/>
        </p:nvSpPr>
        <p:spPr>
          <a:xfrm>
            <a:off x="624395" y="1846568"/>
            <a:ext cx="2561457" cy="368504"/>
          </a:xfrm>
          <a:prstGeom prst="rect">
            <a:avLst/>
          </a:prstGeom>
        </p:spPr>
        <p:txBody>
          <a:bodyPr wrap="square" lIns="0" tIns="0" rIns="0" bIns="0" rtlCol="0">
            <a:noAutofit/>
          </a:bodyPr>
          <a:lstStyle/>
          <a:p>
            <a:pPr marL="12700" marR="25654">
              <a:lnSpc>
                <a:spcPts val="1175"/>
              </a:lnSpc>
              <a:spcBef>
                <a:spcPts val="58"/>
              </a:spcBef>
            </a:pPr>
            <a:r>
              <a:rPr sz="1100" spc="0" dirty="0" smtClean="0">
                <a:latin typeface="Times New Roman"/>
                <a:cs typeface="Times New Roman"/>
              </a:rPr>
              <a:t>Ra</a:t>
            </a:r>
            <a:r>
              <a:rPr sz="1100" spc="-19" dirty="0" smtClean="0">
                <a:latin typeface="Times New Roman"/>
                <a:cs typeface="Times New Roman"/>
              </a:rPr>
              <a:t>r</a:t>
            </a:r>
            <a:r>
              <a:rPr sz="1100" spc="0" dirty="0" smtClean="0">
                <a:latin typeface="Times New Roman"/>
                <a:cs typeface="Times New Roman"/>
              </a:rPr>
              <a:t>e</a:t>
            </a:r>
            <a:r>
              <a:rPr sz="1100" spc="-15"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historical</a:t>
            </a:r>
            <a:r>
              <a:rPr sz="1100" spc="-40" dirty="0" smtClean="0">
                <a:latin typeface="Times New Roman"/>
                <a:cs typeface="Times New Roman"/>
              </a:rPr>
              <a:t> </a:t>
            </a:r>
            <a:r>
              <a:rPr sz="1100" spc="0" dirty="0" smtClean="0">
                <a:latin typeface="Times New Roman"/>
                <a:cs typeface="Times New Roman"/>
              </a:rPr>
              <a:t>letters</a:t>
            </a:r>
            <a:r>
              <a:rPr sz="1100" spc="26" dirty="0" smtClean="0">
                <a:latin typeface="Times New Roman"/>
                <a:cs typeface="Times New Roman"/>
              </a:rPr>
              <a:t> </a:t>
            </a:r>
            <a:r>
              <a:rPr sz="1100" spc="0" dirty="0" smtClean="0">
                <a:latin typeface="Times New Roman"/>
                <a:cs typeface="Times New Roman"/>
              </a:rPr>
              <a:t>dan</a:t>
            </a:r>
            <a:r>
              <a:rPr sz="1100" spc="253" dirty="0" smtClean="0">
                <a:latin typeface="Times New Roman"/>
                <a:cs typeface="Times New Roman"/>
              </a:rPr>
              <a:t> </a:t>
            </a:r>
            <a:r>
              <a:rPr sz="1100" spc="0" dirty="0" smtClean="0">
                <a:latin typeface="Times New Roman"/>
                <a:cs typeface="Times New Roman"/>
              </a:rPr>
              <a:t>ligatu</a:t>
            </a:r>
            <a:r>
              <a:rPr sz="1100" spc="-19" dirty="0" smtClean="0">
                <a:latin typeface="Times New Roman"/>
                <a:cs typeface="Times New Roman"/>
              </a:rPr>
              <a:t>r</a:t>
            </a:r>
            <a:r>
              <a:rPr sz="1100" spc="0" dirty="0" smtClean="0">
                <a:latin typeface="Times New Roman"/>
                <a:cs typeface="Times New Roman"/>
              </a:rPr>
              <a:t>es</a:t>
            </a:r>
            <a:endParaRPr sz="1100">
              <a:latin typeface="Times New Roman"/>
              <a:cs typeface="Times New Roman"/>
            </a:endParaRPr>
          </a:p>
          <a:p>
            <a:pPr marL="12700">
              <a:lnSpc>
                <a:spcPts val="1264"/>
              </a:lnSpc>
              <a:spcBef>
                <a:spcPts val="31"/>
              </a:spcBef>
            </a:pPr>
            <a:r>
              <a:rPr sz="1100" spc="-394" dirty="0" smtClean="0">
                <a:solidFill>
                  <a:srgbClr val="52858A"/>
                </a:solidFill>
                <a:latin typeface="Times New Roman"/>
                <a:cs typeface="Times New Roman"/>
              </a:rPr>
              <a:t>L</a:t>
            </a:r>
            <a:r>
              <a:rPr sz="1200" spc="-164" baseline="14493" dirty="0" smtClean="0">
                <a:solidFill>
                  <a:srgbClr val="52858A"/>
                </a:solidFill>
                <a:latin typeface="Times New Roman"/>
                <a:cs typeface="Times New Roman"/>
              </a:rPr>
              <a:t>A</a:t>
            </a:r>
            <a:r>
              <a:rPr sz="1100" spc="-179" dirty="0" smtClean="0">
                <a:solidFill>
                  <a:srgbClr val="52858A"/>
                </a:solidFill>
                <a:latin typeface="Times New Roman"/>
                <a:cs typeface="Times New Roman"/>
              </a:rPr>
              <a:t>T</a:t>
            </a:r>
            <a:r>
              <a:rPr sz="1650" spc="-134" baseline="-13176" dirty="0" smtClean="0">
                <a:solidFill>
                  <a:srgbClr val="52858A"/>
                </a:solidFill>
                <a:latin typeface="Times New Roman"/>
                <a:cs typeface="Times New Roman"/>
              </a:rPr>
              <a:t>E</a:t>
            </a:r>
            <a:r>
              <a:rPr sz="1100" spc="0" dirty="0" smtClean="0">
                <a:solidFill>
                  <a:srgbClr val="52858A"/>
                </a:solidFill>
                <a:latin typeface="Times New Roman"/>
                <a:cs typeface="Times New Roman"/>
              </a:rPr>
              <a:t>X</a:t>
            </a:r>
            <a:r>
              <a:rPr sz="1100" spc="-51" dirty="0" smtClean="0">
                <a:solidFill>
                  <a:srgbClr val="52858A"/>
                </a:solidFill>
                <a:latin typeface="Times New Roman"/>
                <a:cs typeface="Times New Roman"/>
              </a:rPr>
              <a:t> </a:t>
            </a:r>
            <a:r>
              <a:rPr sz="1100" spc="0" dirty="0" smtClean="0">
                <a:solidFill>
                  <a:srgbClr val="52858A"/>
                </a:solidFill>
                <a:latin typeface="Times New Roman"/>
                <a:cs typeface="Times New Roman"/>
              </a:rPr>
              <a:t>secara</a:t>
            </a:r>
            <a:r>
              <a:rPr sz="1100" spc="246" dirty="0" smtClean="0">
                <a:solidFill>
                  <a:srgbClr val="52858A"/>
                </a:solidFill>
                <a:latin typeface="Times New Roman"/>
                <a:cs typeface="Times New Roman"/>
              </a:rPr>
              <a:t> </a:t>
            </a:r>
            <a:r>
              <a:rPr sz="1100" spc="0" dirty="0" smtClean="0">
                <a:solidFill>
                  <a:srgbClr val="52858A"/>
                </a:solidFill>
                <a:latin typeface="Times New Roman"/>
                <a:cs typeface="Times New Roman"/>
              </a:rPr>
              <a:t>otomatis</a:t>
            </a:r>
            <a:r>
              <a:rPr sz="1100" spc="-27" dirty="0" smtClean="0">
                <a:solidFill>
                  <a:srgbClr val="52858A"/>
                </a:solidFill>
                <a:latin typeface="Times New Roman"/>
                <a:cs typeface="Times New Roman"/>
              </a:rPr>
              <a:t> </a:t>
            </a:r>
            <a:r>
              <a:rPr sz="1100" spc="0" dirty="0" smtClean="0">
                <a:solidFill>
                  <a:srgbClr val="52858A"/>
                </a:solidFill>
                <a:latin typeface="Times New Roman"/>
                <a:cs typeface="Times New Roman"/>
              </a:rPr>
              <a:t>menggunakan</a:t>
            </a:r>
            <a:r>
              <a:rPr sz="1100" spc="95" dirty="0" smtClean="0">
                <a:solidFill>
                  <a:srgbClr val="52858A"/>
                </a:solidFill>
                <a:latin typeface="Times New Roman"/>
                <a:cs typeface="Times New Roman"/>
              </a:rPr>
              <a:t> </a:t>
            </a:r>
            <a:r>
              <a:rPr sz="1100" spc="0" dirty="0" smtClean="0">
                <a:solidFill>
                  <a:srgbClr val="52858A"/>
                </a:solidFill>
                <a:latin typeface="Times New Roman"/>
                <a:cs typeface="Times New Roman"/>
              </a:rPr>
              <a:t>nya.</a:t>
            </a:r>
            <a:endParaRPr sz="1100">
              <a:latin typeface="Times New Roman"/>
              <a:cs typeface="Times New Roman"/>
            </a:endParaRPr>
          </a:p>
        </p:txBody>
      </p:sp>
      <p:sp>
        <p:nvSpPr>
          <p:cNvPr id="4" name="object 4"/>
          <p:cNvSpPr txBox="1"/>
          <p:nvPr/>
        </p:nvSpPr>
        <p:spPr>
          <a:xfrm>
            <a:off x="552272" y="3333943"/>
            <a:ext cx="2120668" cy="101315"/>
          </a:xfrm>
          <a:prstGeom prst="rect">
            <a:avLst/>
          </a:prstGeom>
        </p:spPr>
        <p:txBody>
          <a:bodyPr wrap="square" lIns="0" tIns="0" rIns="0" bIns="0" rtlCol="0">
            <a:noAutofit/>
          </a:bodyPr>
          <a:lstStyle/>
          <a:p>
            <a:pPr marL="12700">
              <a:lnSpc>
                <a:spcPct val="95825"/>
              </a:lnSpc>
            </a:pPr>
            <a:r>
              <a:rPr sz="600" spc="0" dirty="0" smtClean="0">
                <a:latin typeface="Times New Roman"/>
                <a:cs typeface="Times New Roman"/>
                <a:hlinkClick r:id="rId5"/>
              </a:rPr>
              <a:t>http://www.zinktypografie.nl/latex.php?lang=en</a:t>
            </a:r>
            <a:endParaRPr sz="6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58"/>
          <p:cNvSpPr/>
          <p:nvPr/>
        </p:nvSpPr>
        <p:spPr>
          <a:xfrm>
            <a:off x="3095448" y="3371226"/>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7" name="object 57"/>
          <p:cNvSpPr/>
          <p:nvPr/>
        </p:nvSpPr>
        <p:spPr>
          <a:xfrm>
            <a:off x="3015831" y="3367264"/>
            <a:ext cx="25400" cy="38100"/>
          </a:xfrm>
          <a:custGeom>
            <a:avLst/>
            <a:gdLst/>
            <a:ahLst/>
            <a:cxnLst/>
            <a:rect l="l" t="t" r="r" b="b"/>
            <a:pathLst>
              <a:path w="25400" h="38100">
                <a:moveTo>
                  <a:pt x="25400" y="38100"/>
                </a:moveTo>
                <a:lnTo>
                  <a:pt x="25400" y="0"/>
                </a:lnTo>
                <a:lnTo>
                  <a:pt x="0" y="19050"/>
                </a:lnTo>
                <a:lnTo>
                  <a:pt x="25400" y="38100"/>
                </a:lnTo>
                <a:close/>
              </a:path>
            </a:pathLst>
          </a:custGeom>
          <a:solidFill>
            <a:srgbClr val="CCCCCC"/>
          </a:solidFill>
        </p:spPr>
        <p:txBody>
          <a:bodyPr wrap="square" lIns="0" tIns="0" rIns="0" bIns="0" rtlCol="0">
            <a:noAutofit/>
          </a:bodyPr>
          <a:lstStyle/>
          <a:p>
            <a:endParaRPr/>
          </a:p>
        </p:txBody>
      </p:sp>
      <p:sp>
        <p:nvSpPr>
          <p:cNvPr id="56" name="object 56"/>
          <p:cNvSpPr/>
          <p:nvPr/>
        </p:nvSpPr>
        <p:spPr>
          <a:xfrm>
            <a:off x="3193633" y="3367264"/>
            <a:ext cx="25400" cy="38100"/>
          </a:xfrm>
          <a:custGeom>
            <a:avLst/>
            <a:gdLst/>
            <a:ahLst/>
            <a:cxnLst/>
            <a:rect l="l" t="t" r="r" b="b"/>
            <a:pathLst>
              <a:path w="25400" h="38100">
                <a:moveTo>
                  <a:pt x="0" y="38100"/>
                </a:moveTo>
                <a:lnTo>
                  <a:pt x="25400" y="19050"/>
                </a:lnTo>
                <a:lnTo>
                  <a:pt x="0" y="0"/>
                </a:lnTo>
                <a:lnTo>
                  <a:pt x="0" y="38100"/>
                </a:lnTo>
                <a:close/>
              </a:path>
            </a:pathLst>
          </a:custGeom>
          <a:solidFill>
            <a:srgbClr val="CCCCCC"/>
          </a:solidFill>
        </p:spPr>
        <p:txBody>
          <a:bodyPr wrap="square" lIns="0" tIns="0" rIns="0" bIns="0" rtlCol="0">
            <a:noAutofit/>
          </a:bodyPr>
          <a:lstStyle/>
          <a:p>
            <a:endParaRPr/>
          </a:p>
        </p:txBody>
      </p:sp>
      <p:sp>
        <p:nvSpPr>
          <p:cNvPr id="49" name="object 49"/>
          <p:cNvSpPr/>
          <p:nvPr/>
        </p:nvSpPr>
        <p:spPr>
          <a:xfrm>
            <a:off x="3344696" y="3381348"/>
            <a:ext cx="43019" cy="30366"/>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999999"/>
            </a:solidFill>
          </a:ln>
        </p:spPr>
        <p:txBody>
          <a:bodyPr wrap="square" lIns="0" tIns="0" rIns="0" bIns="0" rtlCol="0">
            <a:noAutofit/>
          </a:bodyPr>
          <a:lstStyle/>
          <a:p>
            <a:endParaRPr/>
          </a:p>
        </p:txBody>
      </p:sp>
      <p:sp>
        <p:nvSpPr>
          <p:cNvPr id="50" name="object 50"/>
          <p:cNvSpPr/>
          <p:nvPr/>
        </p:nvSpPr>
        <p:spPr>
          <a:xfrm>
            <a:off x="3355188" y="337107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1" name="object 51"/>
          <p:cNvSpPr/>
          <p:nvPr/>
        </p:nvSpPr>
        <p:spPr>
          <a:xfrm>
            <a:off x="3355188" y="337107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2" name="object 52"/>
          <p:cNvSpPr/>
          <p:nvPr/>
        </p:nvSpPr>
        <p:spPr>
          <a:xfrm>
            <a:off x="3365348" y="3360914"/>
            <a:ext cx="0" cy="10160"/>
          </a:xfrm>
          <a:custGeom>
            <a:avLst/>
            <a:gdLst/>
            <a:ahLst/>
            <a:cxnLst/>
            <a:rect l="l" t="t" r="r" b="b"/>
            <a:pathLst>
              <a:path h="10160">
                <a:moveTo>
                  <a:pt x="0" y="10160"/>
                </a:moveTo>
                <a:lnTo>
                  <a:pt x="0" y="0"/>
                </a:lnTo>
              </a:path>
            </a:pathLst>
          </a:custGeom>
          <a:ln w="5060">
            <a:solidFill>
              <a:srgbClr val="999999"/>
            </a:solidFill>
          </a:ln>
        </p:spPr>
        <p:txBody>
          <a:bodyPr wrap="square" lIns="0" tIns="0" rIns="0" bIns="0" rtlCol="0">
            <a:noAutofit/>
          </a:bodyPr>
          <a:lstStyle/>
          <a:p>
            <a:endParaRPr/>
          </a:p>
        </p:txBody>
      </p:sp>
      <p:sp>
        <p:nvSpPr>
          <p:cNvPr id="53" name="object 53"/>
          <p:cNvSpPr/>
          <p:nvPr/>
        </p:nvSpPr>
        <p:spPr>
          <a:xfrm>
            <a:off x="3365348" y="3360914"/>
            <a:ext cx="43180" cy="0"/>
          </a:xfrm>
          <a:custGeom>
            <a:avLst/>
            <a:gdLst/>
            <a:ahLst/>
            <a:cxnLst/>
            <a:rect l="l" t="t" r="r" b="b"/>
            <a:pathLst>
              <a:path w="43180">
                <a:moveTo>
                  <a:pt x="0" y="0"/>
                </a:moveTo>
                <a:lnTo>
                  <a:pt x="43180" y="0"/>
                </a:lnTo>
              </a:path>
            </a:pathLst>
          </a:custGeom>
          <a:ln w="5060">
            <a:solidFill>
              <a:srgbClr val="999999"/>
            </a:solidFill>
          </a:ln>
        </p:spPr>
        <p:txBody>
          <a:bodyPr wrap="square" lIns="0" tIns="0" rIns="0" bIns="0" rtlCol="0">
            <a:noAutofit/>
          </a:bodyPr>
          <a:lstStyle/>
          <a:p>
            <a:endParaRPr/>
          </a:p>
        </p:txBody>
      </p:sp>
      <p:sp>
        <p:nvSpPr>
          <p:cNvPr id="54" name="object 54"/>
          <p:cNvSpPr/>
          <p:nvPr/>
        </p:nvSpPr>
        <p:spPr>
          <a:xfrm>
            <a:off x="3403128" y="3360914"/>
            <a:ext cx="0" cy="45720"/>
          </a:xfrm>
          <a:custGeom>
            <a:avLst/>
            <a:gdLst/>
            <a:ahLst/>
            <a:cxnLst/>
            <a:rect l="l" t="t" r="r" b="b"/>
            <a:pathLst>
              <a:path h="45720">
                <a:moveTo>
                  <a:pt x="0" y="0"/>
                </a:moveTo>
                <a:lnTo>
                  <a:pt x="0" y="45720"/>
                </a:lnTo>
              </a:path>
            </a:pathLst>
          </a:custGeom>
          <a:ln w="10160">
            <a:solidFill>
              <a:srgbClr val="999999"/>
            </a:solidFill>
          </a:ln>
        </p:spPr>
        <p:txBody>
          <a:bodyPr wrap="square" lIns="0" tIns="0" rIns="0" bIns="0" rtlCol="0">
            <a:noAutofit/>
          </a:bodyPr>
          <a:lstStyle/>
          <a:p>
            <a:endParaRPr/>
          </a:p>
        </p:txBody>
      </p:sp>
      <p:sp>
        <p:nvSpPr>
          <p:cNvPr id="55" name="object 55"/>
          <p:cNvSpPr/>
          <p:nvPr/>
        </p:nvSpPr>
        <p:spPr>
          <a:xfrm>
            <a:off x="328152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8" name="object 38"/>
          <p:cNvSpPr/>
          <p:nvPr/>
        </p:nvSpPr>
        <p:spPr>
          <a:xfrm>
            <a:off x="3636138"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9" name="object 39"/>
          <p:cNvSpPr/>
          <p:nvPr/>
        </p:nvSpPr>
        <p:spPr>
          <a:xfrm>
            <a:off x="3636138"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40" name="object 40"/>
          <p:cNvSpPr/>
          <p:nvPr/>
        </p:nvSpPr>
        <p:spPr>
          <a:xfrm>
            <a:off x="3547237"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41" name="object 41"/>
          <p:cNvSpPr/>
          <p:nvPr/>
        </p:nvSpPr>
        <p:spPr>
          <a:xfrm>
            <a:off x="3623438" y="3360914"/>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2" name="object 42"/>
          <p:cNvSpPr/>
          <p:nvPr/>
        </p:nvSpPr>
        <p:spPr>
          <a:xfrm>
            <a:off x="3623438" y="3360914"/>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3" name="object 43"/>
          <p:cNvSpPr/>
          <p:nvPr/>
        </p:nvSpPr>
        <p:spPr>
          <a:xfrm>
            <a:off x="3636138" y="33863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4" name="object 44"/>
          <p:cNvSpPr/>
          <p:nvPr/>
        </p:nvSpPr>
        <p:spPr>
          <a:xfrm>
            <a:off x="3636138" y="33863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5" name="object 45"/>
          <p:cNvSpPr/>
          <p:nvPr/>
        </p:nvSpPr>
        <p:spPr>
          <a:xfrm>
            <a:off x="3623438"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6" name="object 46"/>
          <p:cNvSpPr/>
          <p:nvPr/>
        </p:nvSpPr>
        <p:spPr>
          <a:xfrm>
            <a:off x="3623438"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47" name="object 47"/>
          <p:cNvSpPr/>
          <p:nvPr/>
        </p:nvSpPr>
        <p:spPr>
          <a:xfrm>
            <a:off x="3636138"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48" name="object 48"/>
          <p:cNvSpPr/>
          <p:nvPr/>
        </p:nvSpPr>
        <p:spPr>
          <a:xfrm>
            <a:off x="3636138"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27" name="object 27"/>
          <p:cNvSpPr/>
          <p:nvPr/>
        </p:nvSpPr>
        <p:spPr>
          <a:xfrm>
            <a:off x="3889147"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8" name="object 28"/>
          <p:cNvSpPr/>
          <p:nvPr/>
        </p:nvSpPr>
        <p:spPr>
          <a:xfrm>
            <a:off x="3889147"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9" name="object 29"/>
          <p:cNvSpPr/>
          <p:nvPr/>
        </p:nvSpPr>
        <p:spPr>
          <a:xfrm>
            <a:off x="3901847"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0" name="object 30"/>
          <p:cNvSpPr/>
          <p:nvPr/>
        </p:nvSpPr>
        <p:spPr>
          <a:xfrm>
            <a:off x="3901847"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1" name="object 31"/>
          <p:cNvSpPr/>
          <p:nvPr/>
        </p:nvSpPr>
        <p:spPr>
          <a:xfrm>
            <a:off x="3901847"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32" name="object 32"/>
          <p:cNvSpPr/>
          <p:nvPr/>
        </p:nvSpPr>
        <p:spPr>
          <a:xfrm>
            <a:off x="3901847"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33" name="object 33"/>
          <p:cNvSpPr/>
          <p:nvPr/>
        </p:nvSpPr>
        <p:spPr>
          <a:xfrm>
            <a:off x="3812946" y="3367264"/>
            <a:ext cx="203202" cy="38100"/>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CCCCCC"/>
          </a:solidFill>
        </p:spPr>
        <p:txBody>
          <a:bodyPr wrap="square" lIns="0" tIns="0" rIns="0" bIns="0" rtlCol="0">
            <a:noAutofit/>
          </a:bodyPr>
          <a:lstStyle/>
          <a:p>
            <a:endParaRPr/>
          </a:p>
        </p:txBody>
      </p:sp>
      <p:sp>
        <p:nvSpPr>
          <p:cNvPr id="34" name="object 34"/>
          <p:cNvSpPr/>
          <p:nvPr/>
        </p:nvSpPr>
        <p:spPr>
          <a:xfrm>
            <a:off x="3889147" y="33990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5" name="object 35"/>
          <p:cNvSpPr/>
          <p:nvPr/>
        </p:nvSpPr>
        <p:spPr>
          <a:xfrm>
            <a:off x="3889147" y="33990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36" name="object 36"/>
          <p:cNvSpPr/>
          <p:nvPr/>
        </p:nvSpPr>
        <p:spPr>
          <a:xfrm>
            <a:off x="3901847" y="3411715"/>
            <a:ext cx="38100" cy="0"/>
          </a:xfrm>
          <a:custGeom>
            <a:avLst/>
            <a:gdLst/>
            <a:ahLst/>
            <a:cxnLst/>
            <a:rect l="l" t="t" r="r" b="b"/>
            <a:pathLst>
              <a:path w="38100">
                <a:moveTo>
                  <a:pt x="0" y="0"/>
                </a:moveTo>
                <a:lnTo>
                  <a:pt x="38100" y="0"/>
                </a:lnTo>
              </a:path>
            </a:pathLst>
          </a:custGeom>
          <a:ln w="7591">
            <a:solidFill>
              <a:srgbClr val="CCCCCC"/>
            </a:solidFill>
          </a:ln>
        </p:spPr>
        <p:txBody>
          <a:bodyPr wrap="square" lIns="0" tIns="0" rIns="0" bIns="0" rtlCol="0">
            <a:noAutofit/>
          </a:bodyPr>
          <a:lstStyle/>
          <a:p>
            <a:endParaRPr/>
          </a:p>
        </p:txBody>
      </p:sp>
      <p:sp>
        <p:nvSpPr>
          <p:cNvPr id="37" name="object 37"/>
          <p:cNvSpPr/>
          <p:nvPr/>
        </p:nvSpPr>
        <p:spPr>
          <a:xfrm>
            <a:off x="3901847" y="3411715"/>
            <a:ext cx="38100" cy="0"/>
          </a:xfrm>
          <a:custGeom>
            <a:avLst/>
            <a:gdLst/>
            <a:ahLst/>
            <a:cxnLst/>
            <a:rect l="l" t="t" r="r" b="b"/>
            <a:pathLst>
              <a:path w="38100">
                <a:moveTo>
                  <a:pt x="38100" y="0"/>
                </a:moveTo>
                <a:lnTo>
                  <a:pt x="0" y="0"/>
                </a:lnTo>
              </a:path>
            </a:pathLst>
          </a:custGeom>
          <a:ln w="7591">
            <a:solidFill>
              <a:srgbClr val="CCCCCC"/>
            </a:solidFill>
          </a:ln>
        </p:spPr>
        <p:txBody>
          <a:bodyPr wrap="square" lIns="0" tIns="0" rIns="0" bIns="0" rtlCol="0">
            <a:noAutofit/>
          </a:bodyPr>
          <a:lstStyle/>
          <a:p>
            <a:endParaRPr/>
          </a:p>
        </p:txBody>
      </p:sp>
      <p:sp>
        <p:nvSpPr>
          <p:cNvPr id="17" name="object 17"/>
          <p:cNvSpPr/>
          <p:nvPr/>
        </p:nvSpPr>
        <p:spPr>
          <a:xfrm>
            <a:off x="4154844" y="33609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18" name="object 18"/>
          <p:cNvSpPr/>
          <p:nvPr/>
        </p:nvSpPr>
        <p:spPr>
          <a:xfrm>
            <a:off x="4154844" y="33609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9" name="object 19"/>
          <p:cNvSpPr/>
          <p:nvPr/>
        </p:nvSpPr>
        <p:spPr>
          <a:xfrm>
            <a:off x="4167544" y="3373614"/>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0" name="object 20"/>
          <p:cNvSpPr/>
          <p:nvPr/>
        </p:nvSpPr>
        <p:spPr>
          <a:xfrm>
            <a:off x="4167544" y="3373614"/>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1" name="object 21"/>
          <p:cNvSpPr/>
          <p:nvPr/>
        </p:nvSpPr>
        <p:spPr>
          <a:xfrm>
            <a:off x="4167544" y="33863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2" name="object 22"/>
          <p:cNvSpPr/>
          <p:nvPr/>
        </p:nvSpPr>
        <p:spPr>
          <a:xfrm>
            <a:off x="4167544" y="33863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3" name="object 23"/>
          <p:cNvSpPr/>
          <p:nvPr/>
        </p:nvSpPr>
        <p:spPr>
          <a:xfrm>
            <a:off x="4154844" y="33990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4" name="object 24"/>
          <p:cNvSpPr/>
          <p:nvPr/>
        </p:nvSpPr>
        <p:spPr>
          <a:xfrm>
            <a:off x="4154844" y="33990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25" name="object 25"/>
          <p:cNvSpPr/>
          <p:nvPr/>
        </p:nvSpPr>
        <p:spPr>
          <a:xfrm>
            <a:off x="4167544" y="3411715"/>
            <a:ext cx="38100" cy="0"/>
          </a:xfrm>
          <a:custGeom>
            <a:avLst/>
            <a:gdLst/>
            <a:ahLst/>
            <a:cxnLst/>
            <a:rect l="l" t="t" r="r" b="b"/>
            <a:pathLst>
              <a:path w="38100">
                <a:moveTo>
                  <a:pt x="0" y="0"/>
                </a:moveTo>
                <a:lnTo>
                  <a:pt x="38100" y="0"/>
                </a:lnTo>
              </a:path>
            </a:pathLst>
          </a:custGeom>
          <a:ln w="7591">
            <a:solidFill>
              <a:srgbClr val="999999"/>
            </a:solidFill>
          </a:ln>
        </p:spPr>
        <p:txBody>
          <a:bodyPr wrap="square" lIns="0" tIns="0" rIns="0" bIns="0" rtlCol="0">
            <a:noAutofit/>
          </a:bodyPr>
          <a:lstStyle/>
          <a:p>
            <a:endParaRPr/>
          </a:p>
        </p:txBody>
      </p:sp>
      <p:sp>
        <p:nvSpPr>
          <p:cNvPr id="26" name="object 26"/>
          <p:cNvSpPr/>
          <p:nvPr/>
        </p:nvSpPr>
        <p:spPr>
          <a:xfrm>
            <a:off x="4167544" y="3411715"/>
            <a:ext cx="38100" cy="0"/>
          </a:xfrm>
          <a:custGeom>
            <a:avLst/>
            <a:gdLst/>
            <a:ahLst/>
            <a:cxnLst/>
            <a:rect l="l" t="t" r="r" b="b"/>
            <a:pathLst>
              <a:path w="38100">
                <a:moveTo>
                  <a:pt x="38100" y="0"/>
                </a:moveTo>
                <a:lnTo>
                  <a:pt x="0" y="0"/>
                </a:lnTo>
              </a:path>
            </a:pathLst>
          </a:custGeom>
          <a:ln w="7591">
            <a:solidFill>
              <a:srgbClr val="999999"/>
            </a:solidFill>
          </a:ln>
        </p:spPr>
        <p:txBody>
          <a:bodyPr wrap="square" lIns="0" tIns="0" rIns="0" bIns="0" rtlCol="0">
            <a:noAutofit/>
          </a:bodyPr>
          <a:lstStyle/>
          <a:p>
            <a:endParaRPr/>
          </a:p>
        </p:txBody>
      </p:sp>
      <p:sp>
        <p:nvSpPr>
          <p:cNvPr id="15" name="object 15"/>
          <p:cNvSpPr/>
          <p:nvPr/>
        </p:nvSpPr>
        <p:spPr>
          <a:xfrm>
            <a:off x="4436880" y="3360707"/>
            <a:ext cx="0" cy="38752"/>
          </a:xfrm>
          <a:custGeom>
            <a:avLst/>
            <a:gdLst/>
            <a:ahLst/>
            <a:cxnLst/>
            <a:rect l="l" t="t" r="r" b="b"/>
            <a:pathLst>
              <a:path h="38752">
                <a:moveTo>
                  <a:pt x="0" y="0"/>
                </a:moveTo>
                <a:lnTo>
                  <a:pt x="0" y="38752"/>
                </a:lnTo>
              </a:path>
            </a:pathLst>
          </a:custGeom>
          <a:ln w="8385">
            <a:solidFill>
              <a:srgbClr val="999999"/>
            </a:solidFill>
          </a:ln>
        </p:spPr>
        <p:txBody>
          <a:bodyPr wrap="square" lIns="0" tIns="0" rIns="0" bIns="0" rtlCol="0">
            <a:noAutofit/>
          </a:bodyPr>
          <a:lstStyle/>
          <a:p>
            <a:endParaRPr/>
          </a:p>
        </p:txBody>
      </p:sp>
      <p:sp>
        <p:nvSpPr>
          <p:cNvPr id="16" name="object 16"/>
          <p:cNvSpPr/>
          <p:nvPr/>
        </p:nvSpPr>
        <p:spPr>
          <a:xfrm>
            <a:off x="4452438" y="3360707"/>
            <a:ext cx="0" cy="27761"/>
          </a:xfrm>
          <a:custGeom>
            <a:avLst/>
            <a:gdLst/>
            <a:ahLst/>
            <a:cxnLst/>
            <a:rect l="l" t="t" r="r" b="b"/>
            <a:pathLst>
              <a:path h="27761">
                <a:moveTo>
                  <a:pt x="0" y="0"/>
                </a:moveTo>
                <a:lnTo>
                  <a:pt x="0" y="27761"/>
                </a:lnTo>
              </a:path>
            </a:pathLst>
          </a:custGeom>
          <a:ln w="8385">
            <a:solidFill>
              <a:srgbClr val="999999"/>
            </a:solidFill>
          </a:ln>
        </p:spPr>
        <p:txBody>
          <a:bodyPr wrap="square" lIns="0" tIns="0" rIns="0" bIns="0" rtlCol="0">
            <a:noAutofit/>
          </a:bodyPr>
          <a:lstStyle/>
          <a:p>
            <a:endParaRPr/>
          </a:p>
        </p:txBody>
      </p:sp>
      <p:sp>
        <p:nvSpPr>
          <p:cNvPr id="14" name="object 14"/>
          <p:cNvSpPr/>
          <p:nvPr/>
        </p:nvSpPr>
        <p:spPr>
          <a:xfrm>
            <a:off x="4329112"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3" name="object 13"/>
          <p:cNvSpPr/>
          <p:nvPr/>
        </p:nvSpPr>
        <p:spPr>
          <a:xfrm>
            <a:off x="4532315" y="3378695"/>
            <a:ext cx="30480" cy="0"/>
          </a:xfrm>
          <a:custGeom>
            <a:avLst/>
            <a:gdLst/>
            <a:ahLst/>
            <a:cxnLst/>
            <a:rect l="l" t="t" r="r" b="b"/>
            <a:pathLst>
              <a:path w="30480">
                <a:moveTo>
                  <a:pt x="0" y="0"/>
                </a:moveTo>
                <a:lnTo>
                  <a:pt x="30480" y="0"/>
                </a:lnTo>
              </a:path>
            </a:pathLst>
          </a:custGeom>
          <a:ln w="5060">
            <a:solidFill>
              <a:srgbClr val="999999"/>
            </a:solidFill>
          </a:ln>
        </p:spPr>
        <p:txBody>
          <a:bodyPr wrap="square" lIns="0" tIns="0" rIns="0" bIns="0" rtlCol="0">
            <a:noAutofit/>
          </a:bodyPr>
          <a:lstStyle/>
          <a:p>
            <a:endParaRPr/>
          </a:p>
        </p:txBody>
      </p:sp>
      <p:sp>
        <p:nvSpPr>
          <p:cNvPr id="10" name="object 10"/>
          <p:cNvSpPr/>
          <p:nvPr/>
        </p:nvSpPr>
        <p:spPr>
          <a:xfrm>
            <a:off x="0" y="0"/>
            <a:ext cx="4608004" cy="196570"/>
          </a:xfrm>
          <a:custGeom>
            <a:avLst/>
            <a:gdLst/>
            <a:ahLst/>
            <a:cxnLst/>
            <a:rect l="l" t="t" r="r" b="b"/>
            <a:pathLst>
              <a:path w="4608004" h="196570">
                <a:moveTo>
                  <a:pt x="4608004" y="0"/>
                </a:moveTo>
                <a:lnTo>
                  <a:pt x="0" y="0"/>
                </a:lnTo>
                <a:lnTo>
                  <a:pt x="0" y="196570"/>
                </a:lnTo>
                <a:lnTo>
                  <a:pt x="4608004" y="196570"/>
                </a:lnTo>
                <a:lnTo>
                  <a:pt x="4608004" y="0"/>
                </a:lnTo>
                <a:close/>
              </a:path>
            </a:pathLst>
          </a:custGeom>
          <a:solidFill>
            <a:srgbClr val="E5E5E5"/>
          </a:solidFill>
        </p:spPr>
        <p:txBody>
          <a:bodyPr wrap="square" lIns="0" tIns="0" rIns="0" bIns="0" rtlCol="0">
            <a:noAutofit/>
          </a:bodyPr>
          <a:lstStyle/>
          <a:p>
            <a:endParaRPr/>
          </a:p>
        </p:txBody>
      </p:sp>
      <p:sp>
        <p:nvSpPr>
          <p:cNvPr id="11" name="object 11"/>
          <p:cNvSpPr/>
          <p:nvPr/>
        </p:nvSpPr>
        <p:spPr>
          <a:xfrm>
            <a:off x="322249" y="135257"/>
            <a:ext cx="36002" cy="36002"/>
          </a:xfrm>
          <a:custGeom>
            <a:avLst/>
            <a:gdLst/>
            <a:ahLst/>
            <a:cxnLst/>
            <a:rect l="l" t="t" r="r" b="b"/>
            <a:pathLst>
              <a:path w="36002" h="36002">
                <a:moveTo>
                  <a:pt x="0" y="18001"/>
                </a:moveTo>
                <a:lnTo>
                  <a:pt x="5250" y="30707"/>
                </a:lnTo>
                <a:lnTo>
                  <a:pt x="18000" y="36002"/>
                </a:lnTo>
                <a:lnTo>
                  <a:pt x="30707" y="30751"/>
                </a:lnTo>
                <a:lnTo>
                  <a:pt x="36002" y="18001"/>
                </a:lnTo>
                <a:lnTo>
                  <a:pt x="30751" y="5294"/>
                </a:lnTo>
                <a:lnTo>
                  <a:pt x="18000" y="0"/>
                </a:lnTo>
                <a:lnTo>
                  <a:pt x="5294" y="5250"/>
                </a:lnTo>
                <a:lnTo>
                  <a:pt x="0" y="18001"/>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0" y="215538"/>
            <a:ext cx="4608004" cy="0"/>
          </a:xfrm>
          <a:custGeom>
            <a:avLst/>
            <a:gdLst/>
            <a:ahLst/>
            <a:cxnLst/>
            <a:rect l="l" t="t" r="r" b="b"/>
            <a:pathLst>
              <a:path w="4608004">
                <a:moveTo>
                  <a:pt x="4608004" y="0"/>
                </a:moveTo>
                <a:lnTo>
                  <a:pt x="0" y="0"/>
                </a:lnTo>
              </a:path>
              <a:path w="4608004">
                <a:moveTo>
                  <a:pt x="0" y="1"/>
                </a:moveTo>
                <a:lnTo>
                  <a:pt x="4608004" y="0"/>
                </a:lnTo>
              </a:path>
            </a:pathLst>
          </a:custGeom>
          <a:ln w="39230">
            <a:solidFill>
              <a:srgbClr val="00688A"/>
            </a:solidFill>
          </a:ln>
        </p:spPr>
        <p:txBody>
          <a:bodyPr wrap="square" lIns="0" tIns="0" rIns="0" bIns="0" rtlCol="0">
            <a:noAutofit/>
          </a:bodyPr>
          <a:lstStyle/>
          <a:p>
            <a:endParaRPr/>
          </a:p>
        </p:txBody>
      </p:sp>
      <p:sp>
        <p:nvSpPr>
          <p:cNvPr id="9" name="object 9"/>
          <p:cNvSpPr/>
          <p:nvPr/>
        </p:nvSpPr>
        <p:spPr>
          <a:xfrm>
            <a:off x="3424237" y="1937550"/>
            <a:ext cx="777525" cy="109728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97193" y="20970"/>
            <a:ext cx="1177950" cy="119120"/>
          </a:xfrm>
          <a:prstGeom prst="rect">
            <a:avLst/>
          </a:prstGeom>
        </p:spPr>
        <p:txBody>
          <a:bodyPr wrap="square" lIns="0" tIns="0" rIns="0" bIns="0" rtlCol="0">
            <a:noAutofit/>
          </a:bodyPr>
          <a:lstStyle/>
          <a:p>
            <a:pPr marL="12700">
              <a:lnSpc>
                <a:spcPts val="689"/>
              </a:lnSpc>
            </a:pPr>
            <a:r>
              <a:rPr sz="600" spc="-19" dirty="0" smtClean="0">
                <a:latin typeface="Times New Roman"/>
                <a:cs typeface="Times New Roman"/>
              </a:rPr>
              <a:t>W</a:t>
            </a:r>
            <a:r>
              <a:rPr sz="450" spc="0" dirty="0" smtClean="0">
                <a:latin typeface="Times New Roman"/>
                <a:cs typeface="Times New Roman"/>
              </a:rPr>
              <a:t>A</a:t>
            </a:r>
            <a:r>
              <a:rPr sz="450" spc="-11" dirty="0" smtClean="0">
                <a:latin typeface="Times New Roman"/>
                <a:cs typeface="Times New Roman"/>
              </a:rPr>
              <a:t> </a:t>
            </a:r>
            <a:r>
              <a:rPr sz="450" spc="0" dirty="0" smtClean="0">
                <a:latin typeface="Times New Roman"/>
                <a:cs typeface="Times New Roman"/>
              </a:rPr>
              <a:t>R</a:t>
            </a:r>
            <a:r>
              <a:rPr sz="450" spc="-84" dirty="0" smtClean="0">
                <a:latin typeface="Times New Roman"/>
                <a:cs typeface="Times New Roman"/>
              </a:rPr>
              <a:t> </a:t>
            </a:r>
            <a:r>
              <a:rPr sz="450" spc="0" dirty="0" smtClean="0">
                <a:latin typeface="Times New Roman"/>
                <a:cs typeface="Times New Roman"/>
              </a:rPr>
              <a:t>M</a:t>
            </a:r>
            <a:r>
              <a:rPr sz="450" spc="-32" dirty="0" smtClean="0">
                <a:latin typeface="Times New Roman"/>
                <a:cs typeface="Times New Roman"/>
              </a:rPr>
              <a:t> </a:t>
            </a:r>
            <a:r>
              <a:rPr sz="450" spc="0" dirty="0" smtClean="0">
                <a:latin typeface="Times New Roman"/>
                <a:cs typeface="Times New Roman"/>
              </a:rPr>
              <a:t>I</a:t>
            </a:r>
            <a:r>
              <a:rPr sz="450" spc="-84" dirty="0" smtClean="0">
                <a:latin typeface="Times New Roman"/>
                <a:cs typeface="Times New Roman"/>
              </a:rPr>
              <a:t> </a:t>
            </a:r>
            <a:r>
              <a:rPr sz="450" spc="0" dirty="0" smtClean="0">
                <a:latin typeface="Times New Roman"/>
                <a:cs typeface="Times New Roman"/>
              </a:rPr>
              <a:t>N</a:t>
            </a:r>
            <a:r>
              <a:rPr sz="450" spc="-13" dirty="0" smtClean="0">
                <a:latin typeface="Times New Roman"/>
                <a:cs typeface="Times New Roman"/>
              </a:rPr>
              <a:t> </a:t>
            </a:r>
            <a:r>
              <a:rPr sz="450" spc="0" dirty="0" smtClean="0">
                <a:latin typeface="Times New Roman"/>
                <a:cs typeface="Times New Roman"/>
              </a:rPr>
              <a:t>G</a:t>
            </a:r>
            <a:r>
              <a:rPr sz="450" spc="106" dirty="0" smtClean="0">
                <a:latin typeface="Times New Roman"/>
                <a:cs typeface="Times New Roman"/>
              </a:rPr>
              <a:t> </a:t>
            </a:r>
            <a:r>
              <a:rPr sz="600" spc="29" dirty="0" smtClean="0">
                <a:latin typeface="Times New Roman"/>
                <a:cs typeface="Times New Roman"/>
              </a:rPr>
              <a:t>U</a:t>
            </a:r>
            <a:r>
              <a:rPr sz="450" spc="0" dirty="0" smtClean="0">
                <a:latin typeface="Times New Roman"/>
                <a:cs typeface="Times New Roman"/>
              </a:rPr>
              <a:t>P    </a:t>
            </a:r>
            <a:r>
              <a:rPr sz="450" spc="57" dirty="0" smtClean="0">
                <a:latin typeface="Times New Roman"/>
                <a:cs typeface="Times New Roman"/>
              </a:rPr>
              <a:t> </a:t>
            </a:r>
            <a:r>
              <a:rPr sz="600" spc="0" dirty="0" smtClean="0">
                <a:solidFill>
                  <a:srgbClr val="727272"/>
                </a:solidFill>
                <a:latin typeface="Times New Roman"/>
                <a:cs typeface="Times New Roman"/>
              </a:rPr>
              <a:t>Code</a:t>
            </a:r>
            <a:r>
              <a:rPr sz="600" spc="126" dirty="0" smtClean="0">
                <a:solidFill>
                  <a:srgbClr val="727272"/>
                </a:solidFill>
                <a:latin typeface="Times New Roman"/>
                <a:cs typeface="Times New Roman"/>
              </a:rPr>
              <a:t> </a:t>
            </a:r>
            <a:r>
              <a:rPr sz="600" spc="0" dirty="0" smtClean="0">
                <a:solidFill>
                  <a:srgbClr val="727272"/>
                </a:solidFill>
                <a:latin typeface="Times New Roman"/>
                <a:cs typeface="Times New Roman"/>
              </a:rPr>
              <a:t>Dasar</a:t>
            </a:r>
            <a:r>
              <a:rPr sz="600" spc="139"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a:t>
            </a:r>
            <a:endParaRPr sz="600">
              <a:latin typeface="Times New Roman"/>
              <a:cs typeface="Times New Roman"/>
            </a:endParaRPr>
          </a:p>
        </p:txBody>
      </p:sp>
      <p:sp>
        <p:nvSpPr>
          <p:cNvPr id="7" name="object 7"/>
          <p:cNvSpPr txBox="1"/>
          <p:nvPr/>
        </p:nvSpPr>
        <p:spPr>
          <a:xfrm>
            <a:off x="1784023" y="20970"/>
            <a:ext cx="2742716" cy="119120"/>
          </a:xfrm>
          <a:prstGeom prst="rect">
            <a:avLst/>
          </a:prstGeom>
        </p:spPr>
        <p:txBody>
          <a:bodyPr wrap="square" lIns="0" tIns="0" rIns="0" bIns="0" rtlCol="0">
            <a:noAutofit/>
          </a:bodyPr>
          <a:lstStyle/>
          <a:p>
            <a:pPr marL="12700">
              <a:lnSpc>
                <a:spcPts val="689"/>
              </a:lnSpc>
            </a:pPr>
            <a:r>
              <a:rPr sz="600" spc="0" dirty="0" smtClean="0">
                <a:solidFill>
                  <a:srgbClr val="727272"/>
                </a:solidFill>
                <a:latin typeface="Times New Roman"/>
                <a:cs typeface="Times New Roman"/>
              </a:rPr>
              <a:t>Matematika</a:t>
            </a:r>
            <a:r>
              <a:rPr sz="600" spc="-75"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16" dirty="0" smtClean="0">
                <a:solidFill>
                  <a:srgbClr val="727272"/>
                </a:solidFill>
                <a:latin typeface="Times New Roman"/>
                <a:cs typeface="Times New Roman"/>
              </a:rPr>
              <a:t> </a:t>
            </a:r>
            <a:r>
              <a:rPr sz="600" spc="-214" dirty="0" smtClean="0">
                <a:solidFill>
                  <a:srgbClr val="727272"/>
                </a:solidFill>
                <a:latin typeface="Times New Roman"/>
                <a:cs typeface="Times New Roman"/>
              </a:rPr>
              <a:t>L</a:t>
            </a:r>
            <a:r>
              <a:rPr sz="750" spc="-89" baseline="5797" dirty="0" smtClean="0">
                <a:solidFill>
                  <a:srgbClr val="727272"/>
                </a:solidFill>
                <a:latin typeface="Times New Roman"/>
                <a:cs typeface="Times New Roman"/>
              </a:rPr>
              <a:t>A</a:t>
            </a:r>
            <a:r>
              <a:rPr sz="600" spc="-100" dirty="0" smtClean="0">
                <a:solidFill>
                  <a:srgbClr val="727272"/>
                </a:solidFill>
                <a:latin typeface="Times New Roman"/>
                <a:cs typeface="Times New Roman"/>
              </a:rPr>
              <a:t>T</a:t>
            </a:r>
            <a:r>
              <a:rPr sz="900" spc="-75" baseline="-14493" dirty="0" smtClean="0">
                <a:solidFill>
                  <a:srgbClr val="727272"/>
                </a:solidFill>
                <a:latin typeface="Times New Roman"/>
                <a:cs typeface="Times New Roman"/>
              </a:rPr>
              <a:t>E</a:t>
            </a:r>
            <a:r>
              <a:rPr sz="600" spc="0" dirty="0" smtClean="0">
                <a:solidFill>
                  <a:srgbClr val="727272"/>
                </a:solidFill>
                <a:latin typeface="Times New Roman"/>
                <a:cs typeface="Times New Roman"/>
              </a:rPr>
              <a:t>X  </a:t>
            </a:r>
            <a:r>
              <a:rPr sz="600" spc="73" dirty="0" smtClean="0">
                <a:solidFill>
                  <a:srgbClr val="727272"/>
                </a:solidFill>
                <a:latin typeface="Times New Roman"/>
                <a:cs typeface="Times New Roman"/>
              </a:rPr>
              <a:t> </a:t>
            </a:r>
            <a:r>
              <a:rPr sz="600" spc="0" dirty="0" smtClean="0">
                <a:solidFill>
                  <a:srgbClr val="727272"/>
                </a:solidFill>
                <a:latin typeface="Times New Roman"/>
                <a:cs typeface="Times New Roman"/>
              </a:rPr>
              <a:t>Refe</a:t>
            </a:r>
            <a:r>
              <a:rPr sz="600" spc="-9" dirty="0" smtClean="0">
                <a:solidFill>
                  <a:srgbClr val="727272"/>
                </a:solidFill>
                <a:latin typeface="Times New Roman"/>
                <a:cs typeface="Times New Roman"/>
              </a:rPr>
              <a:t>r</a:t>
            </a:r>
            <a:r>
              <a:rPr sz="600" spc="0" dirty="0" smtClean="0">
                <a:solidFill>
                  <a:srgbClr val="727272"/>
                </a:solidFill>
                <a:latin typeface="Times New Roman"/>
                <a:cs typeface="Times New Roman"/>
              </a:rPr>
              <a:t>ensi </a:t>
            </a:r>
            <a:r>
              <a:rPr sz="600" spc="3"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20" dirty="0" smtClean="0">
                <a:solidFill>
                  <a:srgbClr val="727272"/>
                </a:solidFill>
                <a:latin typeface="Times New Roman"/>
                <a:cs typeface="Times New Roman"/>
              </a:rPr>
              <a:t> </a:t>
            </a:r>
            <a:r>
              <a:rPr sz="600" spc="0" dirty="0" smtClean="0">
                <a:solidFill>
                  <a:srgbClr val="727272"/>
                </a:solidFill>
                <a:latin typeface="Times New Roman"/>
                <a:cs typeface="Times New Roman"/>
              </a:rPr>
              <a:t>Bibtex  </a:t>
            </a:r>
            <a:r>
              <a:rPr sz="600" spc="137" dirty="0" smtClean="0">
                <a:solidFill>
                  <a:srgbClr val="727272"/>
                </a:solidFill>
                <a:latin typeface="Times New Roman"/>
                <a:cs typeface="Times New Roman"/>
              </a:rPr>
              <a:t> </a:t>
            </a:r>
            <a:r>
              <a:rPr sz="600" spc="0" dirty="0" smtClean="0">
                <a:solidFill>
                  <a:srgbClr val="727272"/>
                </a:solidFill>
                <a:latin typeface="Times New Roman"/>
                <a:cs typeface="Times New Roman"/>
              </a:rPr>
              <a:t>P</a:t>
            </a:r>
            <a:r>
              <a:rPr sz="600" spc="-10" dirty="0" smtClean="0">
                <a:solidFill>
                  <a:srgbClr val="727272"/>
                </a:solidFill>
                <a:latin typeface="Times New Roman"/>
                <a:cs typeface="Times New Roman"/>
              </a:rPr>
              <a:t>r</a:t>
            </a:r>
            <a:r>
              <a:rPr sz="600" spc="0" dirty="0" smtClean="0">
                <a:solidFill>
                  <a:srgbClr val="727272"/>
                </a:solidFill>
                <a:latin typeface="Times New Roman"/>
                <a:cs typeface="Times New Roman"/>
              </a:rPr>
              <a:t>esentasi</a:t>
            </a:r>
            <a:r>
              <a:rPr sz="600" spc="-8" dirty="0" smtClean="0">
                <a:solidFill>
                  <a:srgbClr val="727272"/>
                </a:solidFill>
                <a:latin typeface="Times New Roman"/>
                <a:cs typeface="Times New Roman"/>
              </a:rPr>
              <a:t> </a:t>
            </a:r>
            <a:r>
              <a:rPr sz="600" spc="0" dirty="0" smtClean="0">
                <a:solidFill>
                  <a:srgbClr val="727272"/>
                </a:solidFill>
                <a:latin typeface="Times New Roman"/>
                <a:cs typeface="Times New Roman"/>
              </a:rPr>
              <a:t>dengan</a:t>
            </a:r>
            <a:r>
              <a:rPr sz="600" spc="54" dirty="0" smtClean="0">
                <a:solidFill>
                  <a:srgbClr val="727272"/>
                </a:solidFill>
                <a:latin typeface="Times New Roman"/>
                <a:cs typeface="Times New Roman"/>
              </a:rPr>
              <a:t> </a:t>
            </a:r>
            <a:r>
              <a:rPr sz="600" spc="0" dirty="0" smtClean="0">
                <a:solidFill>
                  <a:srgbClr val="727272"/>
                </a:solidFill>
                <a:latin typeface="Times New Roman"/>
                <a:cs typeface="Times New Roman"/>
              </a:rPr>
              <a:t>Beamer</a:t>
            </a:r>
            <a:endParaRPr sz="600">
              <a:latin typeface="Times New Roman"/>
              <a:cs typeface="Times New Roman"/>
            </a:endParaRPr>
          </a:p>
        </p:txBody>
      </p:sp>
      <p:sp>
        <p:nvSpPr>
          <p:cNvPr id="6" name="object 6"/>
          <p:cNvSpPr txBox="1"/>
          <p:nvPr/>
        </p:nvSpPr>
        <p:spPr>
          <a:xfrm>
            <a:off x="99860" y="344631"/>
            <a:ext cx="3875631" cy="250319"/>
          </a:xfrm>
          <a:prstGeom prst="rect">
            <a:avLst/>
          </a:prstGeom>
        </p:spPr>
        <p:txBody>
          <a:bodyPr wrap="square" lIns="0" tIns="0" rIns="0" bIns="0" rtlCol="0">
            <a:noAutofit/>
          </a:bodyPr>
          <a:lstStyle/>
          <a:p>
            <a:pPr marL="12700">
              <a:lnSpc>
                <a:spcPts val="1855"/>
              </a:lnSpc>
              <a:spcBef>
                <a:spcPts val="92"/>
              </a:spcBef>
            </a:pPr>
            <a:r>
              <a:rPr sz="2100" spc="74" baseline="12423" dirty="0" smtClean="0">
                <a:latin typeface="Times New Roman"/>
                <a:cs typeface="Times New Roman"/>
              </a:rPr>
              <a:t>M</a:t>
            </a:r>
            <a:r>
              <a:rPr sz="1725" spc="74" baseline="15124" dirty="0" smtClean="0">
                <a:latin typeface="Times New Roman"/>
                <a:cs typeface="Times New Roman"/>
              </a:rPr>
              <a:t>ENGA</a:t>
            </a:r>
            <a:r>
              <a:rPr sz="1725" spc="-37" baseline="15124" dirty="0" smtClean="0">
                <a:latin typeface="Times New Roman"/>
                <a:cs typeface="Times New Roman"/>
              </a:rPr>
              <a:t>P</a:t>
            </a:r>
            <a:r>
              <a:rPr sz="1725" spc="0" baseline="15124" dirty="0" smtClean="0">
                <a:latin typeface="Times New Roman"/>
                <a:cs typeface="Times New Roman"/>
              </a:rPr>
              <a:t>A</a:t>
            </a:r>
            <a:r>
              <a:rPr sz="1725" spc="179" baseline="15124" dirty="0" smtClean="0">
                <a:latin typeface="Times New Roman"/>
                <a:cs typeface="Times New Roman"/>
              </a:rPr>
              <a:t> </a:t>
            </a:r>
            <a:r>
              <a:rPr sz="2100" spc="74" baseline="12423" dirty="0" smtClean="0">
                <a:latin typeface="Times New Roman"/>
                <a:cs typeface="Times New Roman"/>
              </a:rPr>
              <a:t>M</a:t>
            </a:r>
            <a:r>
              <a:rPr sz="1725" spc="74" baseline="15124" dirty="0" smtClean="0">
                <a:latin typeface="Times New Roman"/>
                <a:cs typeface="Times New Roman"/>
              </a:rPr>
              <a:t>ENGGUNAKA</a:t>
            </a:r>
            <a:r>
              <a:rPr sz="1725" spc="0" baseline="15124" dirty="0" smtClean="0">
                <a:latin typeface="Times New Roman"/>
                <a:cs typeface="Times New Roman"/>
              </a:rPr>
              <a:t>N</a:t>
            </a:r>
            <a:r>
              <a:rPr sz="1725" spc="226" baseline="15124" dirty="0" smtClean="0">
                <a:latin typeface="Times New Roman"/>
                <a:cs typeface="Times New Roman"/>
              </a:rPr>
              <a:t> </a:t>
            </a:r>
            <a:r>
              <a:rPr sz="2100" spc="-454" baseline="12423" dirty="0" smtClean="0">
                <a:latin typeface="Times New Roman"/>
                <a:cs typeface="Times New Roman"/>
              </a:rPr>
              <a:t>L</a:t>
            </a:r>
            <a:r>
              <a:rPr sz="1500" spc="-154" baseline="31886" dirty="0" smtClean="0">
                <a:latin typeface="Times New Roman"/>
                <a:cs typeface="Times New Roman"/>
              </a:rPr>
              <a:t>A</a:t>
            </a:r>
            <a:r>
              <a:rPr sz="2100" spc="-164" baseline="12423" dirty="0" smtClean="0">
                <a:latin typeface="Times New Roman"/>
                <a:cs typeface="Times New Roman"/>
              </a:rPr>
              <a:t>T</a:t>
            </a:r>
            <a:r>
              <a:rPr sz="2100" spc="-109" baseline="-2070" dirty="0" smtClean="0">
                <a:latin typeface="Times New Roman"/>
                <a:cs typeface="Times New Roman"/>
              </a:rPr>
              <a:t>E</a:t>
            </a:r>
            <a:r>
              <a:rPr sz="2100" spc="69" baseline="12423" dirty="0" smtClean="0">
                <a:latin typeface="Times New Roman"/>
                <a:cs typeface="Times New Roman"/>
              </a:rPr>
              <a:t>X(L</a:t>
            </a:r>
            <a:r>
              <a:rPr sz="1725" spc="69" baseline="15124" dirty="0" smtClean="0">
                <a:latin typeface="Times New Roman"/>
                <a:cs typeface="Times New Roman"/>
              </a:rPr>
              <a:t>ANJU</a:t>
            </a:r>
            <a:r>
              <a:rPr sz="1725" spc="-14" baseline="15124" dirty="0" smtClean="0">
                <a:latin typeface="Times New Roman"/>
                <a:cs typeface="Times New Roman"/>
              </a:rPr>
              <a:t>T</a:t>
            </a:r>
            <a:r>
              <a:rPr sz="1725" spc="69" baseline="15124" dirty="0" smtClean="0">
                <a:latin typeface="Times New Roman"/>
                <a:cs typeface="Times New Roman"/>
              </a:rPr>
              <a:t>AN</a:t>
            </a:r>
            <a:r>
              <a:rPr sz="2100" spc="0" baseline="12423" dirty="0" smtClean="0">
                <a:latin typeface="Times New Roman"/>
                <a:cs typeface="Times New Roman"/>
              </a:rPr>
              <a:t>)</a:t>
            </a:r>
            <a:endParaRPr sz="1400">
              <a:latin typeface="Times New Roman"/>
              <a:cs typeface="Times New Roman"/>
            </a:endParaRPr>
          </a:p>
        </p:txBody>
      </p:sp>
      <p:sp>
        <p:nvSpPr>
          <p:cNvPr id="5" name="object 5"/>
          <p:cNvSpPr txBox="1"/>
          <p:nvPr/>
        </p:nvSpPr>
        <p:spPr>
          <a:xfrm>
            <a:off x="381939" y="859955"/>
            <a:ext cx="208972" cy="794043"/>
          </a:xfrm>
          <a:prstGeom prst="rect">
            <a:avLst/>
          </a:prstGeom>
        </p:spPr>
        <p:txBody>
          <a:bodyPr wrap="square" lIns="0" tIns="0" rIns="0" bIns="0" rtlCol="0">
            <a:noAutofit/>
          </a:bodyPr>
          <a:lstStyle/>
          <a:p>
            <a:pPr marL="58874" marR="6" algn="ctr">
              <a:lnSpc>
                <a:spcPts val="1175"/>
              </a:lnSpc>
              <a:spcBef>
                <a:spcPts val="58"/>
              </a:spcBef>
            </a:pPr>
            <a:r>
              <a:rPr sz="1100" spc="0" dirty="0" smtClean="0">
                <a:latin typeface="Times New Roman"/>
                <a:cs typeface="Times New Roman"/>
              </a:rPr>
              <a:t>8.</a:t>
            </a:r>
            <a:endParaRPr sz="1100">
              <a:latin typeface="Times New Roman"/>
              <a:cs typeface="Times New Roman"/>
            </a:endParaRPr>
          </a:p>
          <a:p>
            <a:pPr marL="58874" marR="6" algn="ctr">
              <a:lnSpc>
                <a:spcPct val="95825"/>
              </a:lnSpc>
              <a:spcBef>
                <a:spcPts val="326"/>
              </a:spcBef>
            </a:pPr>
            <a:r>
              <a:rPr sz="1100" spc="0" dirty="0" smtClean="0">
                <a:latin typeface="Times New Roman"/>
                <a:cs typeface="Times New Roman"/>
              </a:rPr>
              <a:t>9.</a:t>
            </a:r>
            <a:endParaRPr sz="1100">
              <a:latin typeface="Times New Roman"/>
              <a:cs typeface="Times New Roman"/>
            </a:endParaRPr>
          </a:p>
          <a:p>
            <a:pPr algn="ctr">
              <a:lnSpc>
                <a:spcPct val="95825"/>
              </a:lnSpc>
              <a:spcBef>
                <a:spcPts val="385"/>
              </a:spcBef>
            </a:pPr>
            <a:r>
              <a:rPr sz="1100" spc="0" dirty="0" smtClean="0">
                <a:latin typeface="Times New Roman"/>
                <a:cs typeface="Times New Roman"/>
              </a:rPr>
              <a:t>10.</a:t>
            </a:r>
            <a:endParaRPr sz="1100">
              <a:latin typeface="Times New Roman"/>
              <a:cs typeface="Times New Roman"/>
            </a:endParaRPr>
          </a:p>
          <a:p>
            <a:pPr algn="ctr">
              <a:lnSpc>
                <a:spcPct val="95825"/>
              </a:lnSpc>
              <a:spcBef>
                <a:spcPts val="385"/>
              </a:spcBef>
            </a:pPr>
            <a:r>
              <a:rPr sz="1100" spc="0" dirty="0" smtClean="0">
                <a:latin typeface="Times New Roman"/>
                <a:cs typeface="Times New Roman"/>
              </a:rPr>
              <a:t>11.</a:t>
            </a:r>
            <a:endParaRPr sz="1100">
              <a:latin typeface="Times New Roman"/>
              <a:cs typeface="Times New Roman"/>
            </a:endParaRPr>
          </a:p>
        </p:txBody>
      </p:sp>
      <p:sp>
        <p:nvSpPr>
          <p:cNvPr id="4" name="object 4"/>
          <p:cNvSpPr txBox="1"/>
          <p:nvPr/>
        </p:nvSpPr>
        <p:spPr>
          <a:xfrm>
            <a:off x="624387" y="859955"/>
            <a:ext cx="3190377" cy="966128"/>
          </a:xfrm>
          <a:prstGeom prst="rect">
            <a:avLst/>
          </a:prstGeom>
        </p:spPr>
        <p:txBody>
          <a:bodyPr wrap="square" lIns="0" tIns="0" rIns="0" bIns="0" rtlCol="0">
            <a:noAutofit/>
          </a:bodyPr>
          <a:lstStyle/>
          <a:p>
            <a:pPr marL="12700" marR="11396">
              <a:lnSpc>
                <a:spcPts val="1175"/>
              </a:lnSpc>
              <a:spcBef>
                <a:spcPts val="58"/>
              </a:spcBef>
            </a:pPr>
            <a:r>
              <a:rPr sz="1100" spc="0" dirty="0" smtClean="0">
                <a:latin typeface="Times New Roman"/>
                <a:cs typeface="Times New Roman"/>
              </a:rPr>
              <a:t>Fokus</a:t>
            </a:r>
            <a:r>
              <a:rPr sz="1100" spc="215" dirty="0" smtClean="0">
                <a:latin typeface="Times New Roman"/>
                <a:cs typeface="Times New Roman"/>
              </a:rPr>
              <a:t> </a:t>
            </a:r>
            <a:r>
              <a:rPr sz="1100" spc="0" dirty="0" smtClean="0">
                <a:latin typeface="Times New Roman"/>
                <a:cs typeface="Times New Roman"/>
              </a:rPr>
              <a:t>kepada</a:t>
            </a:r>
            <a:r>
              <a:rPr sz="1100" spc="31" dirty="0" smtClean="0">
                <a:latin typeface="Times New Roman"/>
                <a:cs typeface="Times New Roman"/>
              </a:rPr>
              <a:t> </a:t>
            </a:r>
            <a:r>
              <a:rPr sz="1100" spc="0" dirty="0" smtClean="0">
                <a:latin typeface="Times New Roman"/>
                <a:cs typeface="Times New Roman"/>
              </a:rPr>
              <a:t>konten.</a:t>
            </a:r>
            <a:endParaRPr sz="1100">
              <a:latin typeface="Times New Roman"/>
              <a:cs typeface="Times New Roman"/>
            </a:endParaRPr>
          </a:p>
          <a:p>
            <a:pPr marL="12706" marR="1012636" indent="-6">
              <a:lnSpc>
                <a:spcPts val="1264"/>
              </a:lnSpc>
              <a:spcBef>
                <a:spcPts val="326"/>
              </a:spcBef>
            </a:pPr>
            <a:r>
              <a:rPr sz="1100" spc="0" dirty="0" smtClean="0">
                <a:latin typeface="Times New Roman"/>
                <a:cs typeface="Times New Roman"/>
              </a:rPr>
              <a:t>Dokumen</a:t>
            </a:r>
            <a:r>
              <a:rPr sz="1100" spc="-30" dirty="0" smtClean="0">
                <a:latin typeface="Times New Roman"/>
                <a:cs typeface="Times New Roman"/>
              </a:rPr>
              <a:t> </a:t>
            </a:r>
            <a:r>
              <a:rPr sz="1100" spc="0" dirty="0" smtClean="0">
                <a:latin typeface="Times New Roman"/>
                <a:cs typeface="Times New Roman"/>
              </a:rPr>
              <a:t>terst</a:t>
            </a:r>
            <a:r>
              <a:rPr sz="1100" spc="-11" dirty="0" smtClean="0">
                <a:latin typeface="Times New Roman"/>
                <a:cs typeface="Times New Roman"/>
              </a:rPr>
              <a:t>r</a:t>
            </a:r>
            <a:r>
              <a:rPr sz="1100" spc="0" dirty="0" smtClean="0">
                <a:latin typeface="Times New Roman"/>
                <a:cs typeface="Times New Roman"/>
              </a:rPr>
              <a:t>uktur</a:t>
            </a:r>
            <a:r>
              <a:rPr sz="1100" spc="132" dirty="0" smtClean="0">
                <a:latin typeface="Times New Roman"/>
                <a:cs typeface="Times New Roman"/>
              </a:rPr>
              <a:t> </a:t>
            </a:r>
            <a:r>
              <a:rPr sz="1100" spc="0" dirty="0" smtClean="0">
                <a:latin typeface="Times New Roman"/>
                <a:cs typeface="Times New Roman"/>
              </a:rPr>
              <a:t>dengan</a:t>
            </a:r>
            <a:r>
              <a:rPr sz="1100" spc="33" dirty="0" smtClean="0">
                <a:latin typeface="Times New Roman"/>
                <a:cs typeface="Times New Roman"/>
              </a:rPr>
              <a:t> </a:t>
            </a:r>
            <a:r>
              <a:rPr sz="1100" spc="0" dirty="0" smtClean="0">
                <a:latin typeface="Times New Roman"/>
                <a:cs typeface="Times New Roman"/>
              </a:rPr>
              <a:t>baik. </a:t>
            </a:r>
            <a:endParaRPr sz="1100">
              <a:latin typeface="Times New Roman"/>
              <a:cs typeface="Times New Roman"/>
            </a:endParaRPr>
          </a:p>
          <a:p>
            <a:pPr marL="12706" marR="1012636">
              <a:lnSpc>
                <a:spcPts val="1264"/>
              </a:lnSpc>
              <a:spcBef>
                <a:spcPts val="388"/>
              </a:spcBef>
            </a:pPr>
            <a:r>
              <a:rPr sz="1100" spc="0" dirty="0" smtClean="0">
                <a:latin typeface="Times New Roman"/>
                <a:cs typeface="Times New Roman"/>
              </a:rPr>
              <a:t>FREE!,</a:t>
            </a:r>
            <a:endParaRPr sz="1100">
              <a:latin typeface="Times New Roman"/>
              <a:cs typeface="Times New Roman"/>
            </a:endParaRPr>
          </a:p>
          <a:p>
            <a:pPr marL="12707" indent="0">
              <a:lnSpc>
                <a:spcPts val="1264"/>
              </a:lnSpc>
              <a:spcBef>
                <a:spcPts val="403"/>
              </a:spcBef>
            </a:pPr>
            <a:r>
              <a:rPr sz="1100" spc="0" dirty="0" smtClean="0">
                <a:latin typeface="Times New Roman"/>
                <a:cs typeface="Times New Roman"/>
              </a:rPr>
              <a:t>Mudah</a:t>
            </a:r>
            <a:r>
              <a:rPr sz="1100" spc="-35" dirty="0" smtClean="0">
                <a:latin typeface="Times New Roman"/>
                <a:cs typeface="Times New Roman"/>
              </a:rPr>
              <a:t> </a:t>
            </a:r>
            <a:r>
              <a:rPr sz="1100" spc="0" dirty="0" smtClean="0">
                <a:latin typeface="Times New Roman"/>
                <a:cs typeface="Times New Roman"/>
              </a:rPr>
              <a:t>untuk</a:t>
            </a:r>
            <a:r>
              <a:rPr sz="1100" spc="39" dirty="0" smtClean="0">
                <a:latin typeface="Times New Roman"/>
                <a:cs typeface="Times New Roman"/>
              </a:rPr>
              <a:t> </a:t>
            </a:r>
            <a:r>
              <a:rPr sz="1100" spc="0" dirty="0" smtClean="0">
                <a:latin typeface="Times New Roman"/>
                <a:cs typeface="Times New Roman"/>
              </a:rPr>
              <a:t>membuat</a:t>
            </a:r>
            <a:r>
              <a:rPr sz="1100" spc="-76" dirty="0" smtClean="0">
                <a:latin typeface="Times New Roman"/>
                <a:cs typeface="Times New Roman"/>
              </a:rPr>
              <a:t> </a:t>
            </a:r>
            <a:r>
              <a:rPr sz="1100" spc="0" dirty="0" smtClean="0">
                <a:latin typeface="Times New Roman"/>
                <a:cs typeface="Times New Roman"/>
              </a:rPr>
              <a:t>dengan</a:t>
            </a:r>
            <a:r>
              <a:rPr sz="1100" spc="-35" dirty="0" smtClean="0">
                <a:latin typeface="Times New Roman"/>
                <a:cs typeface="Times New Roman"/>
              </a:rPr>
              <a:t> </a:t>
            </a:r>
            <a:r>
              <a:rPr sz="1100" spc="0" dirty="0" smtClean="0">
                <a:latin typeface="Times New Roman"/>
                <a:cs typeface="Times New Roman"/>
              </a:rPr>
              <a:t>baik</a:t>
            </a:r>
            <a:r>
              <a:rPr sz="1100" spc="170" dirty="0" smtClean="0">
                <a:latin typeface="Times New Roman"/>
                <a:cs typeface="Times New Roman"/>
              </a:rPr>
              <a:t> </a:t>
            </a:r>
            <a:r>
              <a:rPr sz="1100" spc="-100" dirty="0" smtClean="0">
                <a:latin typeface="Times New Roman"/>
                <a:cs typeface="Times New Roman"/>
              </a:rPr>
              <a:t>T</a:t>
            </a:r>
            <a:r>
              <a:rPr sz="1100" spc="0" dirty="0" smtClean="0">
                <a:latin typeface="Times New Roman"/>
                <a:cs typeface="Times New Roman"/>
              </a:rPr>
              <a:t>oC,</a:t>
            </a:r>
            <a:r>
              <a:rPr sz="1100" spc="71" dirty="0" smtClean="0">
                <a:latin typeface="Times New Roman"/>
                <a:cs typeface="Times New Roman"/>
              </a:rPr>
              <a:t> </a:t>
            </a:r>
            <a:r>
              <a:rPr sz="1100" spc="-100" dirty="0" smtClean="0">
                <a:latin typeface="Times New Roman"/>
                <a:cs typeface="Times New Roman"/>
              </a:rPr>
              <a:t>T</a:t>
            </a:r>
            <a:r>
              <a:rPr sz="1100" spc="0" dirty="0" smtClean="0">
                <a:latin typeface="Times New Roman"/>
                <a:cs typeface="Times New Roman"/>
              </a:rPr>
              <a:t>o</a:t>
            </a:r>
            <a:r>
              <a:rPr sz="1100" spc="-100" dirty="0" smtClean="0">
                <a:latin typeface="Times New Roman"/>
                <a:cs typeface="Times New Roman"/>
              </a:rPr>
              <a:t>F</a:t>
            </a:r>
            <a:r>
              <a:rPr sz="1100" spc="0" dirty="0" smtClean="0">
                <a:latin typeface="Times New Roman"/>
                <a:cs typeface="Times New Roman"/>
              </a:rPr>
              <a:t>,</a:t>
            </a:r>
            <a:r>
              <a:rPr sz="1100" spc="28" dirty="0" smtClean="0">
                <a:latin typeface="Times New Roman"/>
                <a:cs typeface="Times New Roman"/>
              </a:rPr>
              <a:t> </a:t>
            </a:r>
            <a:r>
              <a:rPr sz="1100" spc="-100" dirty="0" smtClean="0">
                <a:latin typeface="Times New Roman"/>
                <a:cs typeface="Times New Roman"/>
              </a:rPr>
              <a:t>T</a:t>
            </a:r>
            <a:r>
              <a:rPr sz="1100" spc="0" dirty="0" smtClean="0">
                <a:latin typeface="Times New Roman"/>
                <a:cs typeface="Times New Roman"/>
              </a:rPr>
              <a:t>o</a:t>
            </a:r>
            <a:r>
              <a:rPr sz="1100" spc="-79" dirty="0" smtClean="0">
                <a:latin typeface="Times New Roman"/>
                <a:cs typeface="Times New Roman"/>
              </a:rPr>
              <a:t>T</a:t>
            </a:r>
            <a:r>
              <a:rPr sz="1100" spc="0" dirty="0" smtClean="0">
                <a:latin typeface="Times New Roman"/>
                <a:cs typeface="Times New Roman"/>
              </a:rPr>
              <a:t>, </a:t>
            </a:r>
            <a:r>
              <a:rPr sz="1100" spc="-19" dirty="0" smtClean="0">
                <a:latin typeface="Times New Roman"/>
                <a:cs typeface="Times New Roman"/>
              </a:rPr>
              <a:t>r</a:t>
            </a:r>
            <a:r>
              <a:rPr sz="1100" spc="0" dirty="0" smtClean="0">
                <a:latin typeface="Times New Roman"/>
                <a:cs typeface="Times New Roman"/>
              </a:rPr>
              <a:t>efe</a:t>
            </a:r>
            <a:r>
              <a:rPr sz="1100" spc="-19" dirty="0" smtClean="0">
                <a:latin typeface="Times New Roman"/>
                <a:cs typeface="Times New Roman"/>
              </a:rPr>
              <a:t>r</a:t>
            </a:r>
            <a:r>
              <a:rPr sz="1100" spc="0" dirty="0" smtClean="0">
                <a:latin typeface="Times New Roman"/>
                <a:cs typeface="Times New Roman"/>
              </a:rPr>
              <a:t>ence, </a:t>
            </a:r>
            <a:r>
              <a:rPr sz="1100" spc="43" dirty="0" smtClean="0">
                <a:latin typeface="Times New Roman"/>
                <a:cs typeface="Times New Roman"/>
              </a:rPr>
              <a:t> </a:t>
            </a:r>
            <a:r>
              <a:rPr sz="1100" spc="0" dirty="0" smtClean="0">
                <a:latin typeface="Times New Roman"/>
                <a:cs typeface="Times New Roman"/>
              </a:rPr>
              <a:t>footnote, </a:t>
            </a:r>
            <a:r>
              <a:rPr sz="1100" spc="40" dirty="0" smtClean="0">
                <a:latin typeface="Times New Roman"/>
                <a:cs typeface="Times New Roman"/>
              </a:rPr>
              <a:t> </a:t>
            </a:r>
            <a:r>
              <a:rPr sz="1100" spc="0" dirty="0" smtClean="0">
                <a:latin typeface="Times New Roman"/>
                <a:cs typeface="Times New Roman"/>
              </a:rPr>
              <a:t>math.</a:t>
            </a:r>
            <a:endParaRPr sz="1100">
              <a:latin typeface="Times New Roman"/>
              <a:cs typeface="Times New Roman"/>
            </a:endParaRPr>
          </a:p>
        </p:txBody>
      </p:sp>
      <p:sp>
        <p:nvSpPr>
          <p:cNvPr id="3" name="object 3"/>
          <p:cNvSpPr txBox="1"/>
          <p:nvPr/>
        </p:nvSpPr>
        <p:spPr>
          <a:xfrm>
            <a:off x="3355022" y="3371131"/>
            <a:ext cx="41674" cy="40583"/>
          </a:xfrm>
          <a:prstGeom prst="rect">
            <a:avLst/>
          </a:prstGeom>
        </p:spPr>
        <p:txBody>
          <a:bodyPr wrap="square" lIns="0" tIns="0" rIns="0" bIns="0" rtlCol="0">
            <a:noAutofit/>
          </a:bodyPr>
          <a:lstStyle/>
          <a:p>
            <a:endParaRPr/>
          </a:p>
        </p:txBody>
      </p:sp>
      <p:sp>
        <p:nvSpPr>
          <p:cNvPr id="2" name="object 2"/>
          <p:cNvSpPr txBox="1"/>
          <p:nvPr/>
        </p:nvSpPr>
        <p:spPr>
          <a:xfrm>
            <a:off x="3095448" y="3386410"/>
            <a:ext cx="43019" cy="15183"/>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13632" y="163324"/>
            <a:ext cx="4065527" cy="259796"/>
          </a:xfrm>
        </p:spPr>
        <p:txBody>
          <a:bodyPr/>
          <a:lstStyle/>
          <a:p>
            <a:pPr lvl="0" algn="l"/>
            <a:r>
              <a:rPr lang="en-US" sz="1646">
                <a:solidFill>
                  <a:srgbClr val="00B8FF"/>
                </a:solidFill>
              </a:rPr>
              <a:t>Mengapa ber-LaTeX?</a:t>
            </a:r>
          </a:p>
        </p:txBody>
      </p:sp>
      <p:sp>
        <p:nvSpPr>
          <p:cNvPr id="3" name="Rectangle 2"/>
          <p:cNvSpPr/>
          <p:nvPr/>
        </p:nvSpPr>
        <p:spPr>
          <a:xfrm>
            <a:off x="627264" y="736752"/>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layout</a:t>
            </a:r>
          </a:p>
        </p:txBody>
      </p:sp>
      <p:sp>
        <p:nvSpPr>
          <p:cNvPr id="4" name="Rectangle 3"/>
          <p:cNvSpPr/>
          <p:nvPr/>
        </p:nvSpPr>
        <p:spPr>
          <a:xfrm>
            <a:off x="627264" y="1259472"/>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content focus</a:t>
            </a:r>
          </a:p>
        </p:txBody>
      </p:sp>
      <p:sp>
        <p:nvSpPr>
          <p:cNvPr id="5" name="Rectangle 4"/>
          <p:cNvSpPr/>
          <p:nvPr/>
        </p:nvSpPr>
        <p:spPr>
          <a:xfrm>
            <a:off x="627264" y="2844095"/>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easy math</a:t>
            </a:r>
          </a:p>
        </p:txBody>
      </p:sp>
      <p:sp>
        <p:nvSpPr>
          <p:cNvPr id="6" name="Rectangle 5"/>
          <p:cNvSpPr/>
          <p:nvPr/>
        </p:nvSpPr>
        <p:spPr>
          <a:xfrm>
            <a:off x="627264" y="1677648"/>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create slide</a:t>
            </a:r>
          </a:p>
        </p:txBody>
      </p:sp>
      <p:sp>
        <p:nvSpPr>
          <p:cNvPr id="7" name="Rectangle 6"/>
          <p:cNvSpPr/>
          <p:nvPr/>
        </p:nvSpPr>
        <p:spPr>
          <a:xfrm>
            <a:off x="1810175" y="2117227"/>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easy footnote</a:t>
            </a:r>
          </a:p>
        </p:txBody>
      </p:sp>
      <p:sp>
        <p:nvSpPr>
          <p:cNvPr id="8" name="Rectangle 7"/>
          <p:cNvSpPr/>
          <p:nvPr/>
        </p:nvSpPr>
        <p:spPr>
          <a:xfrm>
            <a:off x="2982385" y="2117227"/>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easy references</a:t>
            </a:r>
          </a:p>
        </p:txBody>
      </p:sp>
      <p:sp>
        <p:nvSpPr>
          <p:cNvPr id="9" name="Rectangle 8"/>
          <p:cNvSpPr/>
          <p:nvPr/>
        </p:nvSpPr>
        <p:spPr>
          <a:xfrm>
            <a:off x="627264" y="2112288"/>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easy references</a:t>
            </a:r>
          </a:p>
        </p:txBody>
      </p:sp>
      <p:sp>
        <p:nvSpPr>
          <p:cNvPr id="10" name="Rectangle 9"/>
          <p:cNvSpPr/>
          <p:nvPr/>
        </p:nvSpPr>
        <p:spPr>
          <a:xfrm>
            <a:off x="1799474" y="1259472"/>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732">
                <a:solidFill>
                  <a:prstClr val="black"/>
                </a:solidFill>
                <a:latin typeface="Arial" pitchFamily="18"/>
                <a:ea typeface="Arial Unicode MS" pitchFamily="2"/>
                <a:cs typeface="Tahoma" pitchFamily="2"/>
              </a:rPr>
              <a:t>well structure doc</a:t>
            </a:r>
          </a:p>
        </p:txBody>
      </p:sp>
      <p:sp>
        <p:nvSpPr>
          <p:cNvPr id="11" name="Rectangle 10"/>
          <p:cNvSpPr/>
          <p:nvPr/>
        </p:nvSpPr>
        <p:spPr>
          <a:xfrm>
            <a:off x="2982385" y="1259472"/>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free</a:t>
            </a:r>
          </a:p>
        </p:txBody>
      </p:sp>
      <p:sp>
        <p:nvSpPr>
          <p:cNvPr id="12" name="Rectangle 11"/>
          <p:cNvSpPr/>
          <p:nvPr/>
        </p:nvSpPr>
        <p:spPr>
          <a:xfrm>
            <a:off x="632203" y="2486012"/>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easy TOC</a:t>
            </a:r>
          </a:p>
        </p:txBody>
      </p:sp>
      <p:sp>
        <p:nvSpPr>
          <p:cNvPr id="13" name="Rectangle 12"/>
          <p:cNvSpPr/>
          <p:nvPr/>
        </p:nvSpPr>
        <p:spPr>
          <a:xfrm>
            <a:off x="1810175" y="2486012"/>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easy TOF</a:t>
            </a:r>
          </a:p>
        </p:txBody>
      </p:sp>
      <p:sp>
        <p:nvSpPr>
          <p:cNvPr id="14" name="Rectangle 13"/>
          <p:cNvSpPr/>
          <p:nvPr/>
        </p:nvSpPr>
        <p:spPr>
          <a:xfrm>
            <a:off x="2976623" y="2486012"/>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easy TOT</a:t>
            </a:r>
          </a:p>
        </p:txBody>
      </p:sp>
      <p:grpSp>
        <p:nvGrpSpPr>
          <p:cNvPr id="15" name="Group 14"/>
          <p:cNvGrpSpPr/>
          <p:nvPr/>
        </p:nvGrpSpPr>
        <p:grpSpPr>
          <a:xfrm>
            <a:off x="731808" y="527664"/>
            <a:ext cx="627264" cy="627264"/>
            <a:chOff x="1600200" y="1143000"/>
            <a:chExt cx="1371600" cy="1371600"/>
          </a:xfrm>
        </p:grpSpPr>
        <p:sp>
          <p:nvSpPr>
            <p:cNvPr id="16" name="Straight Connector 15"/>
            <p:cNvSpPr/>
            <p:nvPr/>
          </p:nvSpPr>
          <p:spPr>
            <a:xfrm flipV="1">
              <a:off x="1600200" y="1143000"/>
              <a:ext cx="1371600" cy="1371600"/>
            </a:xfrm>
            <a:prstGeom prst="line">
              <a:avLst/>
            </a:prstGeom>
            <a:noFill/>
            <a:ln w="36720">
              <a:solidFill>
                <a:srgbClr val="FF0000"/>
              </a:solidFill>
              <a:prstDash val="solid"/>
            </a:ln>
          </p:spPr>
          <p:txBody>
            <a:bodyPr vert="horz" wrap="none" lIns="49391" tIns="28811" rIns="49391" bIns="28811"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17" name="Straight Connector 16"/>
            <p:cNvSpPr/>
            <p:nvPr/>
          </p:nvSpPr>
          <p:spPr>
            <a:xfrm>
              <a:off x="1600200" y="1143000"/>
              <a:ext cx="1371600" cy="1371600"/>
            </a:xfrm>
            <a:prstGeom prst="line">
              <a:avLst/>
            </a:prstGeom>
            <a:noFill/>
            <a:ln w="36720">
              <a:solidFill>
                <a:srgbClr val="FF0000"/>
              </a:solidFill>
              <a:prstDash val="solid"/>
            </a:ln>
          </p:spPr>
          <p:txBody>
            <a:bodyPr vert="horz" wrap="none" lIns="49391" tIns="28811" rIns="49391" bIns="28811" anchor="ctr" anchorCtr="1" compatLnSpc="0"/>
            <a:lstStyle/>
            <a:p>
              <a:pPr hangingPunct="0"/>
              <a:endParaRPr lang="en-US" sz="823">
                <a:solidFill>
                  <a:prstClr val="black"/>
                </a:solidFill>
                <a:latin typeface="Arial" pitchFamily="18"/>
                <a:ea typeface="Arial Unicode MS" pitchFamily="2"/>
                <a:cs typeface="Tahoma" pitchFamily="2"/>
              </a:endParaRPr>
            </a:p>
          </p:txBody>
        </p:sp>
      </p:grpSp>
      <p:sp>
        <p:nvSpPr>
          <p:cNvPr id="18" name="Rectangle 17"/>
          <p:cNvSpPr/>
          <p:nvPr/>
        </p:nvSpPr>
        <p:spPr>
          <a:xfrm>
            <a:off x="1799474" y="1687526"/>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732">
                <a:solidFill>
                  <a:prstClr val="black"/>
                </a:solidFill>
                <a:latin typeface="Arial" pitchFamily="18"/>
                <a:ea typeface="Arial Unicode MS" pitchFamily="2"/>
                <a:cs typeface="Tahoma" pitchFamily="2"/>
              </a:rPr>
              <a:t>programming</a:t>
            </a:r>
          </a:p>
        </p:txBody>
      </p:sp>
      <p:sp>
        <p:nvSpPr>
          <p:cNvPr id="19" name="Rectangle 18"/>
          <p:cNvSpPr/>
          <p:nvPr/>
        </p:nvSpPr>
        <p:spPr>
          <a:xfrm>
            <a:off x="1777248" y="736752"/>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823">
                <a:solidFill>
                  <a:prstClr val="black"/>
                </a:solidFill>
                <a:latin typeface="Arial" pitchFamily="18"/>
                <a:ea typeface="Arial Unicode MS" pitchFamily="2"/>
                <a:cs typeface="Tahoma" pitchFamily="2"/>
              </a:rPr>
              <a:t>mouse</a:t>
            </a:r>
          </a:p>
        </p:txBody>
      </p:sp>
      <p:grpSp>
        <p:nvGrpSpPr>
          <p:cNvPr id="20" name="Group 19"/>
          <p:cNvGrpSpPr/>
          <p:nvPr/>
        </p:nvGrpSpPr>
        <p:grpSpPr>
          <a:xfrm>
            <a:off x="1881792" y="527664"/>
            <a:ext cx="627264" cy="627264"/>
            <a:chOff x="4114800" y="1143000"/>
            <a:chExt cx="1371599" cy="1371600"/>
          </a:xfrm>
        </p:grpSpPr>
        <p:sp>
          <p:nvSpPr>
            <p:cNvPr id="21" name="Straight Connector 20"/>
            <p:cNvSpPr/>
            <p:nvPr/>
          </p:nvSpPr>
          <p:spPr>
            <a:xfrm flipV="1">
              <a:off x="4114800" y="1143000"/>
              <a:ext cx="1371599" cy="1371600"/>
            </a:xfrm>
            <a:prstGeom prst="line">
              <a:avLst/>
            </a:prstGeom>
            <a:noFill/>
            <a:ln w="36720">
              <a:solidFill>
                <a:srgbClr val="FF0000"/>
              </a:solidFill>
              <a:prstDash val="solid"/>
            </a:ln>
          </p:spPr>
          <p:txBody>
            <a:bodyPr vert="horz" wrap="none" lIns="49391" tIns="28811" rIns="49391" bIns="28811" anchor="ctr" anchorCtr="1" compatLnSpc="0"/>
            <a:lstStyle/>
            <a:p>
              <a:pPr hangingPunct="0"/>
              <a:endParaRPr lang="en-US" sz="823">
                <a:solidFill>
                  <a:prstClr val="black"/>
                </a:solidFill>
                <a:latin typeface="Arial" pitchFamily="18"/>
                <a:ea typeface="Arial Unicode MS" pitchFamily="2"/>
                <a:cs typeface="Tahoma" pitchFamily="2"/>
              </a:endParaRPr>
            </a:p>
          </p:txBody>
        </p:sp>
        <p:sp>
          <p:nvSpPr>
            <p:cNvPr id="22" name="Straight Connector 21"/>
            <p:cNvSpPr/>
            <p:nvPr/>
          </p:nvSpPr>
          <p:spPr>
            <a:xfrm>
              <a:off x="4114800" y="1143000"/>
              <a:ext cx="1371599" cy="1371600"/>
            </a:xfrm>
            <a:prstGeom prst="line">
              <a:avLst/>
            </a:prstGeom>
            <a:noFill/>
            <a:ln w="36720">
              <a:solidFill>
                <a:srgbClr val="FF0000"/>
              </a:solidFill>
              <a:prstDash val="solid"/>
            </a:ln>
          </p:spPr>
          <p:txBody>
            <a:bodyPr vert="horz" wrap="none" lIns="49391" tIns="28811" rIns="49391" bIns="28811" anchor="ctr" anchorCtr="1" compatLnSpc="0"/>
            <a:lstStyle/>
            <a:p>
              <a:pPr hangingPunct="0"/>
              <a:endParaRPr lang="en-US" sz="823">
                <a:solidFill>
                  <a:prstClr val="black"/>
                </a:solidFill>
                <a:latin typeface="Arial" pitchFamily="18"/>
                <a:ea typeface="Arial Unicode MS" pitchFamily="2"/>
                <a:cs typeface="Tahoma" pitchFamily="2"/>
              </a:endParaRPr>
            </a:p>
          </p:txBody>
        </p:sp>
      </p:grpSp>
      <p:sp>
        <p:nvSpPr>
          <p:cNvPr id="23" name="Rectangle 22"/>
          <p:cNvSpPr/>
          <p:nvPr/>
        </p:nvSpPr>
        <p:spPr>
          <a:xfrm>
            <a:off x="2984855" y="1687526"/>
            <a:ext cx="836352" cy="209088"/>
          </a:xfrm>
          <a:prstGeom prst="rect">
            <a:avLst/>
          </a:prstGeom>
          <a:solidFill>
            <a:srgbClr val="FFFFFF"/>
          </a:solidFill>
          <a:ln w="0">
            <a:solidFill>
              <a:srgbClr val="000000"/>
            </a:solidFill>
            <a:prstDash val="solid"/>
          </a:ln>
        </p:spPr>
        <p:txBody>
          <a:bodyPr vert="horz" wrap="none" lIns="41159" tIns="20580" rIns="41159" bIns="20580" anchor="ctr" anchorCtr="1" compatLnSpc="0"/>
          <a:lstStyle/>
          <a:p>
            <a:pPr algn="ctr" hangingPunct="0"/>
            <a:r>
              <a:rPr lang="en-US" sz="732">
                <a:solidFill>
                  <a:prstClr val="black"/>
                </a:solidFill>
                <a:latin typeface="Arial" pitchFamily="18"/>
                <a:ea typeface="Arial Unicode MS" pitchFamily="2"/>
                <a:cs typeface="Tahoma" pitchFamily="2"/>
              </a:rPr>
              <a:t>hyphenation</a:t>
            </a:r>
          </a:p>
        </p:txBody>
      </p:sp>
    </p:spTree>
    <p:extLst>
      <p:ext uri="{BB962C8B-B14F-4D97-AF65-F5344CB8AC3E}">
        <p14:creationId xmlns:p14="http://schemas.microsoft.com/office/powerpoint/2010/main" val="2728846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3876</Words>
  <Application>Microsoft Office PowerPoint</Application>
  <PresentationFormat>Custom</PresentationFormat>
  <Paragraphs>812</Paragraphs>
  <Slides>61</Slides>
  <Notes>7</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61</vt:i4>
      </vt:variant>
    </vt:vector>
  </HeadingPairs>
  <TitlesOfParts>
    <vt:vector size="78" baseType="lpstr">
      <vt:lpstr>Arial Unicode MS</vt:lpstr>
      <vt:lpstr>Malgun Gothic</vt:lpstr>
      <vt:lpstr>Arial</vt:lpstr>
      <vt:lpstr>Arial Narrow</vt:lpstr>
      <vt:lpstr>Calibri</vt:lpstr>
      <vt:lpstr>Levenim MT</vt:lpstr>
      <vt:lpstr>Liberation Sans</vt:lpstr>
      <vt:lpstr>Liberation Serif</vt:lpstr>
      <vt:lpstr>StarSymbol</vt:lpstr>
      <vt:lpstr>Tahoma</vt:lpstr>
      <vt:lpstr>Times New Roman</vt:lpstr>
      <vt:lpstr>Office Theme</vt:lpstr>
      <vt:lpstr>Default</vt:lpstr>
      <vt:lpstr>1_Default</vt:lpstr>
      <vt:lpstr>2_Default</vt:lpstr>
      <vt:lpstr>3_Default</vt:lpstr>
      <vt:lpstr>4_Default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Mengapa ber-LaTeX?</vt:lpstr>
      <vt:lpstr>Mengapa tidak ber-LaTeX</vt:lpstr>
      <vt:lpstr>Pembersihan pikiran</vt:lpstr>
      <vt:lpstr>coba yuk...!</vt:lpstr>
      <vt:lpstr>Document class</vt:lpstr>
      <vt:lpstr>PowerPoint Presentation</vt:lpstr>
      <vt:lpstr>PowerPoint Presentation</vt:lpstr>
      <vt:lpstr>Ada editornya tidak?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aprinaldi</cp:lastModifiedBy>
  <cp:revision>6</cp:revision>
  <dcterms:modified xsi:type="dcterms:W3CDTF">2016-04-13T08:24:57Z</dcterms:modified>
</cp:coreProperties>
</file>