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88" d="100"/>
          <a:sy n="88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D05D-C9F9-DD0C-A293-C8E1BF2B8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54BA4-D2D0-3D31-AB66-EA38E157A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1776-1E1A-E401-6688-313A74A6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91F-1532-FB4D-A7FF-318D94034A7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14B5-BF7C-90D0-65B4-04F06C5D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9637B-0D44-7BA1-C3FE-45F072A3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BBC-30F4-7940-A678-AB79D244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DE86-9765-9F61-60FD-6D51BE89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5E78A-5146-9B83-B1DA-B67481E1E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F8A2E-A84F-DB8E-CC6A-CB50FEDA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91F-1532-FB4D-A7FF-318D94034A7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2D6F-8A90-0965-6E75-8976A659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C7C1C-3B46-BC13-AB01-12363881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BBC-30F4-7940-A678-AB79D244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958B6-08F4-5E7A-3916-F27FD966A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61E84-5251-7CA9-5A21-3AF23F6C1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90FCD-C343-E7FA-3E76-B563C3CD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91F-1532-FB4D-A7FF-318D94034A7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A98CE-A5EA-07E8-676C-1740FB67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565A-65CA-6B84-678C-125CDDE9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BBC-30F4-7940-A678-AB79D244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563F-2208-77EB-27E6-09ABA008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91B6E-B277-7E69-3DCE-6B4C226C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C2C0-5F71-042C-7DD5-D28BC522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91F-1532-FB4D-A7FF-318D94034A7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8B74-9C8D-FD40-059A-300425E7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409C-4C8E-FAF7-4CCE-8BF45446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BBC-30F4-7940-A678-AB79D244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5787-C97E-0D30-0842-AE9EEB73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02E48-CABD-92D9-A82E-49E95E7C8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95E3-AFDF-F3BA-05F8-C770FFA1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91F-1532-FB4D-A7FF-318D94034A7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1938-2750-FD0A-FD63-205C776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435D-FCC9-B12B-5088-A2323A52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BBC-30F4-7940-A678-AB79D244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7E92-0F07-59E8-6B13-1FD3E60B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8938-3F1C-1210-10C5-AA1D98D6B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DC857-5E9F-F01B-E984-9C90F257C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3C19-FBEB-A461-B9D4-AD2EDC67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91F-1532-FB4D-A7FF-318D94034A7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004EA-B13F-9CC9-0CE6-35AA43AD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C86C-F7AF-7F56-94EA-DBE4182D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BBC-30F4-7940-A678-AB79D244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AC1A-34AF-9634-4BC2-F59EEA23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7E56C-5F58-632E-CFF0-506E022DE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3995F-3997-544C-E2E0-55493251D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0835B-2CF3-874A-4150-FAA54D248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F038A-0A13-92C9-55EA-5ABC68D3E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C01D4-2349-3AF6-E2AB-757CBC57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91F-1532-FB4D-A7FF-318D94034A7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8056E-C59D-149D-5439-7A8BFDE5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9DEEB-680D-7368-5232-D488061B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BBC-30F4-7940-A678-AB79D244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803C-7F8F-4AF0-E6B1-1D40E7DA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B55E5-17AE-D70A-05B2-67D68594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91F-1532-FB4D-A7FF-318D94034A7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23E5A-E237-08BF-7F8C-1A7B9B47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E8EB4-DA7D-60BA-9664-F40E3F9E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BBC-30F4-7940-A678-AB79D244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FDDF6-5537-F502-F296-A9BDB20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91F-1532-FB4D-A7FF-318D94034A7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5E81F-E44A-1F6F-B5EC-F436BF71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660E3-D8A7-21CE-1B83-B9C114E2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BBC-30F4-7940-A678-AB79D244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1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B5F7-7A34-AAE8-B4FC-35C5D419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50F5-17EB-3E70-1DAB-44153F6AB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CE0C3-563A-C766-4452-0ED38EB6C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EE202-6E10-E9C9-DE5B-A9384878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91F-1532-FB4D-A7FF-318D94034A7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7F111-A0C0-BA4B-9249-93FD71BE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FA4EF-B8E8-82E7-C0AC-6DF1EAD6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BBC-30F4-7940-A678-AB79D244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6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11D1-CC3B-D809-2075-0F68BB80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E5988-D319-CC94-678E-4BD6C946D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855BA-25BC-C04D-5A2B-279BEB73B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9DFFB-6753-5FE4-70C1-18B5D3E0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F91F-1532-FB4D-A7FF-318D94034A7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8628D-A905-8662-25B3-8962FF99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ACDA7-402D-3415-65F1-C010815E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BBC-30F4-7940-A678-AB79D244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4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231A5-B9B0-03C5-75A4-4252DC39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E346-25CD-5382-748E-869E5FC3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1B9E9-65E3-557C-D12E-A522714BA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7AF91F-1532-FB4D-A7FF-318D94034A7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6F043-4610-63ED-C07F-2DAE0E7B4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BA60C-2792-B64F-AFA3-7944BABFB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065BBC-30F4-7940-A678-AB79D244A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5CBEA-D00C-B427-368E-6841FB0F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487" y="332436"/>
            <a:ext cx="8807679" cy="5071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A87042-3A7E-9F83-7320-462CDD00D1EB}"/>
              </a:ext>
            </a:extLst>
          </p:cNvPr>
          <p:cNvSpPr txBox="1"/>
          <p:nvPr/>
        </p:nvSpPr>
        <p:spPr>
          <a:xfrm>
            <a:off x="1825486" y="5505012"/>
            <a:ext cx="88076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 of approaches in identifying and interpreting GWAS associations results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DNA based genotyping and sequencing can be used to identify novel loci.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 genomic approaches leverage on transcriptome and epigenome data integration with genetics data to identify the causal mechanisms.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 model systems that could be employed to model disease.</a:t>
            </a:r>
          </a:p>
        </p:txBody>
      </p:sp>
    </p:spTree>
    <p:extLst>
      <p:ext uri="{BB962C8B-B14F-4D97-AF65-F5344CB8AC3E}">
        <p14:creationId xmlns:p14="http://schemas.microsoft.com/office/powerpoint/2010/main" val="319211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Ajeet</dc:creator>
  <cp:lastModifiedBy>Singh, Ajeet</cp:lastModifiedBy>
  <cp:revision>1</cp:revision>
  <dcterms:created xsi:type="dcterms:W3CDTF">2025-05-14T17:41:30Z</dcterms:created>
  <dcterms:modified xsi:type="dcterms:W3CDTF">2025-05-14T17:46:05Z</dcterms:modified>
</cp:coreProperties>
</file>