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19"/>
  </p:notesMasterIdLst>
  <p:sldIdLst>
    <p:sldId id="259" r:id="rId2"/>
    <p:sldId id="264" r:id="rId3"/>
    <p:sldId id="260" r:id="rId4"/>
    <p:sldId id="270" r:id="rId5"/>
    <p:sldId id="261" r:id="rId6"/>
    <p:sldId id="278" r:id="rId7"/>
    <p:sldId id="271" r:id="rId8"/>
    <p:sldId id="292" r:id="rId9"/>
    <p:sldId id="301" r:id="rId10"/>
    <p:sldId id="302" r:id="rId11"/>
    <p:sldId id="300" r:id="rId12"/>
    <p:sldId id="294" r:id="rId13"/>
    <p:sldId id="296" r:id="rId14"/>
    <p:sldId id="297" r:id="rId15"/>
    <p:sldId id="298" r:id="rId16"/>
    <p:sldId id="299" r:id="rId17"/>
    <p:sldId id="273" r:id="rId18"/>
  </p:sldIdLst>
  <p:sldSz cx="9144000" cy="5143500" type="screen16x9"/>
  <p:notesSz cx="6858000" cy="9144000"/>
  <p:embeddedFontLst>
    <p:embeddedFont>
      <p:font typeface="Adobe Devanagari" panose="02040503050201020203" pitchFamily="18" charset="0"/>
      <p:regular r:id="rId20"/>
      <p:bold r:id="rId21"/>
      <p:italic r:id="rId22"/>
      <p:boldItalic r:id="rId23"/>
    </p:embeddedFont>
    <p:embeddedFont>
      <p:font typeface="Dosis" panose="02010703020202060003" pitchFamily="2" charset="0"/>
      <p:regular r:id="rId24"/>
      <p:bold r:id="rId25"/>
    </p:embeddedFont>
    <p:embeddedFont>
      <p:font typeface="Dosis ExtraLight" panose="020B0604020202020204" charset="0"/>
      <p:regular r:id="rId26"/>
      <p:bold r:id="rId27"/>
    </p:embeddedFont>
    <p:embeddedFont>
      <p:font typeface="Fira Sans Condensed ExtraLight" panose="020B0604020202020204" charset="0"/>
      <p:regular r:id="rId28"/>
      <p:bold r:id="rId29"/>
      <p:italic r:id="rId30"/>
      <p:boldItalic r:id="rId31"/>
    </p:embeddedFont>
    <p:embeddedFont>
      <p:font typeface="Josefin Sans" panose="020B0604020202020204" charset="0"/>
      <p:regular r:id="rId32"/>
      <p:bold r:id="rId33"/>
      <p:italic r:id="rId34"/>
      <p:boldItalic r:id="rId35"/>
    </p:embeddedFont>
    <p:embeddedFont>
      <p:font typeface="Staatliches" panose="020B0604020202020204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336">
          <p15:clr>
            <a:srgbClr val="9AA0A6"/>
          </p15:clr>
        </p15:guide>
        <p15:guide id="3" orient="horz" pos="2904">
          <p15:clr>
            <a:srgbClr val="9AA0A6"/>
          </p15:clr>
        </p15:guide>
        <p15:guide id="4" pos="2880">
          <p15:clr>
            <a:srgbClr val="9AA0A6"/>
          </p15:clr>
        </p15:guide>
        <p15:guide id="5" pos="701">
          <p15:clr>
            <a:srgbClr val="9AA0A6"/>
          </p15:clr>
        </p15:guide>
        <p15:guide id="6" orient="horz" pos="261">
          <p15:clr>
            <a:srgbClr val="9AA0A6"/>
          </p15:clr>
        </p15:guide>
        <p15:guide id="7" pos="885">
          <p15:clr>
            <a:srgbClr val="9AA0A6"/>
          </p15:clr>
        </p15:guide>
        <p15:guide id="8" pos="532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8673"/>
    <a:srgbClr val="E0E0E0"/>
    <a:srgbClr val="23C7AC"/>
    <a:srgbClr val="3747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91" autoAdjust="0"/>
  </p:normalViewPr>
  <p:slideViewPr>
    <p:cSldViewPr snapToGrid="0">
      <p:cViewPr varScale="1">
        <p:scale>
          <a:sx n="96" d="100"/>
          <a:sy n="96" d="100"/>
        </p:scale>
        <p:origin x="636" y="78"/>
      </p:cViewPr>
      <p:guideLst>
        <p:guide pos="454"/>
        <p:guide orient="horz" pos="336"/>
        <p:guide orient="horz" pos="2904"/>
        <p:guide pos="2880"/>
        <p:guide pos="701"/>
        <p:guide orient="horz" pos="261"/>
        <p:guide pos="885"/>
        <p:guide pos="5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heme" Target="theme/theme1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522eb7919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522eb7919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5465e7bc0b_1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5465e7bc0b_1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624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5465e7bc0b_1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5465e7bc0b_1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6893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3" name="Google Shape;5003;g571f33f51b_1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4" name="Google Shape;5004;g571f33f51b_1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020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3" name="Google Shape;5003;g571f33f51b_1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4" name="Google Shape;5004;g571f33f51b_1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47688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3" name="Google Shape;5003;g571f33f51b_1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4" name="Google Shape;5004;g571f33f51b_1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216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3" name="Google Shape;5003;g571f33f51b_1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4" name="Google Shape;5004;g571f33f51b_1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18642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3" name="Google Shape;5003;g571f33f51b_1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4" name="Google Shape;5004;g571f33f51b_1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82820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6" name="Google Shape;5326;g571f33f51b_1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7" name="Google Shape;5327;g571f33f51b_1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571f33f51b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571f33f51b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5465e7bc0b_1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5465e7bc0b_1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7" name="Google Shape;5047;g571f33f51b_1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8" name="Google Shape;5048;g571f33f51b_1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0" name="Google Shape;7560;g5465e7bc0b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1" name="Google Shape;7561;g5465e7bc0b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3" name="Google Shape;5163;g571f33f51b_6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4" name="Google Shape;5164;g571f33f51b_6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5465e7bc0b_1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5465e7bc0b_1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8673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5465e7bc0b_1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5465e7bc0b_1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9849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3">
    <p:bg>
      <p:bgPr>
        <a:solidFill>
          <a:srgbClr val="EFEFEF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0" y="556000"/>
            <a:ext cx="138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856197" y="1666525"/>
            <a:ext cx="23763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 flipH="1">
            <a:off x="856195" y="2760775"/>
            <a:ext cx="30687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/>
          <p:nvPr/>
        </p:nvSpPr>
        <p:spPr>
          <a:xfrm flipH="1">
            <a:off x="6648725" y="3686950"/>
            <a:ext cx="2534700" cy="1456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14_1">
    <p:bg>
      <p:bgPr>
        <a:solidFill>
          <a:srgbClr val="EFEFEF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ubTitle" idx="1"/>
          </p:nvPr>
        </p:nvSpPr>
        <p:spPr>
          <a:xfrm>
            <a:off x="5207350" y="3796621"/>
            <a:ext cx="23850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ubTitle" idx="2"/>
          </p:nvPr>
        </p:nvSpPr>
        <p:spPr>
          <a:xfrm>
            <a:off x="5207350" y="1957850"/>
            <a:ext cx="2385000" cy="2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3"/>
          </p:nvPr>
        </p:nvSpPr>
        <p:spPr>
          <a:xfrm>
            <a:off x="5207350" y="21184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ubTitle" idx="4"/>
          </p:nvPr>
        </p:nvSpPr>
        <p:spPr>
          <a:xfrm>
            <a:off x="5207350" y="39773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0" y="3687000"/>
            <a:ext cx="1637400" cy="1456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ubTitle" idx="5"/>
          </p:nvPr>
        </p:nvSpPr>
        <p:spPr>
          <a:xfrm>
            <a:off x="1455675" y="3796625"/>
            <a:ext cx="26616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ubTitle" idx="6"/>
          </p:nvPr>
        </p:nvSpPr>
        <p:spPr>
          <a:xfrm>
            <a:off x="1455675" y="1957850"/>
            <a:ext cx="2385000" cy="2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ubTitle" idx="7"/>
          </p:nvPr>
        </p:nvSpPr>
        <p:spPr>
          <a:xfrm>
            <a:off x="1455675" y="21184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ubTitle" idx="8"/>
          </p:nvPr>
        </p:nvSpPr>
        <p:spPr>
          <a:xfrm>
            <a:off x="1455675" y="39773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26">
    <p:bg>
      <p:bgPr>
        <a:solidFill>
          <a:srgbClr val="EFEFE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7365425" y="556000"/>
            <a:ext cx="177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 flipH="1">
            <a:off x="4321203" y="1666525"/>
            <a:ext cx="39666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ubTitle" idx="1"/>
          </p:nvPr>
        </p:nvSpPr>
        <p:spPr>
          <a:xfrm>
            <a:off x="5219097" y="2760775"/>
            <a:ext cx="30687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4">
  <p:cSld name="CUSTOM_26_1_1">
    <p:bg>
      <p:bgPr>
        <a:solidFill>
          <a:srgbClr val="EFEFEF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/>
          <p:nvPr/>
        </p:nvSpPr>
        <p:spPr>
          <a:xfrm>
            <a:off x="0" y="868425"/>
            <a:ext cx="138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 flipH="1">
            <a:off x="856199" y="1705548"/>
            <a:ext cx="26409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ubTitle" idx="1"/>
          </p:nvPr>
        </p:nvSpPr>
        <p:spPr>
          <a:xfrm>
            <a:off x="856300" y="2747325"/>
            <a:ext cx="2799000" cy="15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">
  <p:cSld name="CUSTOM_26_1_1_1_2">
    <p:bg>
      <p:bgPr>
        <a:solidFill>
          <a:srgbClr val="EFEFE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subTitle" idx="1"/>
          </p:nvPr>
        </p:nvSpPr>
        <p:spPr>
          <a:xfrm>
            <a:off x="4736030" y="1531703"/>
            <a:ext cx="3493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ubTitle" idx="2"/>
          </p:nvPr>
        </p:nvSpPr>
        <p:spPr>
          <a:xfrm>
            <a:off x="4736037" y="1215950"/>
            <a:ext cx="3493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subTitle" idx="3"/>
          </p:nvPr>
        </p:nvSpPr>
        <p:spPr>
          <a:xfrm>
            <a:off x="4736030" y="4056302"/>
            <a:ext cx="3493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ubTitle" idx="4"/>
          </p:nvPr>
        </p:nvSpPr>
        <p:spPr>
          <a:xfrm>
            <a:off x="4736037" y="3740549"/>
            <a:ext cx="3493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ubTitle" idx="5"/>
          </p:nvPr>
        </p:nvSpPr>
        <p:spPr>
          <a:xfrm>
            <a:off x="4736030" y="2793999"/>
            <a:ext cx="3493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ubTitle" idx="6"/>
          </p:nvPr>
        </p:nvSpPr>
        <p:spPr>
          <a:xfrm>
            <a:off x="4736037" y="2478247"/>
            <a:ext cx="3493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ctrTitle"/>
          </p:nvPr>
        </p:nvSpPr>
        <p:spPr>
          <a:xfrm>
            <a:off x="948600" y="366800"/>
            <a:ext cx="55641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CUSTOM_26_1_1_1_1_2">
    <p:bg>
      <p:bgPr>
        <a:solidFill>
          <a:srgbClr val="EFEFE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 flipH="1">
            <a:off x="7755300" y="556000"/>
            <a:ext cx="1388700" cy="23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ctrTitle"/>
          </p:nvPr>
        </p:nvSpPr>
        <p:spPr>
          <a:xfrm flipH="1">
            <a:off x="5944500" y="366800"/>
            <a:ext cx="22509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27_1">
    <p:bg>
      <p:bgPr>
        <a:solidFill>
          <a:srgbClr val="EFEFE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 flipH="1">
            <a:off x="-7075" y="-130931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ctrTitle"/>
          </p:nvPr>
        </p:nvSpPr>
        <p:spPr>
          <a:xfrm>
            <a:off x="5502775" y="1410925"/>
            <a:ext cx="2597100" cy="11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5502775" y="2438625"/>
            <a:ext cx="2677800" cy="13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 ExtraLight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5502775" y="4090950"/>
            <a:ext cx="2946900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CREDITS: This presentation template was created by </a:t>
            </a:r>
            <a:r>
              <a:rPr lang="en" sz="900" b="1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, including icons by </a:t>
            </a:r>
            <a:r>
              <a:rPr lang="en" sz="900" b="1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, and infographics &amp; images by </a:t>
            </a:r>
            <a:r>
              <a:rPr lang="en" sz="900" b="1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" sz="900">
                <a:solidFill>
                  <a:schemeClr val="accent3"/>
                </a:solidFill>
                <a:latin typeface="Dosis"/>
                <a:ea typeface="Dosis"/>
                <a:cs typeface="Dosis"/>
                <a:sym typeface="Dosis"/>
              </a:rPr>
              <a:t>and illustrations by</a:t>
            </a:r>
            <a:r>
              <a:rPr lang="en" sz="900" b="1">
                <a:solidFill>
                  <a:schemeClr val="accent3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" sz="900" b="1">
                <a:solidFill>
                  <a:schemeClr val="accent3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900">
              <a:solidFill>
                <a:schemeClr val="accent3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7_1_1_1"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8" r:id="rId5"/>
    <p:sldLayoutId id="2147483660" r:id="rId6"/>
    <p:sldLayoutId id="2147483661" r:id="rId7"/>
    <p:sldLayoutId id="2147483663" r:id="rId8"/>
    <p:sldLayoutId id="2147483664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6"/>
          <p:cNvSpPr txBox="1">
            <a:spLocks noGrp="1"/>
          </p:cNvSpPr>
          <p:nvPr>
            <p:ph type="subTitle" idx="1"/>
          </p:nvPr>
        </p:nvSpPr>
        <p:spPr>
          <a:xfrm flipH="1">
            <a:off x="3136213" y="2867076"/>
            <a:ext cx="3068700" cy="7054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Disusun</a:t>
            </a:r>
            <a:r>
              <a:rPr lang="en-US" sz="1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Oleh 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Ratna </a:t>
            </a:r>
            <a:r>
              <a:rPr lang="en-US" sz="16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Yuniar</a:t>
            </a:r>
            <a:r>
              <a:rPr lang="en-US" sz="1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6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Ardiasari</a:t>
            </a:r>
            <a:endParaRPr lang="en-US" sz="16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NPM : 183307018</a:t>
            </a:r>
            <a:endParaRPr sz="16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84" name="Google Shape;384;p26"/>
          <p:cNvSpPr/>
          <p:nvPr/>
        </p:nvSpPr>
        <p:spPr>
          <a:xfrm flipH="1">
            <a:off x="8352957" y="3911725"/>
            <a:ext cx="838921" cy="1048047"/>
          </a:xfrm>
          <a:custGeom>
            <a:avLst/>
            <a:gdLst/>
            <a:ahLst/>
            <a:cxnLst/>
            <a:rect l="l" t="t" r="r" b="b"/>
            <a:pathLst>
              <a:path w="4264" h="5327" extrusionOk="0">
                <a:moveTo>
                  <a:pt x="3206" y="1"/>
                </a:moveTo>
                <a:cubicBezTo>
                  <a:pt x="2530" y="1"/>
                  <a:pt x="1713" y="517"/>
                  <a:pt x="1157" y="1190"/>
                </a:cubicBezTo>
                <a:cubicBezTo>
                  <a:pt x="490" y="1995"/>
                  <a:pt x="11" y="3291"/>
                  <a:pt x="0" y="3919"/>
                </a:cubicBezTo>
                <a:lnTo>
                  <a:pt x="89" y="5327"/>
                </a:lnTo>
                <a:lnTo>
                  <a:pt x="871" y="4086"/>
                </a:lnTo>
                <a:cubicBezTo>
                  <a:pt x="1251" y="3073"/>
                  <a:pt x="2503" y="2353"/>
                  <a:pt x="3339" y="1777"/>
                </a:cubicBezTo>
                <a:cubicBezTo>
                  <a:pt x="4172" y="1200"/>
                  <a:pt x="4264" y="309"/>
                  <a:pt x="3587" y="64"/>
                </a:cubicBezTo>
                <a:cubicBezTo>
                  <a:pt x="3468" y="21"/>
                  <a:pt x="3340" y="1"/>
                  <a:pt x="320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6"/>
          <p:cNvSpPr/>
          <p:nvPr/>
        </p:nvSpPr>
        <p:spPr>
          <a:xfrm flipH="1">
            <a:off x="8544193" y="3996127"/>
            <a:ext cx="670507" cy="856027"/>
          </a:xfrm>
          <a:custGeom>
            <a:avLst/>
            <a:gdLst/>
            <a:ahLst/>
            <a:cxnLst/>
            <a:rect l="l" t="t" r="r" b="b"/>
            <a:pathLst>
              <a:path w="3408" h="4351" extrusionOk="0">
                <a:moveTo>
                  <a:pt x="3357" y="0"/>
                </a:moveTo>
                <a:cubicBezTo>
                  <a:pt x="3352" y="0"/>
                  <a:pt x="3347" y="1"/>
                  <a:pt x="3343" y="2"/>
                </a:cubicBezTo>
                <a:cubicBezTo>
                  <a:pt x="2275" y="377"/>
                  <a:pt x="474" y="2123"/>
                  <a:pt x="8" y="4296"/>
                </a:cubicBezTo>
                <a:cubicBezTo>
                  <a:pt x="1" y="4320"/>
                  <a:pt x="18" y="4344"/>
                  <a:pt x="41" y="4351"/>
                </a:cubicBezTo>
                <a:lnTo>
                  <a:pt x="55" y="4351"/>
                </a:lnTo>
                <a:cubicBezTo>
                  <a:pt x="76" y="4351"/>
                  <a:pt x="93" y="4337"/>
                  <a:pt x="96" y="4317"/>
                </a:cubicBezTo>
                <a:cubicBezTo>
                  <a:pt x="555" y="2175"/>
                  <a:pt x="2323" y="458"/>
                  <a:pt x="3374" y="91"/>
                </a:cubicBezTo>
                <a:cubicBezTo>
                  <a:pt x="3397" y="80"/>
                  <a:pt x="3407" y="57"/>
                  <a:pt x="3401" y="30"/>
                </a:cubicBezTo>
                <a:cubicBezTo>
                  <a:pt x="3393" y="11"/>
                  <a:pt x="3375" y="0"/>
                  <a:pt x="33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6" name="Google Shape;386;p26"/>
          <p:cNvGrpSpPr/>
          <p:nvPr/>
        </p:nvGrpSpPr>
        <p:grpSpPr>
          <a:xfrm>
            <a:off x="8492184" y="4443914"/>
            <a:ext cx="731104" cy="680532"/>
            <a:chOff x="8492184" y="4443914"/>
            <a:chExt cx="731104" cy="680532"/>
          </a:xfrm>
        </p:grpSpPr>
        <p:sp>
          <p:nvSpPr>
            <p:cNvPr id="387" name="Google Shape;387;p26"/>
            <p:cNvSpPr/>
            <p:nvPr/>
          </p:nvSpPr>
          <p:spPr>
            <a:xfrm flipH="1">
              <a:off x="8492184" y="4443914"/>
              <a:ext cx="718316" cy="680532"/>
            </a:xfrm>
            <a:custGeom>
              <a:avLst/>
              <a:gdLst/>
              <a:ahLst/>
              <a:cxnLst/>
              <a:rect l="l" t="t" r="r" b="b"/>
              <a:pathLst>
                <a:path w="3651" h="3459" extrusionOk="0">
                  <a:moveTo>
                    <a:pt x="2642" y="1"/>
                  </a:moveTo>
                  <a:cubicBezTo>
                    <a:pt x="2584" y="1"/>
                    <a:pt x="2524" y="4"/>
                    <a:pt x="2462" y="11"/>
                  </a:cubicBezTo>
                  <a:cubicBezTo>
                    <a:pt x="1666" y="96"/>
                    <a:pt x="251" y="1153"/>
                    <a:pt x="0" y="2782"/>
                  </a:cubicBezTo>
                  <a:lnTo>
                    <a:pt x="136" y="3458"/>
                  </a:lnTo>
                  <a:cubicBezTo>
                    <a:pt x="245" y="3105"/>
                    <a:pt x="687" y="2527"/>
                    <a:pt x="1394" y="2058"/>
                  </a:cubicBezTo>
                  <a:cubicBezTo>
                    <a:pt x="2176" y="1537"/>
                    <a:pt x="3159" y="1310"/>
                    <a:pt x="3393" y="898"/>
                  </a:cubicBezTo>
                  <a:cubicBezTo>
                    <a:pt x="3650" y="444"/>
                    <a:pt x="3321" y="1"/>
                    <a:pt x="26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6"/>
            <p:cNvSpPr/>
            <p:nvPr/>
          </p:nvSpPr>
          <p:spPr>
            <a:xfrm flipH="1">
              <a:off x="8653121" y="4529497"/>
              <a:ext cx="570167" cy="521368"/>
            </a:xfrm>
            <a:custGeom>
              <a:avLst/>
              <a:gdLst/>
              <a:ahLst/>
              <a:cxnLst/>
              <a:rect l="l" t="t" r="r" b="b"/>
              <a:pathLst>
                <a:path w="2898" h="2650" extrusionOk="0">
                  <a:moveTo>
                    <a:pt x="2843" y="1"/>
                  </a:moveTo>
                  <a:cubicBezTo>
                    <a:pt x="2122" y="82"/>
                    <a:pt x="715" y="718"/>
                    <a:pt x="7" y="2585"/>
                  </a:cubicBezTo>
                  <a:cubicBezTo>
                    <a:pt x="1" y="2609"/>
                    <a:pt x="11" y="2635"/>
                    <a:pt x="34" y="2646"/>
                  </a:cubicBezTo>
                  <a:cubicBezTo>
                    <a:pt x="42" y="2646"/>
                    <a:pt x="48" y="2649"/>
                    <a:pt x="55" y="2649"/>
                  </a:cubicBezTo>
                  <a:cubicBezTo>
                    <a:pt x="72" y="2646"/>
                    <a:pt x="89" y="2635"/>
                    <a:pt x="95" y="2619"/>
                  </a:cubicBezTo>
                  <a:cubicBezTo>
                    <a:pt x="786" y="790"/>
                    <a:pt x="2201" y="167"/>
                    <a:pt x="2853" y="93"/>
                  </a:cubicBezTo>
                  <a:cubicBezTo>
                    <a:pt x="2877" y="93"/>
                    <a:pt x="2897" y="69"/>
                    <a:pt x="2894" y="42"/>
                  </a:cubicBezTo>
                  <a:cubicBezTo>
                    <a:pt x="2890" y="18"/>
                    <a:pt x="2870" y="1"/>
                    <a:pt x="28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Google Shape;120;p23">
            <a:extLst>
              <a:ext uri="{FF2B5EF4-FFF2-40B4-BE49-F238E27FC236}">
                <a16:creationId xmlns:a16="http://schemas.microsoft.com/office/drawing/2014/main" id="{C2C7FE67-94E9-47FE-ACBA-0560C4EBA93E}"/>
              </a:ext>
            </a:extLst>
          </p:cNvPr>
          <p:cNvSpPr txBox="1">
            <a:spLocks/>
          </p:cNvSpPr>
          <p:nvPr/>
        </p:nvSpPr>
        <p:spPr>
          <a:xfrm>
            <a:off x="1289193" y="508437"/>
            <a:ext cx="6762737" cy="846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ctr"/>
            <a:r>
              <a:rPr lang="en-ID" sz="2400" dirty="0">
                <a:solidFill>
                  <a:srgbClr val="37474F"/>
                </a:solidFill>
              </a:rPr>
              <a:t>SISTEM INFORMASI TUGAS AKHIR (SINTA) BERBASIS WEB</a:t>
            </a:r>
            <a:br>
              <a:rPr lang="en-ID" sz="2400" dirty="0">
                <a:solidFill>
                  <a:srgbClr val="37474F"/>
                </a:solidFill>
              </a:rPr>
            </a:br>
            <a:r>
              <a:rPr lang="en-ID" sz="2400" dirty="0">
                <a:solidFill>
                  <a:srgbClr val="37474F"/>
                </a:solidFill>
              </a:rPr>
              <a:t>MENGGUNAKAN FRAMEWORK CODEIGNITER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46F2EE-C179-44A1-9A3F-F1709775D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727" y="1554289"/>
            <a:ext cx="1141671" cy="11416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6CD7325-19BC-4853-BA38-048B807622A6}"/>
              </a:ext>
            </a:extLst>
          </p:cNvPr>
          <p:cNvSpPr/>
          <p:nvPr/>
        </p:nvSpPr>
        <p:spPr>
          <a:xfrm>
            <a:off x="2376644" y="4103440"/>
            <a:ext cx="4555784" cy="7328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2" name="Google Shape;347;p26">
            <a:extLst>
              <a:ext uri="{FF2B5EF4-FFF2-40B4-BE49-F238E27FC236}">
                <a16:creationId xmlns:a16="http://schemas.microsoft.com/office/drawing/2014/main" id="{F207E539-E5F3-46EF-A513-EC47C8CC51E5}"/>
              </a:ext>
            </a:extLst>
          </p:cNvPr>
          <p:cNvSpPr txBox="1">
            <a:spLocks/>
          </p:cNvSpPr>
          <p:nvPr/>
        </p:nvSpPr>
        <p:spPr>
          <a:xfrm flipH="1">
            <a:off x="2447050" y="4053813"/>
            <a:ext cx="4447936" cy="436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 algn="ctr">
              <a:lnSpc>
                <a:spcPct val="150000"/>
              </a:lnSpc>
              <a:buClr>
                <a:schemeClr val="dk1"/>
              </a:buClr>
              <a:buFont typeface="Arial"/>
              <a:buNone/>
            </a:pPr>
            <a:r>
              <a:rPr lang="it-IT" sz="1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Dosen Pembimbing 1 : Susilo Veri Yulianto, S.Kom., M.T.</a:t>
            </a:r>
          </a:p>
          <a:p>
            <a:pPr marL="0" indent="0" algn="ctr">
              <a:lnSpc>
                <a:spcPct val="150000"/>
              </a:lnSpc>
              <a:buClr>
                <a:schemeClr val="dk1"/>
              </a:buClr>
            </a:pPr>
            <a:r>
              <a:rPr lang="it-IT" sz="1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Dosen Pembimbing 2 : </a:t>
            </a:r>
            <a:r>
              <a:rPr lang="en-US" sz="1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Hendrik </a:t>
            </a:r>
            <a:r>
              <a:rPr lang="en-US" sz="14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Kusbandono</a:t>
            </a:r>
            <a:r>
              <a:rPr lang="en-US" sz="1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, </a:t>
            </a:r>
            <a:r>
              <a:rPr lang="en-US" sz="14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S.Kom</a:t>
            </a:r>
            <a:r>
              <a:rPr lang="en-US" sz="1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., </a:t>
            </a:r>
            <a:r>
              <a:rPr lang="en-US" sz="14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M.Kom</a:t>
            </a:r>
            <a:r>
              <a:rPr lang="en-US" sz="1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7"/>
          <p:cNvSpPr txBox="1">
            <a:spLocks noGrp="1"/>
          </p:cNvSpPr>
          <p:nvPr>
            <p:ph type="ctrTitle"/>
          </p:nvPr>
        </p:nvSpPr>
        <p:spPr>
          <a:xfrm>
            <a:off x="1455675" y="328107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000" dirty="0"/>
              <a:t>GAMBARAN SISTEM</a:t>
            </a:r>
            <a:endParaRPr sz="3000" dirty="0"/>
          </a:p>
        </p:txBody>
      </p:sp>
      <p:grpSp>
        <p:nvGrpSpPr>
          <p:cNvPr id="504" name="Google Shape;504;p27"/>
          <p:cNvGrpSpPr/>
          <p:nvPr/>
        </p:nvGrpSpPr>
        <p:grpSpPr>
          <a:xfrm flipH="1">
            <a:off x="-52554" y="3565861"/>
            <a:ext cx="1082306" cy="1559420"/>
            <a:chOff x="5746200" y="-125075"/>
            <a:chExt cx="337125" cy="485725"/>
          </a:xfrm>
        </p:grpSpPr>
        <p:sp>
          <p:nvSpPr>
            <p:cNvPr id="505" name="Google Shape;505;p27"/>
            <p:cNvSpPr/>
            <p:nvPr/>
          </p:nvSpPr>
          <p:spPr>
            <a:xfrm>
              <a:off x="5834100" y="-125075"/>
              <a:ext cx="249225" cy="261950"/>
            </a:xfrm>
            <a:custGeom>
              <a:avLst/>
              <a:gdLst/>
              <a:ahLst/>
              <a:cxnLst/>
              <a:rect l="l" t="t" r="r" b="b"/>
              <a:pathLst>
                <a:path w="9969" h="10478" extrusionOk="0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7"/>
            <p:cNvSpPr/>
            <p:nvPr/>
          </p:nvSpPr>
          <p:spPr>
            <a:xfrm>
              <a:off x="5896575" y="-107050"/>
              <a:ext cx="164425" cy="208550"/>
            </a:xfrm>
            <a:custGeom>
              <a:avLst/>
              <a:gdLst/>
              <a:ahLst/>
              <a:cxnLst/>
              <a:rect l="l" t="t" r="r" b="b"/>
              <a:pathLst>
                <a:path w="6577" h="8342" extrusionOk="0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7"/>
            <p:cNvSpPr/>
            <p:nvPr/>
          </p:nvSpPr>
          <p:spPr>
            <a:xfrm>
              <a:off x="5746200" y="18375"/>
              <a:ext cx="331275" cy="342275"/>
            </a:xfrm>
            <a:custGeom>
              <a:avLst/>
              <a:gdLst/>
              <a:ahLst/>
              <a:cxnLst/>
              <a:rect l="l" t="t" r="r" b="b"/>
              <a:pathLst>
                <a:path w="13251" h="13691" extrusionOk="0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89" y="962"/>
                    <a:pt x="10147" y="961"/>
                    <a:pt x="10105" y="961"/>
                  </a:cubicBezTo>
                  <a:cubicBezTo>
                    <a:pt x="9932" y="961"/>
                    <a:pt x="9758" y="984"/>
                    <a:pt x="9585" y="1006"/>
                  </a:cubicBezTo>
                  <a:cubicBezTo>
                    <a:pt x="9410" y="1031"/>
                    <a:pt x="9237" y="1056"/>
                    <a:pt x="9062" y="1056"/>
                  </a:cubicBezTo>
                  <a:cubicBezTo>
                    <a:pt x="9020" y="1056"/>
                    <a:pt x="8978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7"/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FB795597-2FFF-4415-8C43-3CB51812C100}"/>
              </a:ext>
            </a:extLst>
          </p:cNvPr>
          <p:cNvSpPr/>
          <p:nvPr/>
        </p:nvSpPr>
        <p:spPr>
          <a:xfrm>
            <a:off x="1455675" y="1073425"/>
            <a:ext cx="3263592" cy="34372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16A163-BDEE-4321-870C-0C1A3D7CAABC}"/>
              </a:ext>
            </a:extLst>
          </p:cNvPr>
          <p:cNvSpPr txBox="1"/>
          <p:nvPr/>
        </p:nvSpPr>
        <p:spPr>
          <a:xfrm>
            <a:off x="2397218" y="1075547"/>
            <a:ext cx="1380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Gambaran </a:t>
            </a:r>
            <a:r>
              <a:rPr lang="en-US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Sistem</a:t>
            </a:r>
            <a:endParaRPr lang="en-US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(</a:t>
            </a:r>
            <a:r>
              <a:rPr lang="en-US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Dosen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)</a:t>
            </a:r>
            <a:endParaRPr lang="en-ID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20F519-7621-46A4-968A-46DB0DEA873C}"/>
              </a:ext>
            </a:extLst>
          </p:cNvPr>
          <p:cNvSpPr txBox="1"/>
          <p:nvPr/>
        </p:nvSpPr>
        <p:spPr>
          <a:xfrm>
            <a:off x="1455675" y="1752049"/>
            <a:ext cx="3263592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Cara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kerja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Sistem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Informasi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Tugas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Akhir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ini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,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yaitu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dosen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dapat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mengakses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sistem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informasi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ini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secara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online. Langkah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pertama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inputkan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username dan password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jika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berhasil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maka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akan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menuju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ke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halaman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utama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.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Kemudian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mahasiswa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dapat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melakukan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bimbingan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proposal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bersama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dosen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,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jika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sudah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sesuai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dosen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akan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menyetujui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proposal dan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akan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melakukan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penilaian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seminar proposal.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Selanjutnya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mahasiswa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melakukan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bimbingan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bersama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dosen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untuk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mengerjakan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Tugas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Akhir. Setelah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laporan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disetujui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oleh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dosen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,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maka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dosen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dapat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melakukan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penilaian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pada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sidang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tugas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akhir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883BD7-CDEA-4611-B4E7-27B675DDA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925" y="328107"/>
            <a:ext cx="3815746" cy="451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26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7"/>
          <p:cNvSpPr txBox="1">
            <a:spLocks noGrp="1"/>
          </p:cNvSpPr>
          <p:nvPr>
            <p:ph type="ctrTitle"/>
          </p:nvPr>
        </p:nvSpPr>
        <p:spPr>
          <a:xfrm>
            <a:off x="1455675" y="328107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000" dirty="0"/>
              <a:t>GAMBARAN SISTEM</a:t>
            </a:r>
            <a:endParaRPr sz="3000" dirty="0"/>
          </a:p>
        </p:txBody>
      </p:sp>
      <p:grpSp>
        <p:nvGrpSpPr>
          <p:cNvPr id="504" name="Google Shape;504;p27"/>
          <p:cNvGrpSpPr/>
          <p:nvPr/>
        </p:nvGrpSpPr>
        <p:grpSpPr>
          <a:xfrm flipH="1">
            <a:off x="-52554" y="3565861"/>
            <a:ext cx="1082306" cy="1559420"/>
            <a:chOff x="5746200" y="-125075"/>
            <a:chExt cx="337125" cy="485725"/>
          </a:xfrm>
        </p:grpSpPr>
        <p:sp>
          <p:nvSpPr>
            <p:cNvPr id="505" name="Google Shape;505;p27"/>
            <p:cNvSpPr/>
            <p:nvPr/>
          </p:nvSpPr>
          <p:spPr>
            <a:xfrm>
              <a:off x="5834100" y="-125075"/>
              <a:ext cx="249225" cy="261950"/>
            </a:xfrm>
            <a:custGeom>
              <a:avLst/>
              <a:gdLst/>
              <a:ahLst/>
              <a:cxnLst/>
              <a:rect l="l" t="t" r="r" b="b"/>
              <a:pathLst>
                <a:path w="9969" h="10478" extrusionOk="0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7"/>
            <p:cNvSpPr/>
            <p:nvPr/>
          </p:nvSpPr>
          <p:spPr>
            <a:xfrm>
              <a:off x="5896575" y="-107050"/>
              <a:ext cx="164425" cy="208550"/>
            </a:xfrm>
            <a:custGeom>
              <a:avLst/>
              <a:gdLst/>
              <a:ahLst/>
              <a:cxnLst/>
              <a:rect l="l" t="t" r="r" b="b"/>
              <a:pathLst>
                <a:path w="6577" h="8342" extrusionOk="0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7"/>
            <p:cNvSpPr/>
            <p:nvPr/>
          </p:nvSpPr>
          <p:spPr>
            <a:xfrm>
              <a:off x="5746200" y="18375"/>
              <a:ext cx="331275" cy="342275"/>
            </a:xfrm>
            <a:custGeom>
              <a:avLst/>
              <a:gdLst/>
              <a:ahLst/>
              <a:cxnLst/>
              <a:rect l="l" t="t" r="r" b="b"/>
              <a:pathLst>
                <a:path w="13251" h="13691" extrusionOk="0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89" y="962"/>
                    <a:pt x="10147" y="961"/>
                    <a:pt x="10105" y="961"/>
                  </a:cubicBezTo>
                  <a:cubicBezTo>
                    <a:pt x="9932" y="961"/>
                    <a:pt x="9758" y="984"/>
                    <a:pt x="9585" y="1006"/>
                  </a:cubicBezTo>
                  <a:cubicBezTo>
                    <a:pt x="9410" y="1031"/>
                    <a:pt x="9237" y="1056"/>
                    <a:pt x="9062" y="1056"/>
                  </a:cubicBezTo>
                  <a:cubicBezTo>
                    <a:pt x="9020" y="1056"/>
                    <a:pt x="8978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7"/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249C01E4-7FD6-4A8E-AECC-7DF532544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721" y="921559"/>
            <a:ext cx="3391709" cy="398328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795597-2FFF-4415-8C43-3CB51812C100}"/>
              </a:ext>
            </a:extLst>
          </p:cNvPr>
          <p:cNvSpPr/>
          <p:nvPr/>
        </p:nvSpPr>
        <p:spPr>
          <a:xfrm>
            <a:off x="5456583" y="586409"/>
            <a:ext cx="3263592" cy="43184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16A163-BDEE-4321-870C-0C1A3D7CAABC}"/>
              </a:ext>
            </a:extLst>
          </p:cNvPr>
          <p:cNvSpPr txBox="1"/>
          <p:nvPr/>
        </p:nvSpPr>
        <p:spPr>
          <a:xfrm>
            <a:off x="6398126" y="615223"/>
            <a:ext cx="1380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Gambaran </a:t>
            </a:r>
            <a:r>
              <a:rPr lang="en-US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Sistem</a:t>
            </a:r>
            <a:endParaRPr lang="en-US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(</a:t>
            </a:r>
            <a:r>
              <a:rPr lang="en-US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Mahasiswa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)</a:t>
            </a:r>
            <a:endParaRPr lang="en-ID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20F519-7621-46A4-968A-46DB0DEA873C}"/>
              </a:ext>
            </a:extLst>
          </p:cNvPr>
          <p:cNvSpPr txBox="1"/>
          <p:nvPr/>
        </p:nvSpPr>
        <p:spPr>
          <a:xfrm>
            <a:off x="5456583" y="1207013"/>
            <a:ext cx="32635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Cara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kerja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Sistem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Informasi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Tugas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Akhir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ini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,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yaitu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mahasiswa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dapat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mengakses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sistem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informasi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ini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secara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online. Langkah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pertama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dimulai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dari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mendaftarkan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akun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terlebih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dahulu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,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setelah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mahasiswa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dinyatakan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terdaftar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lakukan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login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dengan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memasukkan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username dan password.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Selanjutnya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mahasiswa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dapat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mengajukan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topik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Tugas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Akhir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kepada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kaprodi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,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setelah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topik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disetujui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mahasiswa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melakukan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bimbingan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proposal. Jika proposal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sudah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disetujui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dosen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pembimbing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,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mahasiswa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dapat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mendaftarkan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diri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untuk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melaksanakan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seminar proposal.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Selanjutnya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mahasiswa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melakukan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bimbingan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pengerjaan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Tugas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Akhir. Jika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pengerjaan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Tugas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Akhir dan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laporan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Tugas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Akhir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mahasiswa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sudah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disetujui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maka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mahasiswa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dapat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melakukan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pendaftaran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sidang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dan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melakukan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sidang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tugas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akhir</a:t>
            </a:r>
            <a:endParaRPr lang="en-US" sz="13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995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6D125A-0298-41B1-BC38-93FC0FCFA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937" y="1040697"/>
            <a:ext cx="5648400" cy="39413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B8830C-2577-4923-AB1D-AFF8D5191E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112" b="6296"/>
          <a:stretch/>
        </p:blipFill>
        <p:spPr>
          <a:xfrm>
            <a:off x="2166230" y="1175377"/>
            <a:ext cx="5268240" cy="265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74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6D125A-0298-41B1-BC38-93FC0FCFA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838" y="1017029"/>
            <a:ext cx="5647130" cy="394049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9DC5329-D6FE-4CB5-B9F7-4074952FFB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19" b="6296"/>
          <a:stretch/>
        </p:blipFill>
        <p:spPr>
          <a:xfrm>
            <a:off x="1973262" y="1165885"/>
            <a:ext cx="5285110" cy="260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141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6D125A-0298-41B1-BC38-93FC0FCFA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721" y="1066724"/>
            <a:ext cx="5649284" cy="3942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2642CD-90B3-4736-98B4-DC301CFF87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526" b="6297"/>
          <a:stretch/>
        </p:blipFill>
        <p:spPr>
          <a:xfrm>
            <a:off x="2008068" y="1244360"/>
            <a:ext cx="5267378" cy="257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111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6D125A-0298-41B1-BC38-93FC0FCFA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014" y="1116418"/>
            <a:ext cx="5649284" cy="3942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D4935F3-4F82-49EE-9EE9-46A9372966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733" b="6297"/>
          <a:stretch/>
        </p:blipFill>
        <p:spPr>
          <a:xfrm>
            <a:off x="2286000" y="1294400"/>
            <a:ext cx="5277678" cy="260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328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6D125A-0298-41B1-BC38-93FC0FCFA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014" y="1116418"/>
            <a:ext cx="5649284" cy="394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5B3E54-11EA-46B6-B6D4-2EFB81CF17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19" b="6296"/>
          <a:stretch/>
        </p:blipFill>
        <p:spPr>
          <a:xfrm>
            <a:off x="2258171" y="1265275"/>
            <a:ext cx="5305507" cy="264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365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2" name="Google Shape;5332;p40"/>
          <p:cNvSpPr txBox="1">
            <a:spLocks noGrp="1"/>
          </p:cNvSpPr>
          <p:nvPr>
            <p:ph type="ctrTitle"/>
          </p:nvPr>
        </p:nvSpPr>
        <p:spPr>
          <a:xfrm>
            <a:off x="4878424" y="2403637"/>
            <a:ext cx="5230441" cy="16550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4000" dirty="0">
                <a:solidFill>
                  <a:schemeClr val="accent5"/>
                </a:solidFill>
              </a:rPr>
              <a:t>TERIMAKASIH ATAS PERHATIANNYA</a:t>
            </a:r>
            <a:endParaRPr sz="4000" dirty="0">
              <a:solidFill>
                <a:schemeClr val="accent5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97DA63-B239-432B-9B7B-828DF3DB4771}"/>
              </a:ext>
            </a:extLst>
          </p:cNvPr>
          <p:cNvSpPr/>
          <p:nvPr/>
        </p:nvSpPr>
        <p:spPr>
          <a:xfrm>
            <a:off x="5411972" y="3925368"/>
            <a:ext cx="2882722" cy="997506"/>
          </a:xfrm>
          <a:prstGeom prst="rect">
            <a:avLst/>
          </a:prstGeom>
          <a:solidFill>
            <a:srgbClr val="3747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31"/>
          <p:cNvSpPr txBox="1">
            <a:spLocks noGrp="1"/>
          </p:cNvSpPr>
          <p:nvPr>
            <p:ph type="title"/>
          </p:nvPr>
        </p:nvSpPr>
        <p:spPr>
          <a:xfrm flipH="1">
            <a:off x="1403666" y="826619"/>
            <a:ext cx="26409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4000" dirty="0"/>
              <a:t>LATAR BELAKANG</a:t>
            </a:r>
            <a:endParaRPr sz="4000" dirty="0"/>
          </a:p>
        </p:txBody>
      </p:sp>
      <p:sp>
        <p:nvSpPr>
          <p:cNvPr id="972" name="Google Shape;972;p31"/>
          <p:cNvSpPr txBox="1">
            <a:spLocks noGrp="1"/>
          </p:cNvSpPr>
          <p:nvPr>
            <p:ph type="subTitle" idx="1"/>
          </p:nvPr>
        </p:nvSpPr>
        <p:spPr>
          <a:xfrm>
            <a:off x="1398715" y="1667303"/>
            <a:ext cx="4959903" cy="15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dirty="0" err="1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Tugas</a:t>
            </a:r>
            <a:r>
              <a:rPr lang="en-US" sz="1500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 Akhir </a:t>
            </a:r>
            <a:r>
              <a:rPr lang="en-US" sz="1500" dirty="0" err="1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merupakan</a:t>
            </a:r>
            <a:r>
              <a:rPr lang="en-US" sz="1500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 </a:t>
            </a:r>
            <a:r>
              <a:rPr lang="en-US" sz="1500" dirty="0" err="1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karya</a:t>
            </a:r>
            <a:r>
              <a:rPr lang="en-US" sz="1500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 </a:t>
            </a:r>
            <a:r>
              <a:rPr lang="en-US" sz="1500" dirty="0" err="1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tulis</a:t>
            </a:r>
            <a:r>
              <a:rPr lang="en-US" sz="1500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 </a:t>
            </a:r>
            <a:r>
              <a:rPr lang="en-US" sz="1500" dirty="0" err="1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ilmiah</a:t>
            </a:r>
            <a:r>
              <a:rPr lang="en-US" sz="1500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 yang </a:t>
            </a:r>
            <a:r>
              <a:rPr lang="en-US" sz="1500" dirty="0" err="1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dibuat</a:t>
            </a:r>
            <a:r>
              <a:rPr lang="en-US" sz="1500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 oleh </a:t>
            </a:r>
            <a:r>
              <a:rPr lang="en-US" sz="1500" dirty="0" err="1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mahasiswa</a:t>
            </a:r>
            <a:r>
              <a:rPr lang="en-US" sz="1500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 </a:t>
            </a:r>
            <a:r>
              <a:rPr lang="en-US" sz="1500" dirty="0" err="1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tahap</a:t>
            </a:r>
            <a:r>
              <a:rPr lang="en-US" sz="1500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 </a:t>
            </a:r>
            <a:r>
              <a:rPr lang="en-US" sz="1500" dirty="0" err="1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akhir</a:t>
            </a:r>
            <a:r>
              <a:rPr lang="en-US" sz="1500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 </a:t>
            </a:r>
            <a:r>
              <a:rPr lang="en-US" sz="1500" dirty="0" err="1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berdasarkan</a:t>
            </a:r>
            <a:r>
              <a:rPr lang="en-US" sz="1500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 </a:t>
            </a:r>
            <a:r>
              <a:rPr lang="en-US" sz="1500" dirty="0" err="1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hasil</a:t>
            </a:r>
            <a:r>
              <a:rPr lang="en-US" sz="1500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 </a:t>
            </a:r>
            <a:r>
              <a:rPr lang="en-US" sz="1500" dirty="0" err="1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kajian</a:t>
            </a:r>
            <a:r>
              <a:rPr lang="en-US" sz="1500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 </a:t>
            </a:r>
            <a:r>
              <a:rPr lang="en-US" sz="1500" dirty="0" err="1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terhadap</a:t>
            </a:r>
            <a:r>
              <a:rPr lang="en-US" sz="1500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 </a:t>
            </a:r>
            <a:r>
              <a:rPr lang="en-US" sz="1500" dirty="0" err="1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suatu</a:t>
            </a:r>
            <a:r>
              <a:rPr lang="en-US" sz="1500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 </a:t>
            </a:r>
            <a:r>
              <a:rPr lang="en-US" sz="1500" dirty="0" err="1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masalah</a:t>
            </a:r>
            <a:r>
              <a:rPr lang="en-US" sz="1500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Di masa </a:t>
            </a:r>
            <a:r>
              <a:rPr lang="en-US" sz="1500" dirty="0" err="1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pandemi</a:t>
            </a:r>
            <a:r>
              <a:rPr lang="en-US" sz="1500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 </a:t>
            </a:r>
            <a:r>
              <a:rPr lang="en-US" sz="1500" dirty="0" err="1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ini</a:t>
            </a:r>
            <a:r>
              <a:rPr lang="en-US" sz="1500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 </a:t>
            </a:r>
            <a:r>
              <a:rPr lang="en-US" sz="1500" dirty="0" err="1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mahasiswa</a:t>
            </a:r>
            <a:r>
              <a:rPr lang="en-US" sz="1500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 </a:t>
            </a:r>
            <a:r>
              <a:rPr lang="en-US" sz="1500" dirty="0" err="1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diharuskan</a:t>
            </a:r>
            <a:r>
              <a:rPr lang="en-US" sz="1500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 </a:t>
            </a:r>
            <a:r>
              <a:rPr lang="en-US" sz="1500" dirty="0" err="1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melakukan</a:t>
            </a:r>
            <a:r>
              <a:rPr lang="en-US" sz="1500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 </a:t>
            </a:r>
            <a:r>
              <a:rPr lang="en-US" sz="1500" dirty="0" err="1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perkuliahan</a:t>
            </a:r>
            <a:r>
              <a:rPr lang="en-US" sz="1500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 </a:t>
            </a:r>
            <a:r>
              <a:rPr lang="en-US" sz="1500" dirty="0" err="1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secara</a:t>
            </a:r>
            <a:r>
              <a:rPr lang="en-US" sz="1500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 </a:t>
            </a:r>
            <a:r>
              <a:rPr lang="en-US" sz="1500" i="1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online</a:t>
            </a:r>
            <a:r>
              <a:rPr lang="en-US" sz="1500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dirty="0" err="1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Mahasiswa</a:t>
            </a:r>
            <a:r>
              <a:rPr lang="en-US" sz="1500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 yang </a:t>
            </a:r>
            <a:r>
              <a:rPr lang="en-US" sz="1500" dirty="0" err="1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sedang</a:t>
            </a:r>
            <a:r>
              <a:rPr lang="en-US" sz="1500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 </a:t>
            </a:r>
            <a:r>
              <a:rPr lang="en-US" sz="1500" dirty="0" err="1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menempuh</a:t>
            </a:r>
            <a:r>
              <a:rPr lang="en-US" sz="1500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 </a:t>
            </a:r>
            <a:r>
              <a:rPr lang="en-US" sz="1500" dirty="0" err="1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Tugas</a:t>
            </a:r>
            <a:r>
              <a:rPr lang="en-US" sz="1500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 Akhir </a:t>
            </a:r>
            <a:r>
              <a:rPr lang="en-US" sz="1500" dirty="0" err="1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kesulitan</a:t>
            </a:r>
            <a:r>
              <a:rPr lang="en-US" sz="1500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 </a:t>
            </a:r>
            <a:r>
              <a:rPr lang="en-US" sz="1500" dirty="0" err="1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dalam</a:t>
            </a:r>
            <a:r>
              <a:rPr lang="en-US" sz="1500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 </a:t>
            </a:r>
            <a:r>
              <a:rPr lang="en-US" sz="1500" dirty="0" err="1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melakukan</a:t>
            </a:r>
            <a:r>
              <a:rPr lang="en-US" sz="1500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 </a:t>
            </a:r>
            <a:r>
              <a:rPr lang="en-US" sz="1500" dirty="0" err="1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bimbingan</a:t>
            </a:r>
            <a:r>
              <a:rPr lang="en-US" sz="1500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 </a:t>
            </a:r>
            <a:r>
              <a:rPr lang="en-US" sz="1500" dirty="0" err="1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secara</a:t>
            </a:r>
            <a:r>
              <a:rPr lang="en-US" sz="1500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 </a:t>
            </a:r>
            <a:r>
              <a:rPr lang="en-US" sz="1500" i="1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online</a:t>
            </a:r>
            <a:r>
              <a:rPr lang="en-US" sz="1500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Di </a:t>
            </a:r>
            <a:r>
              <a:rPr lang="en-US" sz="1500" dirty="0" err="1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Politeknik</a:t>
            </a:r>
            <a:r>
              <a:rPr lang="en-US" sz="1500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 Negeri </a:t>
            </a:r>
            <a:r>
              <a:rPr lang="en-US" sz="1500" dirty="0" err="1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Madiun</a:t>
            </a:r>
            <a:r>
              <a:rPr lang="en-US" sz="1500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 </a:t>
            </a:r>
            <a:r>
              <a:rPr lang="en-US" sz="1500" dirty="0" err="1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belum</a:t>
            </a:r>
            <a:r>
              <a:rPr lang="en-US" sz="1500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 </a:t>
            </a:r>
            <a:r>
              <a:rPr lang="en-US" sz="1500" dirty="0" err="1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ada</a:t>
            </a:r>
            <a:r>
              <a:rPr lang="en-US" sz="1500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 </a:t>
            </a:r>
            <a:r>
              <a:rPr lang="en-US" sz="1500" dirty="0" err="1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sistem</a:t>
            </a:r>
            <a:r>
              <a:rPr lang="en-US" sz="1500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 </a:t>
            </a:r>
            <a:r>
              <a:rPr lang="en-US" sz="1500" dirty="0" err="1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informasi</a:t>
            </a:r>
            <a:r>
              <a:rPr lang="en-US" sz="1500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 yang </a:t>
            </a:r>
            <a:r>
              <a:rPr lang="en-US" sz="1500" dirty="0" err="1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dapat</a:t>
            </a:r>
            <a:r>
              <a:rPr lang="en-US" sz="1500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 </a:t>
            </a:r>
            <a:r>
              <a:rPr lang="en-US" sz="1500" dirty="0" err="1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memanajemen</a:t>
            </a:r>
            <a:r>
              <a:rPr lang="en-US" sz="1500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 </a:t>
            </a:r>
            <a:r>
              <a:rPr lang="en-US" sz="1500" dirty="0" err="1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alur</a:t>
            </a:r>
            <a:r>
              <a:rPr lang="en-US" sz="1500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 </a:t>
            </a:r>
            <a:r>
              <a:rPr lang="en-US" sz="1500" dirty="0" err="1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pelaksanaan</a:t>
            </a:r>
            <a:r>
              <a:rPr lang="en-US" sz="1500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 </a:t>
            </a:r>
            <a:r>
              <a:rPr lang="en-US" sz="1500" dirty="0" err="1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Tugas</a:t>
            </a:r>
            <a:r>
              <a:rPr lang="en-US" sz="1500" dirty="0">
                <a:solidFill>
                  <a:schemeClr val="accent2">
                    <a:lumMod val="10000"/>
                  </a:schemeClr>
                </a:solidFill>
                <a:latin typeface="Adobe Devanagari" panose="02040503050201020203" pitchFamily="18" charset="0"/>
                <a:ea typeface="Adobe Heiti Std R" panose="020B0400000000000000" pitchFamily="34" charset="-128"/>
                <a:cs typeface="Adobe Devanagari" panose="02040503050201020203" pitchFamily="18" charset="0"/>
              </a:rPr>
              <a:t> Akhir.</a:t>
            </a:r>
          </a:p>
        </p:txBody>
      </p:sp>
      <p:grpSp>
        <p:nvGrpSpPr>
          <p:cNvPr id="973" name="Google Shape;973;p31"/>
          <p:cNvGrpSpPr/>
          <p:nvPr/>
        </p:nvGrpSpPr>
        <p:grpSpPr>
          <a:xfrm>
            <a:off x="6208013" y="1009965"/>
            <a:ext cx="2731391" cy="2582939"/>
            <a:chOff x="1219875" y="2035600"/>
            <a:chExt cx="2656375" cy="2512000"/>
          </a:xfrm>
        </p:grpSpPr>
        <p:sp>
          <p:nvSpPr>
            <p:cNvPr id="974" name="Google Shape;974;p31"/>
            <p:cNvSpPr/>
            <p:nvPr/>
          </p:nvSpPr>
          <p:spPr>
            <a:xfrm>
              <a:off x="2119150" y="3658450"/>
              <a:ext cx="1543775" cy="889150"/>
            </a:xfrm>
            <a:custGeom>
              <a:avLst/>
              <a:gdLst/>
              <a:ahLst/>
              <a:cxnLst/>
              <a:rect l="l" t="t" r="r" b="b"/>
              <a:pathLst>
                <a:path w="61751" h="35566" extrusionOk="0">
                  <a:moveTo>
                    <a:pt x="60014" y="1"/>
                  </a:moveTo>
                  <a:cubicBezTo>
                    <a:pt x="59821" y="1"/>
                    <a:pt x="59629" y="43"/>
                    <a:pt x="59483" y="128"/>
                  </a:cubicBezTo>
                  <a:lnTo>
                    <a:pt x="292" y="34286"/>
                  </a:lnTo>
                  <a:cubicBezTo>
                    <a:pt x="0" y="34456"/>
                    <a:pt x="0" y="34731"/>
                    <a:pt x="292" y="34901"/>
                  </a:cubicBezTo>
                  <a:lnTo>
                    <a:pt x="1201" y="35438"/>
                  </a:lnTo>
                  <a:cubicBezTo>
                    <a:pt x="1348" y="35523"/>
                    <a:pt x="1541" y="35566"/>
                    <a:pt x="1734" y="35566"/>
                  </a:cubicBezTo>
                  <a:cubicBezTo>
                    <a:pt x="1926" y="35566"/>
                    <a:pt x="2118" y="35523"/>
                    <a:pt x="2265" y="35438"/>
                  </a:cubicBezTo>
                  <a:lnTo>
                    <a:pt x="61455" y="1281"/>
                  </a:lnTo>
                  <a:cubicBezTo>
                    <a:pt x="61751" y="1110"/>
                    <a:pt x="61751" y="835"/>
                    <a:pt x="61455" y="665"/>
                  </a:cubicBezTo>
                  <a:lnTo>
                    <a:pt x="60547" y="128"/>
                  </a:lnTo>
                  <a:cubicBezTo>
                    <a:pt x="60399" y="43"/>
                    <a:pt x="60206" y="1"/>
                    <a:pt x="60014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1"/>
            <p:cNvSpPr/>
            <p:nvPr/>
          </p:nvSpPr>
          <p:spPr>
            <a:xfrm>
              <a:off x="1819725" y="3486000"/>
              <a:ext cx="1543775" cy="889175"/>
            </a:xfrm>
            <a:custGeom>
              <a:avLst/>
              <a:gdLst/>
              <a:ahLst/>
              <a:cxnLst/>
              <a:rect l="l" t="t" r="r" b="b"/>
              <a:pathLst>
                <a:path w="61751" h="35567" extrusionOk="0">
                  <a:moveTo>
                    <a:pt x="60016" y="1"/>
                  </a:moveTo>
                  <a:cubicBezTo>
                    <a:pt x="59823" y="1"/>
                    <a:pt x="59631" y="43"/>
                    <a:pt x="59483" y="128"/>
                  </a:cubicBezTo>
                  <a:lnTo>
                    <a:pt x="292" y="34289"/>
                  </a:lnTo>
                  <a:cubicBezTo>
                    <a:pt x="0" y="34456"/>
                    <a:pt x="0" y="34731"/>
                    <a:pt x="292" y="34901"/>
                  </a:cubicBezTo>
                  <a:lnTo>
                    <a:pt x="1204" y="35441"/>
                  </a:lnTo>
                  <a:cubicBezTo>
                    <a:pt x="1350" y="35525"/>
                    <a:pt x="1542" y="35566"/>
                    <a:pt x="1734" y="35566"/>
                  </a:cubicBezTo>
                  <a:cubicBezTo>
                    <a:pt x="1926" y="35566"/>
                    <a:pt x="2119" y="35525"/>
                    <a:pt x="2268" y="35441"/>
                  </a:cubicBezTo>
                  <a:lnTo>
                    <a:pt x="61457" y="1280"/>
                  </a:lnTo>
                  <a:cubicBezTo>
                    <a:pt x="61750" y="1110"/>
                    <a:pt x="61750" y="835"/>
                    <a:pt x="61457" y="668"/>
                  </a:cubicBezTo>
                  <a:lnTo>
                    <a:pt x="60547" y="128"/>
                  </a:lnTo>
                  <a:cubicBezTo>
                    <a:pt x="60400" y="43"/>
                    <a:pt x="60208" y="1"/>
                    <a:pt x="60016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1"/>
            <p:cNvSpPr/>
            <p:nvPr/>
          </p:nvSpPr>
          <p:spPr>
            <a:xfrm>
              <a:off x="1520350" y="3313625"/>
              <a:ext cx="1543800" cy="889150"/>
            </a:xfrm>
            <a:custGeom>
              <a:avLst/>
              <a:gdLst/>
              <a:ahLst/>
              <a:cxnLst/>
              <a:rect l="l" t="t" r="r" b="b"/>
              <a:pathLst>
                <a:path w="61752" h="35566" extrusionOk="0">
                  <a:moveTo>
                    <a:pt x="60014" y="1"/>
                  </a:moveTo>
                  <a:cubicBezTo>
                    <a:pt x="59822" y="1"/>
                    <a:pt x="59630" y="43"/>
                    <a:pt x="59484" y="128"/>
                  </a:cubicBezTo>
                  <a:lnTo>
                    <a:pt x="293" y="34285"/>
                  </a:lnTo>
                  <a:cubicBezTo>
                    <a:pt x="1" y="34456"/>
                    <a:pt x="1" y="34731"/>
                    <a:pt x="293" y="34902"/>
                  </a:cubicBezTo>
                  <a:lnTo>
                    <a:pt x="1200" y="35438"/>
                  </a:lnTo>
                  <a:cubicBezTo>
                    <a:pt x="1348" y="35523"/>
                    <a:pt x="1541" y="35566"/>
                    <a:pt x="1734" y="35566"/>
                  </a:cubicBezTo>
                  <a:cubicBezTo>
                    <a:pt x="1927" y="35566"/>
                    <a:pt x="2119" y="35523"/>
                    <a:pt x="2265" y="35438"/>
                  </a:cubicBezTo>
                  <a:lnTo>
                    <a:pt x="61455" y="1280"/>
                  </a:lnTo>
                  <a:cubicBezTo>
                    <a:pt x="61751" y="1110"/>
                    <a:pt x="61751" y="835"/>
                    <a:pt x="61455" y="665"/>
                  </a:cubicBezTo>
                  <a:lnTo>
                    <a:pt x="60548" y="128"/>
                  </a:lnTo>
                  <a:cubicBezTo>
                    <a:pt x="60400" y="43"/>
                    <a:pt x="60207" y="1"/>
                    <a:pt x="60014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1"/>
            <p:cNvSpPr/>
            <p:nvPr/>
          </p:nvSpPr>
          <p:spPr>
            <a:xfrm>
              <a:off x="1307775" y="3664050"/>
              <a:ext cx="249225" cy="261950"/>
            </a:xfrm>
            <a:custGeom>
              <a:avLst/>
              <a:gdLst/>
              <a:ahLst/>
              <a:cxnLst/>
              <a:rect l="l" t="t" r="r" b="b"/>
              <a:pathLst>
                <a:path w="9969" h="10478" extrusionOk="0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1"/>
            <p:cNvSpPr/>
            <p:nvPr/>
          </p:nvSpPr>
          <p:spPr>
            <a:xfrm>
              <a:off x="1370250" y="3682075"/>
              <a:ext cx="164425" cy="208550"/>
            </a:xfrm>
            <a:custGeom>
              <a:avLst/>
              <a:gdLst/>
              <a:ahLst/>
              <a:cxnLst/>
              <a:rect l="l" t="t" r="r" b="b"/>
              <a:pathLst>
                <a:path w="6577" h="8342" extrusionOk="0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1"/>
            <p:cNvSpPr/>
            <p:nvPr/>
          </p:nvSpPr>
          <p:spPr>
            <a:xfrm>
              <a:off x="1219875" y="3807500"/>
              <a:ext cx="331275" cy="342275"/>
            </a:xfrm>
            <a:custGeom>
              <a:avLst/>
              <a:gdLst/>
              <a:ahLst/>
              <a:cxnLst/>
              <a:rect l="l" t="t" r="r" b="b"/>
              <a:pathLst>
                <a:path w="13251" h="13691" extrusionOk="0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89" y="962"/>
                    <a:pt x="10147" y="961"/>
                    <a:pt x="10105" y="961"/>
                  </a:cubicBezTo>
                  <a:cubicBezTo>
                    <a:pt x="9932" y="961"/>
                    <a:pt x="9758" y="984"/>
                    <a:pt x="9585" y="1006"/>
                  </a:cubicBezTo>
                  <a:cubicBezTo>
                    <a:pt x="9410" y="1031"/>
                    <a:pt x="9237" y="1056"/>
                    <a:pt x="9062" y="1056"/>
                  </a:cubicBezTo>
                  <a:cubicBezTo>
                    <a:pt x="9020" y="1056"/>
                    <a:pt x="8978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1"/>
            <p:cNvSpPr/>
            <p:nvPr/>
          </p:nvSpPr>
          <p:spPr>
            <a:xfrm>
              <a:off x="1296575" y="3831325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1"/>
            <p:cNvSpPr/>
            <p:nvPr/>
          </p:nvSpPr>
          <p:spPr>
            <a:xfrm>
              <a:off x="1483125" y="3860925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1"/>
            <p:cNvSpPr/>
            <p:nvPr/>
          </p:nvSpPr>
          <p:spPr>
            <a:xfrm>
              <a:off x="1427700" y="4002925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1"/>
            <p:cNvSpPr/>
            <p:nvPr/>
          </p:nvSpPr>
          <p:spPr>
            <a:xfrm>
              <a:off x="1541075" y="2035625"/>
              <a:ext cx="1496475" cy="2150950"/>
            </a:xfrm>
            <a:custGeom>
              <a:avLst/>
              <a:gdLst/>
              <a:ahLst/>
              <a:cxnLst/>
              <a:rect l="l" t="t" r="r" b="b"/>
              <a:pathLst>
                <a:path w="59859" h="86038" extrusionOk="0">
                  <a:moveTo>
                    <a:pt x="58873" y="1"/>
                  </a:moveTo>
                  <a:cubicBezTo>
                    <a:pt x="58679" y="1"/>
                    <a:pt x="58481" y="45"/>
                    <a:pt x="58328" y="132"/>
                  </a:cubicBezTo>
                  <a:lnTo>
                    <a:pt x="531" y="33501"/>
                  </a:lnTo>
                  <a:cubicBezTo>
                    <a:pt x="239" y="33667"/>
                    <a:pt x="1" y="34082"/>
                    <a:pt x="1" y="34419"/>
                  </a:cubicBezTo>
                  <a:lnTo>
                    <a:pt x="1" y="85022"/>
                  </a:lnTo>
                  <a:cubicBezTo>
                    <a:pt x="1" y="85361"/>
                    <a:pt x="222" y="85763"/>
                    <a:pt x="498" y="85923"/>
                  </a:cubicBezTo>
                  <a:cubicBezTo>
                    <a:pt x="630" y="86000"/>
                    <a:pt x="806" y="86038"/>
                    <a:pt x="986" y="86038"/>
                  </a:cubicBezTo>
                  <a:cubicBezTo>
                    <a:pt x="1180" y="86038"/>
                    <a:pt x="1378" y="85994"/>
                    <a:pt x="1531" y="85906"/>
                  </a:cubicBezTo>
                  <a:lnTo>
                    <a:pt x="59324" y="52540"/>
                  </a:lnTo>
                  <a:cubicBezTo>
                    <a:pt x="59620" y="52370"/>
                    <a:pt x="59858" y="51955"/>
                    <a:pt x="59858" y="51618"/>
                  </a:cubicBezTo>
                  <a:lnTo>
                    <a:pt x="59858" y="1015"/>
                  </a:lnTo>
                  <a:cubicBezTo>
                    <a:pt x="59858" y="676"/>
                    <a:pt x="59634" y="275"/>
                    <a:pt x="59358" y="115"/>
                  </a:cubicBezTo>
                  <a:cubicBezTo>
                    <a:pt x="59226" y="38"/>
                    <a:pt x="59052" y="1"/>
                    <a:pt x="58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1"/>
            <p:cNvSpPr/>
            <p:nvPr/>
          </p:nvSpPr>
          <p:spPr>
            <a:xfrm>
              <a:off x="3012850" y="2035600"/>
              <a:ext cx="9225" cy="1550"/>
            </a:xfrm>
            <a:custGeom>
              <a:avLst/>
              <a:gdLst/>
              <a:ahLst/>
              <a:cxnLst/>
              <a:rect l="l" t="t" r="r" b="b"/>
              <a:pathLst>
                <a:path w="369" h="62" extrusionOk="0">
                  <a:moveTo>
                    <a:pt x="1" y="1"/>
                  </a:moveTo>
                  <a:cubicBezTo>
                    <a:pt x="131" y="1"/>
                    <a:pt x="259" y="21"/>
                    <a:pt x="368" y="62"/>
                  </a:cubicBezTo>
                  <a:cubicBezTo>
                    <a:pt x="259" y="21"/>
                    <a:pt x="134" y="1"/>
                    <a:pt x="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1"/>
            <p:cNvSpPr/>
            <p:nvPr/>
          </p:nvSpPr>
          <p:spPr>
            <a:xfrm>
              <a:off x="1541000" y="2890900"/>
              <a:ext cx="800" cy="162700"/>
            </a:xfrm>
            <a:custGeom>
              <a:avLst/>
              <a:gdLst/>
              <a:ahLst/>
              <a:cxnLst/>
              <a:rect l="l" t="t" r="r" b="b"/>
              <a:pathLst>
                <a:path w="32" h="6508" extrusionOk="0">
                  <a:moveTo>
                    <a:pt x="32" y="1"/>
                  </a:moveTo>
                  <a:lnTo>
                    <a:pt x="32" y="1"/>
                  </a:lnTo>
                  <a:cubicBezTo>
                    <a:pt x="28" y="4"/>
                    <a:pt x="28" y="7"/>
                    <a:pt x="28" y="14"/>
                  </a:cubicBezTo>
                  <a:cubicBezTo>
                    <a:pt x="24" y="24"/>
                    <a:pt x="21" y="31"/>
                    <a:pt x="21" y="42"/>
                  </a:cubicBezTo>
                  <a:cubicBezTo>
                    <a:pt x="24" y="28"/>
                    <a:pt x="28" y="14"/>
                    <a:pt x="32" y="1"/>
                  </a:cubicBezTo>
                  <a:close/>
                  <a:moveTo>
                    <a:pt x="15" y="68"/>
                  </a:moveTo>
                  <a:cubicBezTo>
                    <a:pt x="13" y="80"/>
                    <a:pt x="11" y="91"/>
                    <a:pt x="10" y="103"/>
                  </a:cubicBezTo>
                  <a:lnTo>
                    <a:pt x="10" y="103"/>
                  </a:lnTo>
                  <a:cubicBezTo>
                    <a:pt x="12" y="92"/>
                    <a:pt x="13" y="80"/>
                    <a:pt x="15" y="68"/>
                  </a:cubicBezTo>
                  <a:close/>
                  <a:moveTo>
                    <a:pt x="10" y="103"/>
                  </a:moveTo>
                  <a:cubicBezTo>
                    <a:pt x="8" y="117"/>
                    <a:pt x="6" y="132"/>
                    <a:pt x="4" y="147"/>
                  </a:cubicBezTo>
                  <a:cubicBezTo>
                    <a:pt x="1" y="167"/>
                    <a:pt x="1" y="188"/>
                    <a:pt x="1" y="211"/>
                  </a:cubicBezTo>
                  <a:lnTo>
                    <a:pt x="1" y="6508"/>
                  </a:lnTo>
                  <a:lnTo>
                    <a:pt x="4" y="6508"/>
                  </a:lnTo>
                  <a:lnTo>
                    <a:pt x="4" y="208"/>
                  </a:lnTo>
                  <a:cubicBezTo>
                    <a:pt x="4" y="175"/>
                    <a:pt x="6" y="139"/>
                    <a:pt x="10" y="103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1"/>
            <p:cNvSpPr/>
            <p:nvPr/>
          </p:nvSpPr>
          <p:spPr>
            <a:xfrm>
              <a:off x="1541075" y="2883000"/>
              <a:ext cx="28850" cy="185050"/>
            </a:xfrm>
            <a:custGeom>
              <a:avLst/>
              <a:gdLst/>
              <a:ahLst/>
              <a:cxnLst/>
              <a:rect l="l" t="t" r="r" b="b"/>
              <a:pathLst>
                <a:path w="1154" h="7402" extrusionOk="0">
                  <a:moveTo>
                    <a:pt x="158" y="0"/>
                  </a:moveTo>
                  <a:cubicBezTo>
                    <a:pt x="100" y="99"/>
                    <a:pt x="56" y="207"/>
                    <a:pt x="29" y="317"/>
                  </a:cubicBezTo>
                  <a:cubicBezTo>
                    <a:pt x="25" y="330"/>
                    <a:pt x="21" y="344"/>
                    <a:pt x="18" y="358"/>
                  </a:cubicBezTo>
                  <a:cubicBezTo>
                    <a:pt x="15" y="367"/>
                    <a:pt x="15" y="378"/>
                    <a:pt x="12" y="384"/>
                  </a:cubicBezTo>
                  <a:cubicBezTo>
                    <a:pt x="4" y="432"/>
                    <a:pt x="1" y="480"/>
                    <a:pt x="1" y="524"/>
                  </a:cubicBezTo>
                  <a:lnTo>
                    <a:pt x="1" y="6824"/>
                  </a:lnTo>
                  <a:lnTo>
                    <a:pt x="997" y="7402"/>
                  </a:lnTo>
                  <a:lnTo>
                    <a:pt x="997" y="1102"/>
                  </a:lnTo>
                  <a:cubicBezTo>
                    <a:pt x="997" y="932"/>
                    <a:pt x="1058" y="742"/>
                    <a:pt x="1154" y="579"/>
                  </a:cubicBezTo>
                  <a:lnTo>
                    <a:pt x="1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1"/>
            <p:cNvSpPr/>
            <p:nvPr/>
          </p:nvSpPr>
          <p:spPr>
            <a:xfrm>
              <a:off x="1566000" y="2132075"/>
              <a:ext cx="1471550" cy="2052950"/>
            </a:xfrm>
            <a:custGeom>
              <a:avLst/>
              <a:gdLst/>
              <a:ahLst/>
              <a:cxnLst/>
              <a:rect l="l" t="t" r="r" b="b"/>
              <a:pathLst>
                <a:path w="58862" h="82118" extrusionOk="0">
                  <a:moveTo>
                    <a:pt x="58857" y="0"/>
                  </a:moveTo>
                  <a:lnTo>
                    <a:pt x="16493" y="24458"/>
                  </a:lnTo>
                  <a:cubicBezTo>
                    <a:pt x="16481" y="24466"/>
                    <a:pt x="16467" y="24469"/>
                    <a:pt x="16453" y="24469"/>
                  </a:cubicBezTo>
                  <a:cubicBezTo>
                    <a:pt x="16304" y="24469"/>
                    <a:pt x="16080" y="24072"/>
                    <a:pt x="15853" y="23676"/>
                  </a:cubicBezTo>
                  <a:cubicBezTo>
                    <a:pt x="15629" y="23277"/>
                    <a:pt x="15402" y="22881"/>
                    <a:pt x="15253" y="22881"/>
                  </a:cubicBezTo>
                  <a:cubicBezTo>
                    <a:pt x="15239" y="22881"/>
                    <a:pt x="15227" y="22884"/>
                    <a:pt x="15214" y="22891"/>
                  </a:cubicBezTo>
                  <a:lnTo>
                    <a:pt x="2530" y="30217"/>
                  </a:lnTo>
                  <a:cubicBezTo>
                    <a:pt x="2234" y="30387"/>
                    <a:pt x="1758" y="32965"/>
                    <a:pt x="1466" y="33134"/>
                  </a:cubicBezTo>
                  <a:lnTo>
                    <a:pt x="0" y="33981"/>
                  </a:lnTo>
                  <a:lnTo>
                    <a:pt x="0" y="81738"/>
                  </a:lnTo>
                  <a:cubicBezTo>
                    <a:pt x="0" y="81979"/>
                    <a:pt x="120" y="82117"/>
                    <a:pt x="293" y="82117"/>
                  </a:cubicBezTo>
                  <a:cubicBezTo>
                    <a:pt x="365" y="82117"/>
                    <a:pt x="445" y="82094"/>
                    <a:pt x="531" y="82044"/>
                  </a:cubicBezTo>
                  <a:lnTo>
                    <a:pt x="58327" y="48678"/>
                  </a:lnTo>
                  <a:cubicBezTo>
                    <a:pt x="58623" y="48509"/>
                    <a:pt x="58861" y="48097"/>
                    <a:pt x="58861" y="47757"/>
                  </a:cubicBezTo>
                  <a:lnTo>
                    <a:pt x="58857" y="3457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1"/>
            <p:cNvSpPr/>
            <p:nvPr/>
          </p:nvSpPr>
          <p:spPr>
            <a:xfrm>
              <a:off x="1566000" y="2132075"/>
              <a:ext cx="1471450" cy="935975"/>
            </a:xfrm>
            <a:custGeom>
              <a:avLst/>
              <a:gdLst/>
              <a:ahLst/>
              <a:cxnLst/>
              <a:rect l="l" t="t" r="r" b="b"/>
              <a:pathLst>
                <a:path w="58858" h="37439" extrusionOk="0">
                  <a:moveTo>
                    <a:pt x="58857" y="0"/>
                  </a:moveTo>
                  <a:lnTo>
                    <a:pt x="16962" y="24190"/>
                  </a:lnTo>
                  <a:cubicBezTo>
                    <a:pt x="16882" y="24237"/>
                    <a:pt x="16817" y="24258"/>
                    <a:pt x="16762" y="24258"/>
                  </a:cubicBezTo>
                  <a:cubicBezTo>
                    <a:pt x="16617" y="24258"/>
                    <a:pt x="16539" y="24111"/>
                    <a:pt x="16418" y="23900"/>
                  </a:cubicBezTo>
                  <a:lnTo>
                    <a:pt x="15963" y="23075"/>
                  </a:lnTo>
                  <a:cubicBezTo>
                    <a:pt x="15833" y="22860"/>
                    <a:pt x="15702" y="22777"/>
                    <a:pt x="15557" y="22777"/>
                  </a:cubicBezTo>
                  <a:cubicBezTo>
                    <a:pt x="15451" y="22777"/>
                    <a:pt x="15339" y="22821"/>
                    <a:pt x="15214" y="22891"/>
                  </a:cubicBezTo>
                  <a:lnTo>
                    <a:pt x="2530" y="30217"/>
                  </a:lnTo>
                  <a:cubicBezTo>
                    <a:pt x="2234" y="30387"/>
                    <a:pt x="2112" y="30690"/>
                    <a:pt x="1996" y="31139"/>
                  </a:cubicBezTo>
                  <a:lnTo>
                    <a:pt x="1626" y="32424"/>
                  </a:lnTo>
                  <a:cubicBezTo>
                    <a:pt x="1486" y="32921"/>
                    <a:pt x="1387" y="33179"/>
                    <a:pt x="1095" y="33345"/>
                  </a:cubicBezTo>
                  <a:lnTo>
                    <a:pt x="0" y="33981"/>
                  </a:lnTo>
                  <a:lnTo>
                    <a:pt x="0" y="37439"/>
                  </a:lnTo>
                  <a:lnTo>
                    <a:pt x="58857" y="3457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1"/>
            <p:cNvSpPr/>
            <p:nvPr/>
          </p:nvSpPr>
          <p:spPr>
            <a:xfrm>
              <a:off x="2958375" y="2103250"/>
              <a:ext cx="33525" cy="43225"/>
            </a:xfrm>
            <a:custGeom>
              <a:avLst/>
              <a:gdLst/>
              <a:ahLst/>
              <a:cxnLst/>
              <a:rect l="l" t="t" r="r" b="b"/>
              <a:pathLst>
                <a:path w="1341" h="1729" extrusionOk="0">
                  <a:moveTo>
                    <a:pt x="970" y="1"/>
                  </a:moveTo>
                  <a:cubicBezTo>
                    <a:pt x="880" y="1"/>
                    <a:pt x="778" y="30"/>
                    <a:pt x="670" y="92"/>
                  </a:cubicBezTo>
                  <a:cubicBezTo>
                    <a:pt x="300" y="306"/>
                    <a:pt x="0" y="824"/>
                    <a:pt x="0" y="1252"/>
                  </a:cubicBezTo>
                  <a:cubicBezTo>
                    <a:pt x="0" y="1554"/>
                    <a:pt x="152" y="1729"/>
                    <a:pt x="373" y="1729"/>
                  </a:cubicBezTo>
                  <a:cubicBezTo>
                    <a:pt x="463" y="1729"/>
                    <a:pt x="564" y="1700"/>
                    <a:pt x="670" y="1640"/>
                  </a:cubicBezTo>
                  <a:cubicBezTo>
                    <a:pt x="1041" y="1425"/>
                    <a:pt x="1340" y="905"/>
                    <a:pt x="1340" y="480"/>
                  </a:cubicBezTo>
                  <a:cubicBezTo>
                    <a:pt x="1340" y="176"/>
                    <a:pt x="1190" y="1"/>
                    <a:pt x="9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1"/>
            <p:cNvSpPr/>
            <p:nvPr/>
          </p:nvSpPr>
          <p:spPr>
            <a:xfrm>
              <a:off x="2898200" y="2138000"/>
              <a:ext cx="33425" cy="43225"/>
            </a:xfrm>
            <a:custGeom>
              <a:avLst/>
              <a:gdLst/>
              <a:ahLst/>
              <a:cxnLst/>
              <a:rect l="l" t="t" r="r" b="b"/>
              <a:pathLst>
                <a:path w="1337" h="1729" extrusionOk="0">
                  <a:moveTo>
                    <a:pt x="968" y="1"/>
                  </a:moveTo>
                  <a:cubicBezTo>
                    <a:pt x="878" y="1"/>
                    <a:pt x="777" y="30"/>
                    <a:pt x="670" y="93"/>
                  </a:cubicBezTo>
                  <a:cubicBezTo>
                    <a:pt x="300" y="303"/>
                    <a:pt x="0" y="824"/>
                    <a:pt x="0" y="1252"/>
                  </a:cubicBezTo>
                  <a:cubicBezTo>
                    <a:pt x="0" y="1554"/>
                    <a:pt x="151" y="1728"/>
                    <a:pt x="370" y="1728"/>
                  </a:cubicBezTo>
                  <a:cubicBezTo>
                    <a:pt x="461" y="1728"/>
                    <a:pt x="562" y="1699"/>
                    <a:pt x="670" y="1637"/>
                  </a:cubicBezTo>
                  <a:cubicBezTo>
                    <a:pt x="1037" y="1422"/>
                    <a:pt x="1337" y="906"/>
                    <a:pt x="1337" y="477"/>
                  </a:cubicBezTo>
                  <a:cubicBezTo>
                    <a:pt x="1337" y="176"/>
                    <a:pt x="1186" y="1"/>
                    <a:pt x="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1"/>
            <p:cNvSpPr/>
            <p:nvPr/>
          </p:nvSpPr>
          <p:spPr>
            <a:xfrm>
              <a:off x="2837950" y="2172700"/>
              <a:ext cx="33500" cy="43250"/>
            </a:xfrm>
            <a:custGeom>
              <a:avLst/>
              <a:gdLst/>
              <a:ahLst/>
              <a:cxnLst/>
              <a:rect l="l" t="t" r="r" b="b"/>
              <a:pathLst>
                <a:path w="1340" h="1730" extrusionOk="0">
                  <a:moveTo>
                    <a:pt x="970" y="0"/>
                  </a:moveTo>
                  <a:cubicBezTo>
                    <a:pt x="879" y="0"/>
                    <a:pt x="778" y="30"/>
                    <a:pt x="670" y="92"/>
                  </a:cubicBezTo>
                  <a:cubicBezTo>
                    <a:pt x="300" y="306"/>
                    <a:pt x="0" y="826"/>
                    <a:pt x="0" y="1251"/>
                  </a:cubicBezTo>
                  <a:cubicBezTo>
                    <a:pt x="0" y="1555"/>
                    <a:pt x="151" y="1729"/>
                    <a:pt x="371" y="1729"/>
                  </a:cubicBezTo>
                  <a:cubicBezTo>
                    <a:pt x="461" y="1729"/>
                    <a:pt x="562" y="1700"/>
                    <a:pt x="670" y="1639"/>
                  </a:cubicBezTo>
                  <a:cubicBezTo>
                    <a:pt x="1040" y="1424"/>
                    <a:pt x="1340" y="905"/>
                    <a:pt x="1340" y="480"/>
                  </a:cubicBezTo>
                  <a:cubicBezTo>
                    <a:pt x="1340" y="176"/>
                    <a:pt x="1189" y="0"/>
                    <a:pt x="9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1"/>
            <p:cNvSpPr/>
            <p:nvPr/>
          </p:nvSpPr>
          <p:spPr>
            <a:xfrm>
              <a:off x="1600000" y="2980475"/>
              <a:ext cx="28750" cy="36000"/>
            </a:xfrm>
            <a:custGeom>
              <a:avLst/>
              <a:gdLst/>
              <a:ahLst/>
              <a:cxnLst/>
              <a:rect l="l" t="t" r="r" b="b"/>
              <a:pathLst>
                <a:path w="1150" h="1440" extrusionOk="0">
                  <a:moveTo>
                    <a:pt x="544" y="1"/>
                  </a:moveTo>
                  <a:cubicBezTo>
                    <a:pt x="520" y="1"/>
                    <a:pt x="496" y="21"/>
                    <a:pt x="476" y="59"/>
                  </a:cubicBezTo>
                  <a:lnTo>
                    <a:pt x="24" y="929"/>
                  </a:lnTo>
                  <a:lnTo>
                    <a:pt x="21" y="932"/>
                  </a:lnTo>
                  <a:cubicBezTo>
                    <a:pt x="18" y="943"/>
                    <a:pt x="13" y="953"/>
                    <a:pt x="10" y="967"/>
                  </a:cubicBezTo>
                  <a:cubicBezTo>
                    <a:pt x="7" y="970"/>
                    <a:pt x="7" y="973"/>
                    <a:pt x="7" y="976"/>
                  </a:cubicBezTo>
                  <a:cubicBezTo>
                    <a:pt x="4" y="990"/>
                    <a:pt x="0" y="1007"/>
                    <a:pt x="0" y="1021"/>
                  </a:cubicBezTo>
                  <a:cubicBezTo>
                    <a:pt x="0" y="1034"/>
                    <a:pt x="4" y="1048"/>
                    <a:pt x="7" y="1058"/>
                  </a:cubicBezTo>
                  <a:cubicBezTo>
                    <a:pt x="7" y="1061"/>
                    <a:pt x="7" y="1061"/>
                    <a:pt x="10" y="1065"/>
                  </a:cubicBezTo>
                  <a:cubicBezTo>
                    <a:pt x="13" y="1072"/>
                    <a:pt x="18" y="1078"/>
                    <a:pt x="21" y="1082"/>
                  </a:cubicBezTo>
                  <a:lnTo>
                    <a:pt x="24" y="1086"/>
                  </a:lnTo>
                  <a:lnTo>
                    <a:pt x="476" y="1433"/>
                  </a:lnTo>
                  <a:cubicBezTo>
                    <a:pt x="483" y="1439"/>
                    <a:pt x="490" y="1439"/>
                    <a:pt x="496" y="1439"/>
                  </a:cubicBezTo>
                  <a:cubicBezTo>
                    <a:pt x="503" y="1439"/>
                    <a:pt x="514" y="1439"/>
                    <a:pt x="520" y="1433"/>
                  </a:cubicBezTo>
                  <a:cubicBezTo>
                    <a:pt x="537" y="1422"/>
                    <a:pt x="558" y="1398"/>
                    <a:pt x="572" y="1367"/>
                  </a:cubicBezTo>
                  <a:cubicBezTo>
                    <a:pt x="595" y="1313"/>
                    <a:pt x="592" y="1249"/>
                    <a:pt x="564" y="1225"/>
                  </a:cubicBezTo>
                  <a:lnTo>
                    <a:pt x="245" y="984"/>
                  </a:lnTo>
                  <a:lnTo>
                    <a:pt x="1082" y="501"/>
                  </a:lnTo>
                  <a:cubicBezTo>
                    <a:pt x="1119" y="477"/>
                    <a:pt x="1149" y="416"/>
                    <a:pt x="1149" y="358"/>
                  </a:cubicBezTo>
                  <a:cubicBezTo>
                    <a:pt x="1149" y="314"/>
                    <a:pt x="1129" y="286"/>
                    <a:pt x="1105" y="286"/>
                  </a:cubicBezTo>
                  <a:cubicBezTo>
                    <a:pt x="1099" y="286"/>
                    <a:pt x="1088" y="290"/>
                    <a:pt x="1082" y="293"/>
                  </a:cubicBezTo>
                  <a:lnTo>
                    <a:pt x="245" y="776"/>
                  </a:lnTo>
                  <a:lnTo>
                    <a:pt x="564" y="164"/>
                  </a:lnTo>
                  <a:cubicBezTo>
                    <a:pt x="592" y="110"/>
                    <a:pt x="595" y="41"/>
                    <a:pt x="572" y="14"/>
                  </a:cubicBezTo>
                  <a:cubicBezTo>
                    <a:pt x="564" y="5"/>
                    <a:pt x="554" y="1"/>
                    <a:pt x="544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1"/>
            <p:cNvSpPr/>
            <p:nvPr/>
          </p:nvSpPr>
          <p:spPr>
            <a:xfrm>
              <a:off x="1642750" y="2954225"/>
              <a:ext cx="28750" cy="36075"/>
            </a:xfrm>
            <a:custGeom>
              <a:avLst/>
              <a:gdLst/>
              <a:ahLst/>
              <a:cxnLst/>
              <a:rect l="l" t="t" r="r" b="b"/>
              <a:pathLst>
                <a:path w="1150" h="1443" extrusionOk="0">
                  <a:moveTo>
                    <a:pt x="653" y="0"/>
                  </a:moveTo>
                  <a:cubicBezTo>
                    <a:pt x="626" y="0"/>
                    <a:pt x="599" y="27"/>
                    <a:pt x="578" y="71"/>
                  </a:cubicBezTo>
                  <a:cubicBezTo>
                    <a:pt x="555" y="129"/>
                    <a:pt x="558" y="194"/>
                    <a:pt x="585" y="214"/>
                  </a:cubicBezTo>
                  <a:lnTo>
                    <a:pt x="901" y="459"/>
                  </a:lnTo>
                  <a:lnTo>
                    <a:pt x="68" y="942"/>
                  </a:lnTo>
                  <a:cubicBezTo>
                    <a:pt x="31" y="962"/>
                    <a:pt x="1" y="1027"/>
                    <a:pt x="1" y="1082"/>
                  </a:cubicBezTo>
                  <a:cubicBezTo>
                    <a:pt x="1" y="1126"/>
                    <a:pt x="17" y="1153"/>
                    <a:pt x="45" y="1153"/>
                  </a:cubicBezTo>
                  <a:cubicBezTo>
                    <a:pt x="51" y="1153"/>
                    <a:pt x="58" y="1153"/>
                    <a:pt x="68" y="1146"/>
                  </a:cubicBezTo>
                  <a:lnTo>
                    <a:pt x="901" y="667"/>
                  </a:lnTo>
                  <a:lnTo>
                    <a:pt x="901" y="667"/>
                  </a:lnTo>
                  <a:lnTo>
                    <a:pt x="585" y="1279"/>
                  </a:lnTo>
                  <a:cubicBezTo>
                    <a:pt x="558" y="1330"/>
                    <a:pt x="555" y="1397"/>
                    <a:pt x="578" y="1428"/>
                  </a:cubicBezTo>
                  <a:cubicBezTo>
                    <a:pt x="585" y="1435"/>
                    <a:pt x="595" y="1442"/>
                    <a:pt x="605" y="1442"/>
                  </a:cubicBezTo>
                  <a:cubicBezTo>
                    <a:pt x="613" y="1442"/>
                    <a:pt x="619" y="1438"/>
                    <a:pt x="629" y="1432"/>
                  </a:cubicBezTo>
                  <a:cubicBezTo>
                    <a:pt x="643" y="1425"/>
                    <a:pt x="660" y="1408"/>
                    <a:pt x="674" y="1381"/>
                  </a:cubicBezTo>
                  <a:lnTo>
                    <a:pt x="1126" y="510"/>
                  </a:lnTo>
                  <a:lnTo>
                    <a:pt x="1126" y="507"/>
                  </a:lnTo>
                  <a:cubicBezTo>
                    <a:pt x="1132" y="497"/>
                    <a:pt x="1136" y="487"/>
                    <a:pt x="1139" y="476"/>
                  </a:cubicBezTo>
                  <a:cubicBezTo>
                    <a:pt x="1139" y="473"/>
                    <a:pt x="1143" y="470"/>
                    <a:pt x="1143" y="466"/>
                  </a:cubicBezTo>
                  <a:cubicBezTo>
                    <a:pt x="1146" y="449"/>
                    <a:pt x="1149" y="435"/>
                    <a:pt x="1149" y="418"/>
                  </a:cubicBezTo>
                  <a:cubicBezTo>
                    <a:pt x="1149" y="405"/>
                    <a:pt x="1146" y="391"/>
                    <a:pt x="1143" y="381"/>
                  </a:cubicBezTo>
                  <a:cubicBezTo>
                    <a:pt x="1143" y="377"/>
                    <a:pt x="1139" y="377"/>
                    <a:pt x="1139" y="374"/>
                  </a:cubicBezTo>
                  <a:cubicBezTo>
                    <a:pt x="1136" y="368"/>
                    <a:pt x="1132" y="361"/>
                    <a:pt x="1126" y="357"/>
                  </a:cubicBezTo>
                  <a:lnTo>
                    <a:pt x="1126" y="354"/>
                  </a:lnTo>
                  <a:lnTo>
                    <a:pt x="674" y="7"/>
                  </a:lnTo>
                  <a:cubicBezTo>
                    <a:pt x="666" y="4"/>
                    <a:pt x="660" y="0"/>
                    <a:pt x="653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1"/>
            <p:cNvSpPr/>
            <p:nvPr/>
          </p:nvSpPr>
          <p:spPr>
            <a:xfrm>
              <a:off x="1688300" y="2916725"/>
              <a:ext cx="25950" cy="51725"/>
            </a:xfrm>
            <a:custGeom>
              <a:avLst/>
              <a:gdLst/>
              <a:ahLst/>
              <a:cxnLst/>
              <a:rect l="l" t="t" r="r" b="b"/>
              <a:pathLst>
                <a:path w="1038" h="2069" extrusionOk="0">
                  <a:moveTo>
                    <a:pt x="959" y="1"/>
                  </a:moveTo>
                  <a:cubicBezTo>
                    <a:pt x="942" y="1"/>
                    <a:pt x="925" y="18"/>
                    <a:pt x="912" y="49"/>
                  </a:cubicBezTo>
                  <a:lnTo>
                    <a:pt x="799" y="327"/>
                  </a:lnTo>
                  <a:cubicBezTo>
                    <a:pt x="790" y="327"/>
                    <a:pt x="779" y="324"/>
                    <a:pt x="769" y="324"/>
                  </a:cubicBezTo>
                  <a:cubicBezTo>
                    <a:pt x="582" y="324"/>
                    <a:pt x="361" y="515"/>
                    <a:pt x="208" y="834"/>
                  </a:cubicBezTo>
                  <a:cubicBezTo>
                    <a:pt x="1" y="1273"/>
                    <a:pt x="1" y="1789"/>
                    <a:pt x="208" y="1990"/>
                  </a:cubicBezTo>
                  <a:cubicBezTo>
                    <a:pt x="263" y="2041"/>
                    <a:pt x="327" y="2068"/>
                    <a:pt x="395" y="2068"/>
                  </a:cubicBezTo>
                  <a:cubicBezTo>
                    <a:pt x="456" y="2068"/>
                    <a:pt x="520" y="2048"/>
                    <a:pt x="582" y="2010"/>
                  </a:cubicBezTo>
                  <a:cubicBezTo>
                    <a:pt x="718" y="1932"/>
                    <a:pt x="854" y="1775"/>
                    <a:pt x="959" y="1555"/>
                  </a:cubicBezTo>
                  <a:cubicBezTo>
                    <a:pt x="983" y="1500"/>
                    <a:pt x="983" y="1436"/>
                    <a:pt x="959" y="1408"/>
                  </a:cubicBezTo>
                  <a:cubicBezTo>
                    <a:pt x="953" y="1402"/>
                    <a:pt x="942" y="1398"/>
                    <a:pt x="936" y="1398"/>
                  </a:cubicBezTo>
                  <a:cubicBezTo>
                    <a:pt x="912" y="1398"/>
                    <a:pt x="881" y="1422"/>
                    <a:pt x="864" y="1463"/>
                  </a:cubicBezTo>
                  <a:cubicBezTo>
                    <a:pt x="749" y="1704"/>
                    <a:pt x="586" y="1847"/>
                    <a:pt x="443" y="1847"/>
                  </a:cubicBezTo>
                  <a:cubicBezTo>
                    <a:pt x="391" y="1847"/>
                    <a:pt x="344" y="1827"/>
                    <a:pt x="303" y="1786"/>
                  </a:cubicBezTo>
                  <a:cubicBezTo>
                    <a:pt x="150" y="1640"/>
                    <a:pt x="150" y="1252"/>
                    <a:pt x="303" y="926"/>
                  </a:cubicBezTo>
                  <a:cubicBezTo>
                    <a:pt x="412" y="691"/>
                    <a:pt x="572" y="556"/>
                    <a:pt x="708" y="548"/>
                  </a:cubicBezTo>
                  <a:lnTo>
                    <a:pt x="708" y="548"/>
                  </a:lnTo>
                  <a:lnTo>
                    <a:pt x="622" y="755"/>
                  </a:lnTo>
                  <a:cubicBezTo>
                    <a:pt x="606" y="804"/>
                    <a:pt x="616" y="844"/>
                    <a:pt x="640" y="844"/>
                  </a:cubicBezTo>
                  <a:cubicBezTo>
                    <a:pt x="643" y="844"/>
                    <a:pt x="650" y="844"/>
                    <a:pt x="657" y="841"/>
                  </a:cubicBezTo>
                  <a:lnTo>
                    <a:pt x="997" y="617"/>
                  </a:lnTo>
                  <a:cubicBezTo>
                    <a:pt x="1021" y="603"/>
                    <a:pt x="1038" y="559"/>
                    <a:pt x="1034" y="525"/>
                  </a:cubicBezTo>
                  <a:lnTo>
                    <a:pt x="983" y="35"/>
                  </a:lnTo>
                  <a:cubicBezTo>
                    <a:pt x="983" y="15"/>
                    <a:pt x="973" y="1"/>
                    <a:pt x="959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1"/>
            <p:cNvSpPr/>
            <p:nvPr/>
          </p:nvSpPr>
          <p:spPr>
            <a:xfrm>
              <a:off x="1922225" y="2722350"/>
              <a:ext cx="23475" cy="46700"/>
            </a:xfrm>
            <a:custGeom>
              <a:avLst/>
              <a:gdLst/>
              <a:ahLst/>
              <a:cxnLst/>
              <a:rect l="l" t="t" r="r" b="b"/>
              <a:pathLst>
                <a:path w="939" h="1868" extrusionOk="0">
                  <a:moveTo>
                    <a:pt x="870" y="0"/>
                  </a:moveTo>
                  <a:cubicBezTo>
                    <a:pt x="840" y="0"/>
                    <a:pt x="799" y="35"/>
                    <a:pt x="775" y="89"/>
                  </a:cubicBezTo>
                  <a:lnTo>
                    <a:pt x="469" y="735"/>
                  </a:lnTo>
                  <a:lnTo>
                    <a:pt x="167" y="443"/>
                  </a:lnTo>
                  <a:cubicBezTo>
                    <a:pt x="156" y="432"/>
                    <a:pt x="143" y="429"/>
                    <a:pt x="132" y="429"/>
                  </a:cubicBezTo>
                  <a:cubicBezTo>
                    <a:pt x="98" y="429"/>
                    <a:pt x="61" y="460"/>
                    <a:pt x="34" y="518"/>
                  </a:cubicBezTo>
                  <a:cubicBezTo>
                    <a:pt x="0" y="592"/>
                    <a:pt x="0" y="684"/>
                    <a:pt x="34" y="718"/>
                  </a:cubicBezTo>
                  <a:lnTo>
                    <a:pt x="340" y="1011"/>
                  </a:lnTo>
                  <a:lnTo>
                    <a:pt x="34" y="1653"/>
                  </a:lnTo>
                  <a:cubicBezTo>
                    <a:pt x="0" y="1731"/>
                    <a:pt x="0" y="1819"/>
                    <a:pt x="34" y="1854"/>
                  </a:cubicBezTo>
                  <a:cubicBezTo>
                    <a:pt x="44" y="1864"/>
                    <a:pt x="54" y="1867"/>
                    <a:pt x="68" y="1867"/>
                  </a:cubicBezTo>
                  <a:cubicBezTo>
                    <a:pt x="78" y="1867"/>
                    <a:pt x="88" y="1864"/>
                    <a:pt x="98" y="1860"/>
                  </a:cubicBezTo>
                  <a:cubicBezTo>
                    <a:pt x="123" y="1847"/>
                    <a:pt x="146" y="1819"/>
                    <a:pt x="167" y="1778"/>
                  </a:cubicBezTo>
                  <a:lnTo>
                    <a:pt x="469" y="1136"/>
                  </a:lnTo>
                  <a:lnTo>
                    <a:pt x="775" y="1428"/>
                  </a:lnTo>
                  <a:cubicBezTo>
                    <a:pt x="782" y="1439"/>
                    <a:pt x="796" y="1442"/>
                    <a:pt x="806" y="1442"/>
                  </a:cubicBezTo>
                  <a:cubicBezTo>
                    <a:pt x="816" y="1442"/>
                    <a:pt x="826" y="1439"/>
                    <a:pt x="840" y="1432"/>
                  </a:cubicBezTo>
                  <a:cubicBezTo>
                    <a:pt x="863" y="1419"/>
                    <a:pt x="887" y="1391"/>
                    <a:pt x="904" y="1354"/>
                  </a:cubicBezTo>
                  <a:cubicBezTo>
                    <a:pt x="939" y="1276"/>
                    <a:pt x="939" y="1187"/>
                    <a:pt x="904" y="1153"/>
                  </a:cubicBezTo>
                  <a:lnTo>
                    <a:pt x="598" y="861"/>
                  </a:lnTo>
                  <a:lnTo>
                    <a:pt x="904" y="215"/>
                  </a:lnTo>
                  <a:cubicBezTo>
                    <a:pt x="939" y="140"/>
                    <a:pt x="939" y="49"/>
                    <a:pt x="904" y="14"/>
                  </a:cubicBezTo>
                  <a:cubicBezTo>
                    <a:pt x="894" y="8"/>
                    <a:pt x="884" y="0"/>
                    <a:pt x="870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1"/>
            <p:cNvSpPr/>
            <p:nvPr/>
          </p:nvSpPr>
          <p:spPr>
            <a:xfrm>
              <a:off x="1740575" y="2195850"/>
              <a:ext cx="1222075" cy="751100"/>
            </a:xfrm>
            <a:custGeom>
              <a:avLst/>
              <a:gdLst/>
              <a:ahLst/>
              <a:cxnLst/>
              <a:rect l="l" t="t" r="r" b="b"/>
              <a:pathLst>
                <a:path w="48883" h="30044" extrusionOk="0">
                  <a:moveTo>
                    <a:pt x="48590" y="0"/>
                  </a:moveTo>
                  <a:cubicBezTo>
                    <a:pt x="48518" y="0"/>
                    <a:pt x="48438" y="24"/>
                    <a:pt x="48353" y="73"/>
                  </a:cubicBezTo>
                  <a:lnTo>
                    <a:pt x="535" y="27666"/>
                  </a:lnTo>
                  <a:cubicBezTo>
                    <a:pt x="238" y="27836"/>
                    <a:pt x="0" y="28248"/>
                    <a:pt x="0" y="28588"/>
                  </a:cubicBezTo>
                  <a:lnTo>
                    <a:pt x="0" y="29662"/>
                  </a:lnTo>
                  <a:cubicBezTo>
                    <a:pt x="0" y="29904"/>
                    <a:pt x="120" y="30044"/>
                    <a:pt x="296" y="30044"/>
                  </a:cubicBezTo>
                  <a:cubicBezTo>
                    <a:pt x="368" y="30044"/>
                    <a:pt x="449" y="30021"/>
                    <a:pt x="535" y="29972"/>
                  </a:cubicBezTo>
                  <a:lnTo>
                    <a:pt x="48353" y="2375"/>
                  </a:lnTo>
                  <a:cubicBezTo>
                    <a:pt x="48645" y="2205"/>
                    <a:pt x="48883" y="1794"/>
                    <a:pt x="48883" y="1454"/>
                  </a:cubicBezTo>
                  <a:lnTo>
                    <a:pt x="48883" y="379"/>
                  </a:lnTo>
                  <a:cubicBezTo>
                    <a:pt x="48883" y="139"/>
                    <a:pt x="48763" y="0"/>
                    <a:pt x="4859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1"/>
            <p:cNvSpPr/>
            <p:nvPr/>
          </p:nvSpPr>
          <p:spPr>
            <a:xfrm>
              <a:off x="2925050" y="2211200"/>
              <a:ext cx="30625" cy="43950"/>
            </a:xfrm>
            <a:custGeom>
              <a:avLst/>
              <a:gdLst/>
              <a:ahLst/>
              <a:cxnLst/>
              <a:rect l="l" t="t" r="r" b="b"/>
              <a:pathLst>
                <a:path w="1225" h="1758" extrusionOk="0">
                  <a:moveTo>
                    <a:pt x="633" y="10"/>
                  </a:moveTo>
                  <a:cubicBezTo>
                    <a:pt x="644" y="10"/>
                    <a:pt x="654" y="17"/>
                    <a:pt x="657" y="27"/>
                  </a:cubicBezTo>
                  <a:lnTo>
                    <a:pt x="800" y="327"/>
                  </a:lnTo>
                  <a:cubicBezTo>
                    <a:pt x="805" y="342"/>
                    <a:pt x="818" y="350"/>
                    <a:pt x="834" y="350"/>
                  </a:cubicBezTo>
                  <a:cubicBezTo>
                    <a:pt x="840" y="350"/>
                    <a:pt x="845" y="349"/>
                    <a:pt x="851" y="347"/>
                  </a:cubicBezTo>
                  <a:lnTo>
                    <a:pt x="1164" y="228"/>
                  </a:lnTo>
                  <a:cubicBezTo>
                    <a:pt x="1169" y="225"/>
                    <a:pt x="1174" y="224"/>
                    <a:pt x="1178" y="224"/>
                  </a:cubicBezTo>
                  <a:cubicBezTo>
                    <a:pt x="1185" y="224"/>
                    <a:pt x="1190" y="227"/>
                    <a:pt x="1195" y="231"/>
                  </a:cubicBezTo>
                  <a:cubicBezTo>
                    <a:pt x="1211" y="248"/>
                    <a:pt x="1215" y="292"/>
                    <a:pt x="1191" y="336"/>
                  </a:cubicBezTo>
                  <a:lnTo>
                    <a:pt x="963" y="762"/>
                  </a:lnTo>
                  <a:cubicBezTo>
                    <a:pt x="950" y="789"/>
                    <a:pt x="943" y="820"/>
                    <a:pt x="946" y="846"/>
                  </a:cubicBezTo>
                  <a:lnTo>
                    <a:pt x="1001" y="1231"/>
                  </a:lnTo>
                  <a:cubicBezTo>
                    <a:pt x="1004" y="1268"/>
                    <a:pt x="983" y="1316"/>
                    <a:pt x="960" y="1340"/>
                  </a:cubicBezTo>
                  <a:cubicBezTo>
                    <a:pt x="946" y="1353"/>
                    <a:pt x="930" y="1361"/>
                    <a:pt x="916" y="1361"/>
                  </a:cubicBezTo>
                  <a:lnTo>
                    <a:pt x="637" y="1326"/>
                  </a:lnTo>
                  <a:cubicBezTo>
                    <a:pt x="635" y="1326"/>
                    <a:pt x="633" y="1326"/>
                    <a:pt x="631" y="1326"/>
                  </a:cubicBezTo>
                  <a:cubicBezTo>
                    <a:pt x="615" y="1326"/>
                    <a:pt x="594" y="1339"/>
                    <a:pt x="575" y="1361"/>
                  </a:cubicBezTo>
                  <a:lnTo>
                    <a:pt x="297" y="1717"/>
                  </a:lnTo>
                  <a:cubicBezTo>
                    <a:pt x="284" y="1736"/>
                    <a:pt x="266" y="1746"/>
                    <a:pt x="251" y="1746"/>
                  </a:cubicBezTo>
                  <a:cubicBezTo>
                    <a:pt x="247" y="1746"/>
                    <a:pt x="243" y="1746"/>
                    <a:pt x="239" y="1744"/>
                  </a:cubicBezTo>
                  <a:cubicBezTo>
                    <a:pt x="222" y="1737"/>
                    <a:pt x="216" y="1717"/>
                    <a:pt x="219" y="1687"/>
                  </a:cubicBezTo>
                  <a:lnTo>
                    <a:pt x="273" y="1241"/>
                  </a:lnTo>
                  <a:cubicBezTo>
                    <a:pt x="277" y="1210"/>
                    <a:pt x="269" y="1187"/>
                    <a:pt x="252" y="1173"/>
                  </a:cubicBezTo>
                  <a:lnTo>
                    <a:pt x="28" y="1010"/>
                  </a:lnTo>
                  <a:cubicBezTo>
                    <a:pt x="18" y="1003"/>
                    <a:pt x="12" y="989"/>
                    <a:pt x="12" y="969"/>
                  </a:cubicBezTo>
                  <a:cubicBezTo>
                    <a:pt x="12" y="932"/>
                    <a:pt x="32" y="884"/>
                    <a:pt x="59" y="864"/>
                  </a:cubicBezTo>
                  <a:lnTo>
                    <a:pt x="371" y="622"/>
                  </a:lnTo>
                  <a:cubicBezTo>
                    <a:pt x="392" y="606"/>
                    <a:pt x="412" y="578"/>
                    <a:pt x="420" y="548"/>
                  </a:cubicBezTo>
                  <a:lnTo>
                    <a:pt x="558" y="92"/>
                  </a:lnTo>
                  <a:cubicBezTo>
                    <a:pt x="575" y="41"/>
                    <a:pt x="606" y="14"/>
                    <a:pt x="630" y="10"/>
                  </a:cubicBezTo>
                  <a:close/>
                  <a:moveTo>
                    <a:pt x="630" y="0"/>
                  </a:moveTo>
                  <a:cubicBezTo>
                    <a:pt x="599" y="4"/>
                    <a:pt x="566" y="41"/>
                    <a:pt x="548" y="88"/>
                  </a:cubicBezTo>
                  <a:lnTo>
                    <a:pt x="409" y="548"/>
                  </a:lnTo>
                  <a:cubicBezTo>
                    <a:pt x="402" y="575"/>
                    <a:pt x="385" y="598"/>
                    <a:pt x="365" y="612"/>
                  </a:cubicBezTo>
                  <a:lnTo>
                    <a:pt x="56" y="854"/>
                  </a:lnTo>
                  <a:cubicBezTo>
                    <a:pt x="18" y="881"/>
                    <a:pt x="1" y="935"/>
                    <a:pt x="1" y="969"/>
                  </a:cubicBezTo>
                  <a:cubicBezTo>
                    <a:pt x="1" y="993"/>
                    <a:pt x="8" y="1010"/>
                    <a:pt x="21" y="1020"/>
                  </a:cubicBezTo>
                  <a:lnTo>
                    <a:pt x="246" y="1183"/>
                  </a:lnTo>
                  <a:cubicBezTo>
                    <a:pt x="260" y="1193"/>
                    <a:pt x="266" y="1214"/>
                    <a:pt x="263" y="1238"/>
                  </a:cubicBezTo>
                  <a:lnTo>
                    <a:pt x="208" y="1687"/>
                  </a:lnTo>
                  <a:cubicBezTo>
                    <a:pt x="205" y="1720"/>
                    <a:pt x="216" y="1748"/>
                    <a:pt x="236" y="1755"/>
                  </a:cubicBezTo>
                  <a:cubicBezTo>
                    <a:pt x="239" y="1758"/>
                    <a:pt x="246" y="1758"/>
                    <a:pt x="249" y="1758"/>
                  </a:cubicBezTo>
                  <a:cubicBezTo>
                    <a:pt x="266" y="1758"/>
                    <a:pt x="287" y="1744"/>
                    <a:pt x="307" y="1724"/>
                  </a:cubicBezTo>
                  <a:lnTo>
                    <a:pt x="586" y="1367"/>
                  </a:lnTo>
                  <a:cubicBezTo>
                    <a:pt x="601" y="1349"/>
                    <a:pt x="616" y="1336"/>
                    <a:pt x="632" y="1336"/>
                  </a:cubicBezTo>
                  <a:cubicBezTo>
                    <a:pt x="633" y="1336"/>
                    <a:pt x="635" y="1336"/>
                    <a:pt x="637" y="1336"/>
                  </a:cubicBezTo>
                  <a:lnTo>
                    <a:pt x="916" y="1370"/>
                  </a:lnTo>
                  <a:cubicBezTo>
                    <a:pt x="933" y="1370"/>
                    <a:pt x="950" y="1364"/>
                    <a:pt x="966" y="1347"/>
                  </a:cubicBezTo>
                  <a:cubicBezTo>
                    <a:pt x="994" y="1320"/>
                    <a:pt x="1014" y="1272"/>
                    <a:pt x="1011" y="1228"/>
                  </a:cubicBezTo>
                  <a:lnTo>
                    <a:pt x="956" y="843"/>
                  </a:lnTo>
                  <a:cubicBezTo>
                    <a:pt x="953" y="823"/>
                    <a:pt x="960" y="793"/>
                    <a:pt x="974" y="765"/>
                  </a:cubicBezTo>
                  <a:lnTo>
                    <a:pt x="1198" y="344"/>
                  </a:lnTo>
                  <a:cubicBezTo>
                    <a:pt x="1222" y="300"/>
                    <a:pt x="1225" y="248"/>
                    <a:pt x="1205" y="225"/>
                  </a:cubicBezTo>
                  <a:cubicBezTo>
                    <a:pt x="1196" y="218"/>
                    <a:pt x="1187" y="214"/>
                    <a:pt x="1178" y="214"/>
                  </a:cubicBezTo>
                  <a:cubicBezTo>
                    <a:pt x="1172" y="214"/>
                    <a:pt x="1167" y="215"/>
                    <a:pt x="1160" y="218"/>
                  </a:cubicBezTo>
                  <a:lnTo>
                    <a:pt x="848" y="336"/>
                  </a:lnTo>
                  <a:cubicBezTo>
                    <a:pt x="843" y="338"/>
                    <a:pt x="839" y="339"/>
                    <a:pt x="835" y="339"/>
                  </a:cubicBezTo>
                  <a:cubicBezTo>
                    <a:pt x="823" y="339"/>
                    <a:pt x="812" y="332"/>
                    <a:pt x="807" y="320"/>
                  </a:cubicBezTo>
                  <a:lnTo>
                    <a:pt x="668" y="24"/>
                  </a:lnTo>
                  <a:cubicBezTo>
                    <a:pt x="660" y="7"/>
                    <a:pt x="647" y="0"/>
                    <a:pt x="63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1"/>
            <p:cNvSpPr/>
            <p:nvPr/>
          </p:nvSpPr>
          <p:spPr>
            <a:xfrm>
              <a:off x="2973075" y="2163500"/>
              <a:ext cx="47975" cy="30900"/>
            </a:xfrm>
            <a:custGeom>
              <a:avLst/>
              <a:gdLst/>
              <a:ahLst/>
              <a:cxnLst/>
              <a:rect l="l" t="t" r="r" b="b"/>
              <a:pathLst>
                <a:path w="1919" h="1236" extrusionOk="0">
                  <a:moveTo>
                    <a:pt x="1708" y="1"/>
                  </a:moveTo>
                  <a:cubicBezTo>
                    <a:pt x="1677" y="1"/>
                    <a:pt x="1643" y="11"/>
                    <a:pt x="1616" y="28"/>
                  </a:cubicBezTo>
                  <a:lnTo>
                    <a:pt x="120" y="892"/>
                  </a:lnTo>
                  <a:cubicBezTo>
                    <a:pt x="32" y="943"/>
                    <a:pt x="1" y="1055"/>
                    <a:pt x="52" y="1143"/>
                  </a:cubicBezTo>
                  <a:cubicBezTo>
                    <a:pt x="86" y="1201"/>
                    <a:pt x="147" y="1235"/>
                    <a:pt x="212" y="1235"/>
                  </a:cubicBezTo>
                  <a:cubicBezTo>
                    <a:pt x="242" y="1235"/>
                    <a:pt x="273" y="1229"/>
                    <a:pt x="303" y="1211"/>
                  </a:cubicBezTo>
                  <a:lnTo>
                    <a:pt x="1799" y="347"/>
                  </a:lnTo>
                  <a:cubicBezTo>
                    <a:pt x="1888" y="297"/>
                    <a:pt x="1918" y="181"/>
                    <a:pt x="1868" y="96"/>
                  </a:cubicBezTo>
                  <a:cubicBezTo>
                    <a:pt x="1833" y="35"/>
                    <a:pt x="1772" y="1"/>
                    <a:pt x="1708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1"/>
            <p:cNvSpPr/>
            <p:nvPr/>
          </p:nvSpPr>
          <p:spPr>
            <a:xfrm>
              <a:off x="2973075" y="2185175"/>
              <a:ext cx="47975" cy="30800"/>
            </a:xfrm>
            <a:custGeom>
              <a:avLst/>
              <a:gdLst/>
              <a:ahLst/>
              <a:cxnLst/>
              <a:rect l="l" t="t" r="r" b="b"/>
              <a:pathLst>
                <a:path w="1919" h="1232" extrusionOk="0">
                  <a:moveTo>
                    <a:pt x="1708" y="1"/>
                  </a:moveTo>
                  <a:cubicBezTo>
                    <a:pt x="1677" y="1"/>
                    <a:pt x="1643" y="8"/>
                    <a:pt x="1616" y="25"/>
                  </a:cubicBezTo>
                  <a:lnTo>
                    <a:pt x="120" y="888"/>
                  </a:lnTo>
                  <a:cubicBezTo>
                    <a:pt x="32" y="939"/>
                    <a:pt x="1" y="1051"/>
                    <a:pt x="52" y="1140"/>
                  </a:cubicBezTo>
                  <a:cubicBezTo>
                    <a:pt x="86" y="1201"/>
                    <a:pt x="147" y="1231"/>
                    <a:pt x="212" y="1231"/>
                  </a:cubicBezTo>
                  <a:cubicBezTo>
                    <a:pt x="242" y="1231"/>
                    <a:pt x="273" y="1225"/>
                    <a:pt x="303" y="1208"/>
                  </a:cubicBezTo>
                  <a:lnTo>
                    <a:pt x="1799" y="344"/>
                  </a:lnTo>
                  <a:cubicBezTo>
                    <a:pt x="1888" y="293"/>
                    <a:pt x="1918" y="181"/>
                    <a:pt x="1868" y="92"/>
                  </a:cubicBezTo>
                  <a:cubicBezTo>
                    <a:pt x="1833" y="31"/>
                    <a:pt x="1772" y="1"/>
                    <a:pt x="1708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1"/>
            <p:cNvSpPr/>
            <p:nvPr/>
          </p:nvSpPr>
          <p:spPr>
            <a:xfrm>
              <a:off x="2973075" y="2206775"/>
              <a:ext cx="47975" cy="30800"/>
            </a:xfrm>
            <a:custGeom>
              <a:avLst/>
              <a:gdLst/>
              <a:ahLst/>
              <a:cxnLst/>
              <a:rect l="l" t="t" r="r" b="b"/>
              <a:pathLst>
                <a:path w="1919" h="1232" extrusionOk="0">
                  <a:moveTo>
                    <a:pt x="1708" y="0"/>
                  </a:moveTo>
                  <a:cubicBezTo>
                    <a:pt x="1677" y="0"/>
                    <a:pt x="1643" y="8"/>
                    <a:pt x="1616" y="24"/>
                  </a:cubicBezTo>
                  <a:lnTo>
                    <a:pt x="120" y="888"/>
                  </a:lnTo>
                  <a:cubicBezTo>
                    <a:pt x="32" y="939"/>
                    <a:pt x="1" y="1051"/>
                    <a:pt x="52" y="1139"/>
                  </a:cubicBezTo>
                  <a:cubicBezTo>
                    <a:pt x="86" y="1201"/>
                    <a:pt x="147" y="1232"/>
                    <a:pt x="212" y="1232"/>
                  </a:cubicBezTo>
                  <a:cubicBezTo>
                    <a:pt x="242" y="1232"/>
                    <a:pt x="273" y="1224"/>
                    <a:pt x="303" y="1207"/>
                  </a:cubicBezTo>
                  <a:lnTo>
                    <a:pt x="1799" y="344"/>
                  </a:lnTo>
                  <a:cubicBezTo>
                    <a:pt x="1888" y="293"/>
                    <a:pt x="1918" y="181"/>
                    <a:pt x="1868" y="92"/>
                  </a:cubicBezTo>
                  <a:cubicBezTo>
                    <a:pt x="1833" y="35"/>
                    <a:pt x="1772" y="0"/>
                    <a:pt x="1708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1"/>
            <p:cNvSpPr/>
            <p:nvPr/>
          </p:nvSpPr>
          <p:spPr>
            <a:xfrm>
              <a:off x="1541000" y="2967225"/>
              <a:ext cx="25025" cy="100825"/>
            </a:xfrm>
            <a:custGeom>
              <a:avLst/>
              <a:gdLst/>
              <a:ahLst/>
              <a:cxnLst/>
              <a:rect l="l" t="t" r="r" b="b"/>
              <a:pathLst>
                <a:path w="1001" h="4033" extrusionOk="0">
                  <a:moveTo>
                    <a:pt x="1" y="0"/>
                  </a:moveTo>
                  <a:lnTo>
                    <a:pt x="1" y="3455"/>
                  </a:lnTo>
                  <a:lnTo>
                    <a:pt x="1000" y="4033"/>
                  </a:lnTo>
                  <a:lnTo>
                    <a:pt x="1000" y="5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1"/>
            <p:cNvSpPr/>
            <p:nvPr/>
          </p:nvSpPr>
          <p:spPr>
            <a:xfrm>
              <a:off x="1615900" y="3131475"/>
              <a:ext cx="299275" cy="967475"/>
            </a:xfrm>
            <a:custGeom>
              <a:avLst/>
              <a:gdLst/>
              <a:ahLst/>
              <a:cxnLst/>
              <a:rect l="l" t="t" r="r" b="b"/>
              <a:pathLst>
                <a:path w="11971" h="38699" extrusionOk="0">
                  <a:moveTo>
                    <a:pt x="11678" y="1"/>
                  </a:moveTo>
                  <a:cubicBezTo>
                    <a:pt x="11607" y="1"/>
                    <a:pt x="11526" y="24"/>
                    <a:pt x="11440" y="74"/>
                  </a:cubicBezTo>
                  <a:lnTo>
                    <a:pt x="530" y="6370"/>
                  </a:lnTo>
                  <a:cubicBezTo>
                    <a:pt x="238" y="6540"/>
                    <a:pt x="0" y="6951"/>
                    <a:pt x="0" y="7292"/>
                  </a:cubicBezTo>
                  <a:lnTo>
                    <a:pt x="0" y="38318"/>
                  </a:lnTo>
                  <a:cubicBezTo>
                    <a:pt x="0" y="38560"/>
                    <a:pt x="120" y="38699"/>
                    <a:pt x="295" y="38699"/>
                  </a:cubicBezTo>
                  <a:cubicBezTo>
                    <a:pt x="366" y="38699"/>
                    <a:pt x="446" y="38676"/>
                    <a:pt x="530" y="38628"/>
                  </a:cubicBezTo>
                  <a:lnTo>
                    <a:pt x="11440" y="32328"/>
                  </a:lnTo>
                  <a:cubicBezTo>
                    <a:pt x="11733" y="32158"/>
                    <a:pt x="11971" y="31747"/>
                    <a:pt x="11971" y="31406"/>
                  </a:cubicBezTo>
                  <a:lnTo>
                    <a:pt x="11971" y="380"/>
                  </a:lnTo>
                  <a:cubicBezTo>
                    <a:pt x="11971" y="139"/>
                    <a:pt x="11851" y="1"/>
                    <a:pt x="1167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1"/>
            <p:cNvSpPr/>
            <p:nvPr/>
          </p:nvSpPr>
          <p:spPr>
            <a:xfrm>
              <a:off x="1665775" y="3217750"/>
              <a:ext cx="199525" cy="132550"/>
            </a:xfrm>
            <a:custGeom>
              <a:avLst/>
              <a:gdLst/>
              <a:ahLst/>
              <a:cxnLst/>
              <a:rect l="l" t="t" r="r" b="b"/>
              <a:pathLst>
                <a:path w="7981" h="5302" extrusionOk="0">
                  <a:moveTo>
                    <a:pt x="7698" y="0"/>
                  </a:moveTo>
                  <a:cubicBezTo>
                    <a:pt x="7624" y="0"/>
                    <a:pt x="7539" y="25"/>
                    <a:pt x="7450" y="77"/>
                  </a:cubicBezTo>
                  <a:lnTo>
                    <a:pt x="531" y="4072"/>
                  </a:lnTo>
                  <a:cubicBezTo>
                    <a:pt x="238" y="4242"/>
                    <a:pt x="1" y="4636"/>
                    <a:pt x="1" y="4956"/>
                  </a:cubicBezTo>
                  <a:cubicBezTo>
                    <a:pt x="1" y="5175"/>
                    <a:pt x="115" y="5301"/>
                    <a:pt x="283" y="5301"/>
                  </a:cubicBezTo>
                  <a:cubicBezTo>
                    <a:pt x="357" y="5301"/>
                    <a:pt x="441" y="5276"/>
                    <a:pt x="531" y="5224"/>
                  </a:cubicBezTo>
                  <a:lnTo>
                    <a:pt x="7450" y="1230"/>
                  </a:lnTo>
                  <a:cubicBezTo>
                    <a:pt x="7742" y="1060"/>
                    <a:pt x="7980" y="665"/>
                    <a:pt x="7980" y="346"/>
                  </a:cubicBezTo>
                  <a:cubicBezTo>
                    <a:pt x="7980" y="126"/>
                    <a:pt x="7865" y="0"/>
                    <a:pt x="769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1"/>
            <p:cNvSpPr/>
            <p:nvPr/>
          </p:nvSpPr>
          <p:spPr>
            <a:xfrm>
              <a:off x="1665775" y="3373925"/>
              <a:ext cx="24950" cy="36225"/>
            </a:xfrm>
            <a:custGeom>
              <a:avLst/>
              <a:gdLst/>
              <a:ahLst/>
              <a:cxnLst/>
              <a:rect l="l" t="t" r="r" b="b"/>
              <a:pathLst>
                <a:path w="998" h="1449" extrusionOk="0">
                  <a:moveTo>
                    <a:pt x="821" y="1"/>
                  </a:moveTo>
                  <a:cubicBezTo>
                    <a:pt x="778" y="1"/>
                    <a:pt x="729" y="15"/>
                    <a:pt x="677" y="45"/>
                  </a:cubicBezTo>
                  <a:lnTo>
                    <a:pt x="320" y="252"/>
                  </a:lnTo>
                  <a:cubicBezTo>
                    <a:pt x="144" y="354"/>
                    <a:pt x="1" y="599"/>
                    <a:pt x="1" y="803"/>
                  </a:cubicBezTo>
                  <a:lnTo>
                    <a:pt x="1" y="1218"/>
                  </a:lnTo>
                  <a:cubicBezTo>
                    <a:pt x="1" y="1363"/>
                    <a:pt x="73" y="1448"/>
                    <a:pt x="179" y="1448"/>
                  </a:cubicBezTo>
                  <a:cubicBezTo>
                    <a:pt x="221" y="1448"/>
                    <a:pt x="269" y="1434"/>
                    <a:pt x="320" y="1405"/>
                  </a:cubicBezTo>
                  <a:lnTo>
                    <a:pt x="681" y="1198"/>
                  </a:lnTo>
                  <a:cubicBezTo>
                    <a:pt x="854" y="1096"/>
                    <a:pt x="997" y="847"/>
                    <a:pt x="997" y="643"/>
                  </a:cubicBezTo>
                  <a:lnTo>
                    <a:pt x="997" y="228"/>
                  </a:lnTo>
                  <a:cubicBezTo>
                    <a:pt x="997" y="84"/>
                    <a:pt x="926" y="1"/>
                    <a:pt x="82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1"/>
            <p:cNvSpPr/>
            <p:nvPr/>
          </p:nvSpPr>
          <p:spPr>
            <a:xfrm>
              <a:off x="1715675" y="3275350"/>
              <a:ext cx="149625" cy="103750"/>
            </a:xfrm>
            <a:custGeom>
              <a:avLst/>
              <a:gdLst/>
              <a:ahLst/>
              <a:cxnLst/>
              <a:rect l="l" t="t" r="r" b="b"/>
              <a:pathLst>
                <a:path w="5985" h="4150" extrusionOk="0">
                  <a:moveTo>
                    <a:pt x="5703" y="1"/>
                  </a:moveTo>
                  <a:cubicBezTo>
                    <a:pt x="5629" y="1"/>
                    <a:pt x="5544" y="25"/>
                    <a:pt x="5454" y="78"/>
                  </a:cubicBezTo>
                  <a:lnTo>
                    <a:pt x="531" y="2920"/>
                  </a:lnTo>
                  <a:cubicBezTo>
                    <a:pt x="238" y="3090"/>
                    <a:pt x="1" y="3484"/>
                    <a:pt x="1" y="3804"/>
                  </a:cubicBezTo>
                  <a:cubicBezTo>
                    <a:pt x="1" y="4024"/>
                    <a:pt x="115" y="4150"/>
                    <a:pt x="282" y="4150"/>
                  </a:cubicBezTo>
                  <a:cubicBezTo>
                    <a:pt x="356" y="4150"/>
                    <a:pt x="441" y="4125"/>
                    <a:pt x="531" y="4073"/>
                  </a:cubicBezTo>
                  <a:lnTo>
                    <a:pt x="5454" y="1231"/>
                  </a:lnTo>
                  <a:cubicBezTo>
                    <a:pt x="5746" y="1061"/>
                    <a:pt x="5984" y="666"/>
                    <a:pt x="5984" y="347"/>
                  </a:cubicBezTo>
                  <a:cubicBezTo>
                    <a:pt x="5984" y="126"/>
                    <a:pt x="5870" y="1"/>
                    <a:pt x="570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1"/>
            <p:cNvSpPr/>
            <p:nvPr/>
          </p:nvSpPr>
          <p:spPr>
            <a:xfrm>
              <a:off x="1665775" y="3431550"/>
              <a:ext cx="24950" cy="36225"/>
            </a:xfrm>
            <a:custGeom>
              <a:avLst/>
              <a:gdLst/>
              <a:ahLst/>
              <a:cxnLst/>
              <a:rect l="l" t="t" r="r" b="b"/>
              <a:pathLst>
                <a:path w="998" h="1449" extrusionOk="0">
                  <a:moveTo>
                    <a:pt x="821" y="1"/>
                  </a:moveTo>
                  <a:cubicBezTo>
                    <a:pt x="778" y="1"/>
                    <a:pt x="729" y="15"/>
                    <a:pt x="677" y="45"/>
                  </a:cubicBezTo>
                  <a:lnTo>
                    <a:pt x="320" y="252"/>
                  </a:lnTo>
                  <a:cubicBezTo>
                    <a:pt x="144" y="354"/>
                    <a:pt x="1" y="602"/>
                    <a:pt x="1" y="806"/>
                  </a:cubicBezTo>
                  <a:lnTo>
                    <a:pt x="1" y="1221"/>
                  </a:lnTo>
                  <a:cubicBezTo>
                    <a:pt x="1" y="1366"/>
                    <a:pt x="72" y="1449"/>
                    <a:pt x="177" y="1449"/>
                  </a:cubicBezTo>
                  <a:cubicBezTo>
                    <a:pt x="220" y="1449"/>
                    <a:pt x="268" y="1435"/>
                    <a:pt x="320" y="1405"/>
                  </a:cubicBezTo>
                  <a:lnTo>
                    <a:pt x="681" y="1198"/>
                  </a:lnTo>
                  <a:cubicBezTo>
                    <a:pt x="854" y="1096"/>
                    <a:pt x="997" y="847"/>
                    <a:pt x="997" y="643"/>
                  </a:cubicBezTo>
                  <a:lnTo>
                    <a:pt x="997" y="228"/>
                  </a:lnTo>
                  <a:cubicBezTo>
                    <a:pt x="997" y="84"/>
                    <a:pt x="926" y="1"/>
                    <a:pt x="82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1"/>
            <p:cNvSpPr/>
            <p:nvPr/>
          </p:nvSpPr>
          <p:spPr>
            <a:xfrm>
              <a:off x="1715675" y="3333000"/>
              <a:ext cx="149625" cy="103725"/>
            </a:xfrm>
            <a:custGeom>
              <a:avLst/>
              <a:gdLst/>
              <a:ahLst/>
              <a:cxnLst/>
              <a:rect l="l" t="t" r="r" b="b"/>
              <a:pathLst>
                <a:path w="5985" h="4149" extrusionOk="0">
                  <a:moveTo>
                    <a:pt x="5702" y="0"/>
                  </a:moveTo>
                  <a:cubicBezTo>
                    <a:pt x="5628" y="0"/>
                    <a:pt x="5543" y="25"/>
                    <a:pt x="5454" y="77"/>
                  </a:cubicBezTo>
                  <a:lnTo>
                    <a:pt x="531" y="2920"/>
                  </a:lnTo>
                  <a:cubicBezTo>
                    <a:pt x="238" y="3089"/>
                    <a:pt x="1" y="3483"/>
                    <a:pt x="1" y="3803"/>
                  </a:cubicBezTo>
                  <a:cubicBezTo>
                    <a:pt x="1" y="4023"/>
                    <a:pt x="115" y="4149"/>
                    <a:pt x="282" y="4149"/>
                  </a:cubicBezTo>
                  <a:cubicBezTo>
                    <a:pt x="356" y="4149"/>
                    <a:pt x="441" y="4124"/>
                    <a:pt x="531" y="4072"/>
                  </a:cubicBezTo>
                  <a:lnTo>
                    <a:pt x="5454" y="1230"/>
                  </a:lnTo>
                  <a:cubicBezTo>
                    <a:pt x="5746" y="1060"/>
                    <a:pt x="5984" y="665"/>
                    <a:pt x="5984" y="346"/>
                  </a:cubicBezTo>
                  <a:cubicBezTo>
                    <a:pt x="5984" y="126"/>
                    <a:pt x="5869" y="0"/>
                    <a:pt x="570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1"/>
            <p:cNvSpPr/>
            <p:nvPr/>
          </p:nvSpPr>
          <p:spPr>
            <a:xfrm>
              <a:off x="1665775" y="3489125"/>
              <a:ext cx="24950" cy="36200"/>
            </a:xfrm>
            <a:custGeom>
              <a:avLst/>
              <a:gdLst/>
              <a:ahLst/>
              <a:cxnLst/>
              <a:rect l="l" t="t" r="r" b="b"/>
              <a:pathLst>
                <a:path w="998" h="1448" extrusionOk="0">
                  <a:moveTo>
                    <a:pt x="819" y="0"/>
                  </a:moveTo>
                  <a:cubicBezTo>
                    <a:pt x="777" y="0"/>
                    <a:pt x="728" y="14"/>
                    <a:pt x="677" y="44"/>
                  </a:cubicBezTo>
                  <a:lnTo>
                    <a:pt x="320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20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8" y="1434"/>
                    <a:pt x="320" y="1404"/>
                  </a:cubicBezTo>
                  <a:lnTo>
                    <a:pt x="681" y="1196"/>
                  </a:lnTo>
                  <a:cubicBezTo>
                    <a:pt x="854" y="1094"/>
                    <a:pt x="997" y="846"/>
                    <a:pt x="997" y="645"/>
                  </a:cubicBezTo>
                  <a:lnTo>
                    <a:pt x="997" y="227"/>
                  </a:lnTo>
                  <a:cubicBezTo>
                    <a:pt x="997" y="84"/>
                    <a:pt x="925" y="0"/>
                    <a:pt x="81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1"/>
            <p:cNvSpPr/>
            <p:nvPr/>
          </p:nvSpPr>
          <p:spPr>
            <a:xfrm>
              <a:off x="1715675" y="3390575"/>
              <a:ext cx="149625" cy="103700"/>
            </a:xfrm>
            <a:custGeom>
              <a:avLst/>
              <a:gdLst/>
              <a:ahLst/>
              <a:cxnLst/>
              <a:rect l="l" t="t" r="r" b="b"/>
              <a:pathLst>
                <a:path w="5985" h="4148" extrusionOk="0">
                  <a:moveTo>
                    <a:pt x="5701" y="1"/>
                  </a:moveTo>
                  <a:cubicBezTo>
                    <a:pt x="5627" y="1"/>
                    <a:pt x="5543" y="25"/>
                    <a:pt x="5454" y="76"/>
                  </a:cubicBezTo>
                  <a:lnTo>
                    <a:pt x="531" y="2918"/>
                  </a:lnTo>
                  <a:cubicBezTo>
                    <a:pt x="238" y="3088"/>
                    <a:pt x="1" y="3482"/>
                    <a:pt x="1" y="3802"/>
                  </a:cubicBezTo>
                  <a:cubicBezTo>
                    <a:pt x="1" y="4023"/>
                    <a:pt x="114" y="4148"/>
                    <a:pt x="281" y="4148"/>
                  </a:cubicBezTo>
                  <a:cubicBezTo>
                    <a:pt x="355" y="4148"/>
                    <a:pt x="441" y="4123"/>
                    <a:pt x="531" y="4070"/>
                  </a:cubicBezTo>
                  <a:lnTo>
                    <a:pt x="5454" y="1229"/>
                  </a:lnTo>
                  <a:cubicBezTo>
                    <a:pt x="5746" y="1058"/>
                    <a:pt x="5984" y="664"/>
                    <a:pt x="5984" y="348"/>
                  </a:cubicBezTo>
                  <a:cubicBezTo>
                    <a:pt x="5984" y="126"/>
                    <a:pt x="5869" y="1"/>
                    <a:pt x="57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1"/>
            <p:cNvSpPr/>
            <p:nvPr/>
          </p:nvSpPr>
          <p:spPr>
            <a:xfrm>
              <a:off x="1665775" y="3546675"/>
              <a:ext cx="24950" cy="36175"/>
            </a:xfrm>
            <a:custGeom>
              <a:avLst/>
              <a:gdLst/>
              <a:ahLst/>
              <a:cxnLst/>
              <a:rect l="l" t="t" r="r" b="b"/>
              <a:pathLst>
                <a:path w="998" h="1447" extrusionOk="0">
                  <a:moveTo>
                    <a:pt x="819" y="0"/>
                  </a:moveTo>
                  <a:cubicBezTo>
                    <a:pt x="777" y="0"/>
                    <a:pt x="728" y="14"/>
                    <a:pt x="677" y="43"/>
                  </a:cubicBezTo>
                  <a:lnTo>
                    <a:pt x="320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19"/>
                  </a:lnTo>
                  <a:cubicBezTo>
                    <a:pt x="1" y="1364"/>
                    <a:pt x="72" y="1447"/>
                    <a:pt x="177" y="1447"/>
                  </a:cubicBezTo>
                  <a:cubicBezTo>
                    <a:pt x="220" y="1447"/>
                    <a:pt x="268" y="1433"/>
                    <a:pt x="320" y="1403"/>
                  </a:cubicBezTo>
                  <a:lnTo>
                    <a:pt x="681" y="1196"/>
                  </a:lnTo>
                  <a:cubicBezTo>
                    <a:pt x="854" y="1094"/>
                    <a:pt x="997" y="846"/>
                    <a:pt x="997" y="645"/>
                  </a:cubicBezTo>
                  <a:lnTo>
                    <a:pt x="997" y="227"/>
                  </a:lnTo>
                  <a:cubicBezTo>
                    <a:pt x="997" y="84"/>
                    <a:pt x="925" y="0"/>
                    <a:pt x="81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1"/>
            <p:cNvSpPr/>
            <p:nvPr/>
          </p:nvSpPr>
          <p:spPr>
            <a:xfrm>
              <a:off x="1715675" y="3448125"/>
              <a:ext cx="149625" cy="103700"/>
            </a:xfrm>
            <a:custGeom>
              <a:avLst/>
              <a:gdLst/>
              <a:ahLst/>
              <a:cxnLst/>
              <a:rect l="l" t="t" r="r" b="b"/>
              <a:pathLst>
                <a:path w="5985" h="4148" extrusionOk="0">
                  <a:moveTo>
                    <a:pt x="5701" y="0"/>
                  </a:moveTo>
                  <a:cubicBezTo>
                    <a:pt x="5627" y="0"/>
                    <a:pt x="5543" y="24"/>
                    <a:pt x="5454" y="75"/>
                  </a:cubicBezTo>
                  <a:lnTo>
                    <a:pt x="531" y="2917"/>
                  </a:lnTo>
                  <a:cubicBezTo>
                    <a:pt x="238" y="3088"/>
                    <a:pt x="1" y="3482"/>
                    <a:pt x="1" y="3802"/>
                  </a:cubicBezTo>
                  <a:cubicBezTo>
                    <a:pt x="1" y="4022"/>
                    <a:pt x="114" y="4148"/>
                    <a:pt x="281" y="4148"/>
                  </a:cubicBezTo>
                  <a:cubicBezTo>
                    <a:pt x="356" y="4148"/>
                    <a:pt x="441" y="4123"/>
                    <a:pt x="531" y="4070"/>
                  </a:cubicBezTo>
                  <a:lnTo>
                    <a:pt x="5454" y="1228"/>
                  </a:lnTo>
                  <a:cubicBezTo>
                    <a:pt x="5746" y="1058"/>
                    <a:pt x="5984" y="664"/>
                    <a:pt x="5984" y="344"/>
                  </a:cubicBezTo>
                  <a:cubicBezTo>
                    <a:pt x="5984" y="125"/>
                    <a:pt x="5869" y="0"/>
                    <a:pt x="57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1"/>
            <p:cNvSpPr/>
            <p:nvPr/>
          </p:nvSpPr>
          <p:spPr>
            <a:xfrm>
              <a:off x="1664675" y="3535100"/>
              <a:ext cx="199600" cy="132550"/>
            </a:xfrm>
            <a:custGeom>
              <a:avLst/>
              <a:gdLst/>
              <a:ahLst/>
              <a:cxnLst/>
              <a:rect l="l" t="t" r="r" b="b"/>
              <a:pathLst>
                <a:path w="7984" h="5302" extrusionOk="0">
                  <a:moveTo>
                    <a:pt x="7701" y="1"/>
                  </a:moveTo>
                  <a:cubicBezTo>
                    <a:pt x="7627" y="1"/>
                    <a:pt x="7543" y="26"/>
                    <a:pt x="7453" y="78"/>
                  </a:cubicBezTo>
                  <a:lnTo>
                    <a:pt x="534" y="4073"/>
                  </a:lnTo>
                  <a:cubicBezTo>
                    <a:pt x="241" y="4243"/>
                    <a:pt x="1" y="4637"/>
                    <a:pt x="1" y="4957"/>
                  </a:cubicBezTo>
                  <a:cubicBezTo>
                    <a:pt x="1" y="5176"/>
                    <a:pt x="115" y="5302"/>
                    <a:pt x="284" y="5302"/>
                  </a:cubicBezTo>
                  <a:cubicBezTo>
                    <a:pt x="358" y="5302"/>
                    <a:pt x="444" y="5277"/>
                    <a:pt x="534" y="5225"/>
                  </a:cubicBezTo>
                  <a:lnTo>
                    <a:pt x="7453" y="1230"/>
                  </a:lnTo>
                  <a:cubicBezTo>
                    <a:pt x="7745" y="1060"/>
                    <a:pt x="7983" y="666"/>
                    <a:pt x="7983" y="347"/>
                  </a:cubicBezTo>
                  <a:cubicBezTo>
                    <a:pt x="7983" y="127"/>
                    <a:pt x="7869" y="1"/>
                    <a:pt x="77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1"/>
            <p:cNvSpPr/>
            <p:nvPr/>
          </p:nvSpPr>
          <p:spPr>
            <a:xfrm>
              <a:off x="1664675" y="3691300"/>
              <a:ext cx="25025" cy="36200"/>
            </a:xfrm>
            <a:custGeom>
              <a:avLst/>
              <a:gdLst/>
              <a:ahLst/>
              <a:cxnLst/>
              <a:rect l="l" t="t" r="r" b="b"/>
              <a:pathLst>
                <a:path w="1001" h="1448" extrusionOk="0">
                  <a:moveTo>
                    <a:pt x="824" y="0"/>
                  </a:moveTo>
                  <a:cubicBezTo>
                    <a:pt x="781" y="0"/>
                    <a:pt x="732" y="15"/>
                    <a:pt x="680" y="44"/>
                  </a:cubicBezTo>
                  <a:lnTo>
                    <a:pt x="320" y="252"/>
                  </a:lnTo>
                  <a:cubicBezTo>
                    <a:pt x="144" y="354"/>
                    <a:pt x="1" y="599"/>
                    <a:pt x="1" y="803"/>
                  </a:cubicBezTo>
                  <a:lnTo>
                    <a:pt x="1" y="1218"/>
                  </a:lnTo>
                  <a:cubicBezTo>
                    <a:pt x="1" y="1363"/>
                    <a:pt x="73" y="1448"/>
                    <a:pt x="178" y="1448"/>
                  </a:cubicBezTo>
                  <a:cubicBezTo>
                    <a:pt x="221" y="1448"/>
                    <a:pt x="269" y="1434"/>
                    <a:pt x="320" y="1405"/>
                  </a:cubicBezTo>
                  <a:lnTo>
                    <a:pt x="680" y="1197"/>
                  </a:lnTo>
                  <a:cubicBezTo>
                    <a:pt x="858" y="1095"/>
                    <a:pt x="1000" y="847"/>
                    <a:pt x="1000" y="643"/>
                  </a:cubicBezTo>
                  <a:lnTo>
                    <a:pt x="1000" y="228"/>
                  </a:lnTo>
                  <a:cubicBezTo>
                    <a:pt x="1000" y="84"/>
                    <a:pt x="929" y="0"/>
                    <a:pt x="82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1"/>
            <p:cNvSpPr/>
            <p:nvPr/>
          </p:nvSpPr>
          <p:spPr>
            <a:xfrm>
              <a:off x="1714550" y="3592725"/>
              <a:ext cx="149725" cy="103750"/>
            </a:xfrm>
            <a:custGeom>
              <a:avLst/>
              <a:gdLst/>
              <a:ahLst/>
              <a:cxnLst/>
              <a:rect l="l" t="t" r="r" b="b"/>
              <a:pathLst>
                <a:path w="5989" h="4150" extrusionOk="0">
                  <a:moveTo>
                    <a:pt x="5708" y="0"/>
                  </a:moveTo>
                  <a:cubicBezTo>
                    <a:pt x="5633" y="0"/>
                    <a:pt x="5548" y="25"/>
                    <a:pt x="5458" y="78"/>
                  </a:cubicBezTo>
                  <a:lnTo>
                    <a:pt x="535" y="2920"/>
                  </a:lnTo>
                  <a:cubicBezTo>
                    <a:pt x="239" y="3090"/>
                    <a:pt x="1" y="3485"/>
                    <a:pt x="1" y="3804"/>
                  </a:cubicBezTo>
                  <a:cubicBezTo>
                    <a:pt x="1" y="4023"/>
                    <a:pt x="115" y="4150"/>
                    <a:pt x="285" y="4150"/>
                  </a:cubicBezTo>
                  <a:cubicBezTo>
                    <a:pt x="359" y="4150"/>
                    <a:pt x="445" y="4125"/>
                    <a:pt x="535" y="4073"/>
                  </a:cubicBezTo>
                  <a:lnTo>
                    <a:pt x="5458" y="1230"/>
                  </a:lnTo>
                  <a:cubicBezTo>
                    <a:pt x="5750" y="1061"/>
                    <a:pt x="5988" y="666"/>
                    <a:pt x="5988" y="347"/>
                  </a:cubicBezTo>
                  <a:cubicBezTo>
                    <a:pt x="5988" y="126"/>
                    <a:pt x="5874" y="0"/>
                    <a:pt x="570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1"/>
            <p:cNvSpPr/>
            <p:nvPr/>
          </p:nvSpPr>
          <p:spPr>
            <a:xfrm>
              <a:off x="1664675" y="3748925"/>
              <a:ext cx="25025" cy="36225"/>
            </a:xfrm>
            <a:custGeom>
              <a:avLst/>
              <a:gdLst/>
              <a:ahLst/>
              <a:cxnLst/>
              <a:rect l="l" t="t" r="r" b="b"/>
              <a:pathLst>
                <a:path w="1001" h="1449" extrusionOk="0">
                  <a:moveTo>
                    <a:pt x="824" y="1"/>
                  </a:moveTo>
                  <a:cubicBezTo>
                    <a:pt x="781" y="1"/>
                    <a:pt x="732" y="15"/>
                    <a:pt x="680" y="44"/>
                  </a:cubicBezTo>
                  <a:lnTo>
                    <a:pt x="320" y="252"/>
                  </a:lnTo>
                  <a:cubicBezTo>
                    <a:pt x="144" y="354"/>
                    <a:pt x="1" y="603"/>
                    <a:pt x="1" y="807"/>
                  </a:cubicBezTo>
                  <a:lnTo>
                    <a:pt x="1" y="1221"/>
                  </a:lnTo>
                  <a:cubicBezTo>
                    <a:pt x="1" y="1365"/>
                    <a:pt x="72" y="1449"/>
                    <a:pt x="177" y="1449"/>
                  </a:cubicBezTo>
                  <a:cubicBezTo>
                    <a:pt x="220" y="1449"/>
                    <a:pt x="268" y="1434"/>
                    <a:pt x="320" y="1405"/>
                  </a:cubicBezTo>
                  <a:lnTo>
                    <a:pt x="680" y="1197"/>
                  </a:lnTo>
                  <a:cubicBezTo>
                    <a:pt x="858" y="1095"/>
                    <a:pt x="1000" y="847"/>
                    <a:pt x="1000" y="643"/>
                  </a:cubicBezTo>
                  <a:lnTo>
                    <a:pt x="1000" y="228"/>
                  </a:lnTo>
                  <a:cubicBezTo>
                    <a:pt x="1000" y="84"/>
                    <a:pt x="929" y="1"/>
                    <a:pt x="82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1"/>
            <p:cNvSpPr/>
            <p:nvPr/>
          </p:nvSpPr>
          <p:spPr>
            <a:xfrm>
              <a:off x="1714550" y="3650375"/>
              <a:ext cx="149725" cy="103725"/>
            </a:xfrm>
            <a:custGeom>
              <a:avLst/>
              <a:gdLst/>
              <a:ahLst/>
              <a:cxnLst/>
              <a:rect l="l" t="t" r="r" b="b"/>
              <a:pathLst>
                <a:path w="5989" h="4149" extrusionOk="0">
                  <a:moveTo>
                    <a:pt x="5706" y="0"/>
                  </a:moveTo>
                  <a:cubicBezTo>
                    <a:pt x="5632" y="0"/>
                    <a:pt x="5548" y="25"/>
                    <a:pt x="5458" y="77"/>
                  </a:cubicBezTo>
                  <a:lnTo>
                    <a:pt x="535" y="2919"/>
                  </a:lnTo>
                  <a:cubicBezTo>
                    <a:pt x="239" y="3089"/>
                    <a:pt x="1" y="3484"/>
                    <a:pt x="1" y="3803"/>
                  </a:cubicBezTo>
                  <a:cubicBezTo>
                    <a:pt x="1" y="4022"/>
                    <a:pt x="115" y="4149"/>
                    <a:pt x="285" y="4149"/>
                  </a:cubicBezTo>
                  <a:cubicBezTo>
                    <a:pt x="359" y="4149"/>
                    <a:pt x="445" y="4124"/>
                    <a:pt x="535" y="4072"/>
                  </a:cubicBezTo>
                  <a:lnTo>
                    <a:pt x="5458" y="1229"/>
                  </a:lnTo>
                  <a:cubicBezTo>
                    <a:pt x="5750" y="1060"/>
                    <a:pt x="5988" y="665"/>
                    <a:pt x="5988" y="346"/>
                  </a:cubicBezTo>
                  <a:cubicBezTo>
                    <a:pt x="5988" y="126"/>
                    <a:pt x="5874" y="0"/>
                    <a:pt x="570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1"/>
            <p:cNvSpPr/>
            <p:nvPr/>
          </p:nvSpPr>
          <p:spPr>
            <a:xfrm>
              <a:off x="1664675" y="3806475"/>
              <a:ext cx="25025" cy="36225"/>
            </a:xfrm>
            <a:custGeom>
              <a:avLst/>
              <a:gdLst/>
              <a:ahLst/>
              <a:cxnLst/>
              <a:rect l="l" t="t" r="r" b="b"/>
              <a:pathLst>
                <a:path w="1001" h="1449" extrusionOk="0">
                  <a:moveTo>
                    <a:pt x="823" y="1"/>
                  </a:moveTo>
                  <a:cubicBezTo>
                    <a:pt x="780" y="1"/>
                    <a:pt x="732" y="15"/>
                    <a:pt x="680" y="44"/>
                  </a:cubicBezTo>
                  <a:lnTo>
                    <a:pt x="320" y="251"/>
                  </a:lnTo>
                  <a:cubicBezTo>
                    <a:pt x="144" y="353"/>
                    <a:pt x="1" y="602"/>
                    <a:pt x="1" y="806"/>
                  </a:cubicBezTo>
                  <a:lnTo>
                    <a:pt x="1" y="1221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8" y="1434"/>
                    <a:pt x="320" y="1404"/>
                  </a:cubicBezTo>
                  <a:lnTo>
                    <a:pt x="680" y="1197"/>
                  </a:lnTo>
                  <a:cubicBezTo>
                    <a:pt x="858" y="1095"/>
                    <a:pt x="1000" y="847"/>
                    <a:pt x="1000" y="646"/>
                  </a:cubicBezTo>
                  <a:lnTo>
                    <a:pt x="1000" y="228"/>
                  </a:lnTo>
                  <a:cubicBezTo>
                    <a:pt x="1000" y="85"/>
                    <a:pt x="928" y="1"/>
                    <a:pt x="82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1"/>
            <p:cNvSpPr/>
            <p:nvPr/>
          </p:nvSpPr>
          <p:spPr>
            <a:xfrm>
              <a:off x="1714550" y="3707950"/>
              <a:ext cx="149725" cy="103700"/>
            </a:xfrm>
            <a:custGeom>
              <a:avLst/>
              <a:gdLst/>
              <a:ahLst/>
              <a:cxnLst/>
              <a:rect l="l" t="t" r="r" b="b"/>
              <a:pathLst>
                <a:path w="5989" h="4148" extrusionOk="0">
                  <a:moveTo>
                    <a:pt x="5706" y="0"/>
                  </a:moveTo>
                  <a:cubicBezTo>
                    <a:pt x="5632" y="0"/>
                    <a:pt x="5547" y="25"/>
                    <a:pt x="5458" y="76"/>
                  </a:cubicBezTo>
                  <a:lnTo>
                    <a:pt x="535" y="2918"/>
                  </a:lnTo>
                  <a:cubicBezTo>
                    <a:pt x="239" y="3088"/>
                    <a:pt x="1" y="3486"/>
                    <a:pt x="1" y="3802"/>
                  </a:cubicBezTo>
                  <a:cubicBezTo>
                    <a:pt x="1" y="4023"/>
                    <a:pt x="115" y="4148"/>
                    <a:pt x="283" y="4148"/>
                  </a:cubicBezTo>
                  <a:cubicBezTo>
                    <a:pt x="358" y="4148"/>
                    <a:pt x="444" y="4123"/>
                    <a:pt x="535" y="4070"/>
                  </a:cubicBezTo>
                  <a:lnTo>
                    <a:pt x="5458" y="1228"/>
                  </a:lnTo>
                  <a:cubicBezTo>
                    <a:pt x="5750" y="1058"/>
                    <a:pt x="5988" y="663"/>
                    <a:pt x="5988" y="348"/>
                  </a:cubicBezTo>
                  <a:cubicBezTo>
                    <a:pt x="5988" y="126"/>
                    <a:pt x="5873" y="0"/>
                    <a:pt x="570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1"/>
            <p:cNvSpPr/>
            <p:nvPr/>
          </p:nvSpPr>
          <p:spPr>
            <a:xfrm>
              <a:off x="1664675" y="3864025"/>
              <a:ext cx="25025" cy="36225"/>
            </a:xfrm>
            <a:custGeom>
              <a:avLst/>
              <a:gdLst/>
              <a:ahLst/>
              <a:cxnLst/>
              <a:rect l="l" t="t" r="r" b="b"/>
              <a:pathLst>
                <a:path w="1001" h="1449" extrusionOk="0">
                  <a:moveTo>
                    <a:pt x="823" y="1"/>
                  </a:moveTo>
                  <a:cubicBezTo>
                    <a:pt x="780" y="1"/>
                    <a:pt x="732" y="15"/>
                    <a:pt x="680" y="44"/>
                  </a:cubicBezTo>
                  <a:lnTo>
                    <a:pt x="320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21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8" y="1434"/>
                    <a:pt x="320" y="1404"/>
                  </a:cubicBezTo>
                  <a:lnTo>
                    <a:pt x="680" y="1197"/>
                  </a:lnTo>
                  <a:cubicBezTo>
                    <a:pt x="858" y="1095"/>
                    <a:pt x="1000" y="846"/>
                    <a:pt x="1000" y="646"/>
                  </a:cubicBezTo>
                  <a:lnTo>
                    <a:pt x="1000" y="228"/>
                  </a:lnTo>
                  <a:cubicBezTo>
                    <a:pt x="1000" y="85"/>
                    <a:pt x="928" y="1"/>
                    <a:pt x="82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1"/>
            <p:cNvSpPr/>
            <p:nvPr/>
          </p:nvSpPr>
          <p:spPr>
            <a:xfrm>
              <a:off x="1714550" y="3765475"/>
              <a:ext cx="149725" cy="103725"/>
            </a:xfrm>
            <a:custGeom>
              <a:avLst/>
              <a:gdLst/>
              <a:ahLst/>
              <a:cxnLst/>
              <a:rect l="l" t="t" r="r" b="b"/>
              <a:pathLst>
                <a:path w="5989" h="4149" extrusionOk="0">
                  <a:moveTo>
                    <a:pt x="5705" y="1"/>
                  </a:moveTo>
                  <a:cubicBezTo>
                    <a:pt x="5631" y="1"/>
                    <a:pt x="5547" y="25"/>
                    <a:pt x="5458" y="76"/>
                  </a:cubicBezTo>
                  <a:lnTo>
                    <a:pt x="535" y="2919"/>
                  </a:lnTo>
                  <a:cubicBezTo>
                    <a:pt x="239" y="3088"/>
                    <a:pt x="1" y="3483"/>
                    <a:pt x="1" y="3802"/>
                  </a:cubicBezTo>
                  <a:cubicBezTo>
                    <a:pt x="1" y="4023"/>
                    <a:pt x="115" y="4149"/>
                    <a:pt x="283" y="4149"/>
                  </a:cubicBezTo>
                  <a:cubicBezTo>
                    <a:pt x="358" y="4149"/>
                    <a:pt x="444" y="4124"/>
                    <a:pt x="535" y="4071"/>
                  </a:cubicBezTo>
                  <a:lnTo>
                    <a:pt x="5458" y="1229"/>
                  </a:lnTo>
                  <a:cubicBezTo>
                    <a:pt x="5750" y="1059"/>
                    <a:pt x="5988" y="664"/>
                    <a:pt x="5988" y="349"/>
                  </a:cubicBezTo>
                  <a:cubicBezTo>
                    <a:pt x="5988" y="126"/>
                    <a:pt x="5873" y="1"/>
                    <a:pt x="570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1"/>
            <p:cNvSpPr/>
            <p:nvPr/>
          </p:nvSpPr>
          <p:spPr>
            <a:xfrm>
              <a:off x="2563650" y="2800275"/>
              <a:ext cx="374175" cy="249200"/>
            </a:xfrm>
            <a:custGeom>
              <a:avLst/>
              <a:gdLst/>
              <a:ahLst/>
              <a:cxnLst/>
              <a:rect l="l" t="t" r="r" b="b"/>
              <a:pathLst>
                <a:path w="14967" h="9968" extrusionOk="0">
                  <a:moveTo>
                    <a:pt x="14672" y="0"/>
                  </a:moveTo>
                  <a:cubicBezTo>
                    <a:pt x="14600" y="0"/>
                    <a:pt x="14519" y="24"/>
                    <a:pt x="14433" y="73"/>
                  </a:cubicBezTo>
                  <a:lnTo>
                    <a:pt x="531" y="8100"/>
                  </a:lnTo>
                  <a:cubicBezTo>
                    <a:pt x="239" y="8269"/>
                    <a:pt x="1" y="8681"/>
                    <a:pt x="1" y="9021"/>
                  </a:cubicBezTo>
                  <a:lnTo>
                    <a:pt x="1" y="9589"/>
                  </a:lnTo>
                  <a:cubicBezTo>
                    <a:pt x="1" y="9830"/>
                    <a:pt x="120" y="9968"/>
                    <a:pt x="294" y="9968"/>
                  </a:cubicBezTo>
                  <a:cubicBezTo>
                    <a:pt x="365" y="9968"/>
                    <a:pt x="446" y="9944"/>
                    <a:pt x="531" y="9895"/>
                  </a:cubicBezTo>
                  <a:lnTo>
                    <a:pt x="14433" y="1803"/>
                  </a:lnTo>
                  <a:cubicBezTo>
                    <a:pt x="14729" y="1633"/>
                    <a:pt x="14967" y="1219"/>
                    <a:pt x="14967" y="878"/>
                  </a:cubicBezTo>
                  <a:lnTo>
                    <a:pt x="14967" y="379"/>
                  </a:lnTo>
                  <a:cubicBezTo>
                    <a:pt x="14967" y="140"/>
                    <a:pt x="14847" y="0"/>
                    <a:pt x="1467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1"/>
            <p:cNvSpPr/>
            <p:nvPr/>
          </p:nvSpPr>
          <p:spPr>
            <a:xfrm>
              <a:off x="2563650" y="2857775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9" y="0"/>
                  </a:moveTo>
                  <a:cubicBezTo>
                    <a:pt x="16605" y="0"/>
                    <a:pt x="16519" y="25"/>
                    <a:pt x="16429" y="78"/>
                  </a:cubicBezTo>
                  <a:lnTo>
                    <a:pt x="531" y="9254"/>
                  </a:lnTo>
                  <a:cubicBezTo>
                    <a:pt x="239" y="9424"/>
                    <a:pt x="1" y="9818"/>
                    <a:pt x="1" y="10138"/>
                  </a:cubicBezTo>
                  <a:cubicBezTo>
                    <a:pt x="1" y="10359"/>
                    <a:pt x="115" y="10484"/>
                    <a:pt x="282" y="10484"/>
                  </a:cubicBezTo>
                  <a:cubicBezTo>
                    <a:pt x="356" y="10484"/>
                    <a:pt x="441" y="10459"/>
                    <a:pt x="531" y="10406"/>
                  </a:cubicBezTo>
                  <a:lnTo>
                    <a:pt x="16429" y="1230"/>
                  </a:lnTo>
                  <a:cubicBezTo>
                    <a:pt x="16721" y="1061"/>
                    <a:pt x="16960" y="662"/>
                    <a:pt x="16960" y="347"/>
                  </a:cubicBezTo>
                  <a:cubicBezTo>
                    <a:pt x="16960" y="126"/>
                    <a:pt x="16846" y="0"/>
                    <a:pt x="1667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1"/>
            <p:cNvSpPr/>
            <p:nvPr/>
          </p:nvSpPr>
          <p:spPr>
            <a:xfrm>
              <a:off x="2563650" y="2915300"/>
              <a:ext cx="424000" cy="262125"/>
            </a:xfrm>
            <a:custGeom>
              <a:avLst/>
              <a:gdLst/>
              <a:ahLst/>
              <a:cxnLst/>
              <a:rect l="l" t="t" r="r" b="b"/>
              <a:pathLst>
                <a:path w="16960" h="10485" extrusionOk="0">
                  <a:moveTo>
                    <a:pt x="16679" y="1"/>
                  </a:moveTo>
                  <a:cubicBezTo>
                    <a:pt x="16604" y="1"/>
                    <a:pt x="16519" y="26"/>
                    <a:pt x="16429" y="78"/>
                  </a:cubicBezTo>
                  <a:lnTo>
                    <a:pt x="531" y="9258"/>
                  </a:lnTo>
                  <a:cubicBezTo>
                    <a:pt x="239" y="9425"/>
                    <a:pt x="1" y="9822"/>
                    <a:pt x="1" y="10139"/>
                  </a:cubicBezTo>
                  <a:cubicBezTo>
                    <a:pt x="1" y="10359"/>
                    <a:pt x="115" y="10484"/>
                    <a:pt x="282" y="10484"/>
                  </a:cubicBezTo>
                  <a:cubicBezTo>
                    <a:pt x="356" y="10484"/>
                    <a:pt x="441" y="10460"/>
                    <a:pt x="531" y="10407"/>
                  </a:cubicBezTo>
                  <a:lnTo>
                    <a:pt x="16429" y="1231"/>
                  </a:lnTo>
                  <a:cubicBezTo>
                    <a:pt x="16721" y="1061"/>
                    <a:pt x="16960" y="666"/>
                    <a:pt x="16960" y="347"/>
                  </a:cubicBezTo>
                  <a:cubicBezTo>
                    <a:pt x="16960" y="126"/>
                    <a:pt x="16846" y="1"/>
                    <a:pt x="1667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1"/>
            <p:cNvSpPr/>
            <p:nvPr/>
          </p:nvSpPr>
          <p:spPr>
            <a:xfrm>
              <a:off x="2563650" y="2972875"/>
              <a:ext cx="424000" cy="262125"/>
            </a:xfrm>
            <a:custGeom>
              <a:avLst/>
              <a:gdLst/>
              <a:ahLst/>
              <a:cxnLst/>
              <a:rect l="l" t="t" r="r" b="b"/>
              <a:pathLst>
                <a:path w="16960" h="10485" extrusionOk="0">
                  <a:moveTo>
                    <a:pt x="16677" y="0"/>
                  </a:moveTo>
                  <a:cubicBezTo>
                    <a:pt x="16603" y="0"/>
                    <a:pt x="16519" y="25"/>
                    <a:pt x="16429" y="77"/>
                  </a:cubicBezTo>
                  <a:lnTo>
                    <a:pt x="531" y="9256"/>
                  </a:lnTo>
                  <a:cubicBezTo>
                    <a:pt x="239" y="9427"/>
                    <a:pt x="1" y="9821"/>
                    <a:pt x="1" y="10137"/>
                  </a:cubicBezTo>
                  <a:cubicBezTo>
                    <a:pt x="1" y="10359"/>
                    <a:pt x="116" y="10484"/>
                    <a:pt x="284" y="10484"/>
                  </a:cubicBezTo>
                  <a:cubicBezTo>
                    <a:pt x="358" y="10484"/>
                    <a:pt x="442" y="10460"/>
                    <a:pt x="531" y="10409"/>
                  </a:cubicBezTo>
                  <a:lnTo>
                    <a:pt x="16429" y="1230"/>
                  </a:lnTo>
                  <a:cubicBezTo>
                    <a:pt x="16721" y="1059"/>
                    <a:pt x="16960" y="665"/>
                    <a:pt x="16960" y="345"/>
                  </a:cubicBezTo>
                  <a:cubicBezTo>
                    <a:pt x="16960" y="126"/>
                    <a:pt x="16845" y="0"/>
                    <a:pt x="1667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1"/>
            <p:cNvSpPr/>
            <p:nvPr/>
          </p:nvSpPr>
          <p:spPr>
            <a:xfrm>
              <a:off x="2563650" y="3030450"/>
              <a:ext cx="424000" cy="262125"/>
            </a:xfrm>
            <a:custGeom>
              <a:avLst/>
              <a:gdLst/>
              <a:ahLst/>
              <a:cxnLst/>
              <a:rect l="l" t="t" r="r" b="b"/>
              <a:pathLst>
                <a:path w="16960" h="10485" extrusionOk="0">
                  <a:moveTo>
                    <a:pt x="16676" y="1"/>
                  </a:moveTo>
                  <a:cubicBezTo>
                    <a:pt x="16603" y="1"/>
                    <a:pt x="16518" y="25"/>
                    <a:pt x="16429" y="76"/>
                  </a:cubicBezTo>
                  <a:lnTo>
                    <a:pt x="531" y="9255"/>
                  </a:lnTo>
                  <a:cubicBezTo>
                    <a:pt x="239" y="9425"/>
                    <a:pt x="1" y="9820"/>
                    <a:pt x="1" y="10139"/>
                  </a:cubicBezTo>
                  <a:cubicBezTo>
                    <a:pt x="1" y="10359"/>
                    <a:pt x="115" y="10485"/>
                    <a:pt x="283" y="10485"/>
                  </a:cubicBezTo>
                  <a:cubicBezTo>
                    <a:pt x="357" y="10485"/>
                    <a:pt x="442" y="10460"/>
                    <a:pt x="531" y="10408"/>
                  </a:cubicBezTo>
                  <a:lnTo>
                    <a:pt x="16429" y="1229"/>
                  </a:lnTo>
                  <a:cubicBezTo>
                    <a:pt x="16721" y="1058"/>
                    <a:pt x="16960" y="664"/>
                    <a:pt x="16960" y="347"/>
                  </a:cubicBezTo>
                  <a:cubicBezTo>
                    <a:pt x="16960" y="126"/>
                    <a:pt x="16845" y="1"/>
                    <a:pt x="1667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1"/>
            <p:cNvSpPr/>
            <p:nvPr/>
          </p:nvSpPr>
          <p:spPr>
            <a:xfrm>
              <a:off x="2563650" y="3088025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9" y="1"/>
                  </a:moveTo>
                  <a:cubicBezTo>
                    <a:pt x="16604" y="1"/>
                    <a:pt x="16519" y="25"/>
                    <a:pt x="16429" y="78"/>
                  </a:cubicBezTo>
                  <a:lnTo>
                    <a:pt x="531" y="9254"/>
                  </a:lnTo>
                  <a:cubicBezTo>
                    <a:pt x="239" y="9424"/>
                    <a:pt x="1" y="9819"/>
                    <a:pt x="1" y="10138"/>
                  </a:cubicBezTo>
                  <a:cubicBezTo>
                    <a:pt x="1" y="10359"/>
                    <a:pt x="115" y="10484"/>
                    <a:pt x="281" y="10484"/>
                  </a:cubicBezTo>
                  <a:cubicBezTo>
                    <a:pt x="356" y="10484"/>
                    <a:pt x="441" y="10459"/>
                    <a:pt x="531" y="10406"/>
                  </a:cubicBezTo>
                  <a:lnTo>
                    <a:pt x="16429" y="1231"/>
                  </a:lnTo>
                  <a:cubicBezTo>
                    <a:pt x="16721" y="1060"/>
                    <a:pt x="16960" y="663"/>
                    <a:pt x="16960" y="346"/>
                  </a:cubicBezTo>
                  <a:cubicBezTo>
                    <a:pt x="16960" y="126"/>
                    <a:pt x="16846" y="1"/>
                    <a:pt x="1667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1"/>
            <p:cNvSpPr/>
            <p:nvPr/>
          </p:nvSpPr>
          <p:spPr>
            <a:xfrm>
              <a:off x="2563650" y="3145600"/>
              <a:ext cx="424000" cy="262075"/>
            </a:xfrm>
            <a:custGeom>
              <a:avLst/>
              <a:gdLst/>
              <a:ahLst/>
              <a:cxnLst/>
              <a:rect l="l" t="t" r="r" b="b"/>
              <a:pathLst>
                <a:path w="16960" h="10483" extrusionOk="0">
                  <a:moveTo>
                    <a:pt x="16677" y="0"/>
                  </a:moveTo>
                  <a:cubicBezTo>
                    <a:pt x="16603" y="0"/>
                    <a:pt x="16519" y="25"/>
                    <a:pt x="16429" y="77"/>
                  </a:cubicBezTo>
                  <a:lnTo>
                    <a:pt x="531" y="9256"/>
                  </a:lnTo>
                  <a:cubicBezTo>
                    <a:pt x="239" y="9423"/>
                    <a:pt x="1" y="9821"/>
                    <a:pt x="1" y="10136"/>
                  </a:cubicBezTo>
                  <a:cubicBezTo>
                    <a:pt x="1" y="10358"/>
                    <a:pt x="115" y="10483"/>
                    <a:pt x="281" y="10483"/>
                  </a:cubicBezTo>
                  <a:cubicBezTo>
                    <a:pt x="356" y="10483"/>
                    <a:pt x="441" y="10458"/>
                    <a:pt x="531" y="10405"/>
                  </a:cubicBezTo>
                  <a:lnTo>
                    <a:pt x="16429" y="1229"/>
                  </a:lnTo>
                  <a:cubicBezTo>
                    <a:pt x="16721" y="1059"/>
                    <a:pt x="16960" y="665"/>
                    <a:pt x="16960" y="345"/>
                  </a:cubicBezTo>
                  <a:cubicBezTo>
                    <a:pt x="16960" y="126"/>
                    <a:pt x="16845" y="0"/>
                    <a:pt x="1667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1"/>
            <p:cNvSpPr/>
            <p:nvPr/>
          </p:nvSpPr>
          <p:spPr>
            <a:xfrm>
              <a:off x="2563650" y="3203125"/>
              <a:ext cx="424000" cy="262175"/>
            </a:xfrm>
            <a:custGeom>
              <a:avLst/>
              <a:gdLst/>
              <a:ahLst/>
              <a:cxnLst/>
              <a:rect l="l" t="t" r="r" b="b"/>
              <a:pathLst>
                <a:path w="16960" h="10487" extrusionOk="0">
                  <a:moveTo>
                    <a:pt x="16678" y="0"/>
                  </a:moveTo>
                  <a:cubicBezTo>
                    <a:pt x="16603" y="0"/>
                    <a:pt x="16519" y="25"/>
                    <a:pt x="16429" y="77"/>
                  </a:cubicBezTo>
                  <a:lnTo>
                    <a:pt x="531" y="9257"/>
                  </a:lnTo>
                  <a:cubicBezTo>
                    <a:pt x="239" y="9427"/>
                    <a:pt x="1" y="9821"/>
                    <a:pt x="1" y="10141"/>
                  </a:cubicBezTo>
                  <a:cubicBezTo>
                    <a:pt x="1" y="10360"/>
                    <a:pt x="115" y="10486"/>
                    <a:pt x="283" y="10486"/>
                  </a:cubicBezTo>
                  <a:cubicBezTo>
                    <a:pt x="357" y="10486"/>
                    <a:pt x="441" y="10461"/>
                    <a:pt x="531" y="10409"/>
                  </a:cubicBezTo>
                  <a:lnTo>
                    <a:pt x="16429" y="1230"/>
                  </a:lnTo>
                  <a:cubicBezTo>
                    <a:pt x="16721" y="1060"/>
                    <a:pt x="16960" y="666"/>
                    <a:pt x="16960" y="346"/>
                  </a:cubicBezTo>
                  <a:cubicBezTo>
                    <a:pt x="16960" y="126"/>
                    <a:pt x="16845" y="0"/>
                    <a:pt x="1667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1"/>
            <p:cNvSpPr/>
            <p:nvPr/>
          </p:nvSpPr>
          <p:spPr>
            <a:xfrm>
              <a:off x="2563650" y="3260725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9" y="1"/>
                  </a:moveTo>
                  <a:cubicBezTo>
                    <a:pt x="16605" y="1"/>
                    <a:pt x="16519" y="26"/>
                    <a:pt x="16429" y="78"/>
                  </a:cubicBezTo>
                  <a:lnTo>
                    <a:pt x="531" y="9255"/>
                  </a:lnTo>
                  <a:cubicBezTo>
                    <a:pt x="239" y="9424"/>
                    <a:pt x="1" y="9819"/>
                    <a:pt x="1" y="10138"/>
                  </a:cubicBezTo>
                  <a:cubicBezTo>
                    <a:pt x="1" y="10357"/>
                    <a:pt x="115" y="10483"/>
                    <a:pt x="283" y="10483"/>
                  </a:cubicBezTo>
                  <a:cubicBezTo>
                    <a:pt x="357" y="10483"/>
                    <a:pt x="442" y="10459"/>
                    <a:pt x="531" y="10407"/>
                  </a:cubicBezTo>
                  <a:lnTo>
                    <a:pt x="16429" y="1227"/>
                  </a:lnTo>
                  <a:cubicBezTo>
                    <a:pt x="16721" y="1061"/>
                    <a:pt x="16960" y="663"/>
                    <a:pt x="16960" y="347"/>
                  </a:cubicBezTo>
                  <a:cubicBezTo>
                    <a:pt x="16960" y="126"/>
                    <a:pt x="16846" y="1"/>
                    <a:pt x="1667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1"/>
            <p:cNvSpPr/>
            <p:nvPr/>
          </p:nvSpPr>
          <p:spPr>
            <a:xfrm>
              <a:off x="1965050" y="3045050"/>
              <a:ext cx="548750" cy="852325"/>
            </a:xfrm>
            <a:custGeom>
              <a:avLst/>
              <a:gdLst/>
              <a:ahLst/>
              <a:cxnLst/>
              <a:rect l="l" t="t" r="r" b="b"/>
              <a:pathLst>
                <a:path w="21950" h="34093" extrusionOk="0">
                  <a:moveTo>
                    <a:pt x="21655" y="1"/>
                  </a:moveTo>
                  <a:cubicBezTo>
                    <a:pt x="21584" y="1"/>
                    <a:pt x="21504" y="24"/>
                    <a:pt x="21419" y="74"/>
                  </a:cubicBezTo>
                  <a:lnTo>
                    <a:pt x="534" y="12132"/>
                  </a:lnTo>
                  <a:cubicBezTo>
                    <a:pt x="238" y="12302"/>
                    <a:pt x="1" y="12713"/>
                    <a:pt x="1" y="13054"/>
                  </a:cubicBezTo>
                  <a:lnTo>
                    <a:pt x="1" y="33711"/>
                  </a:lnTo>
                  <a:cubicBezTo>
                    <a:pt x="1" y="33952"/>
                    <a:pt x="121" y="34093"/>
                    <a:pt x="296" y="34093"/>
                  </a:cubicBezTo>
                  <a:cubicBezTo>
                    <a:pt x="368" y="34093"/>
                    <a:pt x="449" y="34070"/>
                    <a:pt x="534" y="34020"/>
                  </a:cubicBezTo>
                  <a:lnTo>
                    <a:pt x="21419" y="21961"/>
                  </a:lnTo>
                  <a:cubicBezTo>
                    <a:pt x="21712" y="21791"/>
                    <a:pt x="21950" y="21380"/>
                    <a:pt x="21950" y="21039"/>
                  </a:cubicBezTo>
                  <a:lnTo>
                    <a:pt x="21950" y="383"/>
                  </a:lnTo>
                  <a:cubicBezTo>
                    <a:pt x="21950" y="141"/>
                    <a:pt x="21830" y="1"/>
                    <a:pt x="21655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1"/>
            <p:cNvSpPr/>
            <p:nvPr/>
          </p:nvSpPr>
          <p:spPr>
            <a:xfrm>
              <a:off x="1965050" y="3339850"/>
              <a:ext cx="548750" cy="557525"/>
            </a:xfrm>
            <a:custGeom>
              <a:avLst/>
              <a:gdLst/>
              <a:ahLst/>
              <a:cxnLst/>
              <a:rect l="l" t="t" r="r" b="b"/>
              <a:pathLst>
                <a:path w="21950" h="22301" extrusionOk="0">
                  <a:moveTo>
                    <a:pt x="16122" y="0"/>
                  </a:moveTo>
                  <a:lnTo>
                    <a:pt x="12634" y="6178"/>
                  </a:lnTo>
                  <a:lnTo>
                    <a:pt x="15085" y="9357"/>
                  </a:lnTo>
                  <a:lnTo>
                    <a:pt x="15085" y="9357"/>
                  </a:lnTo>
                  <a:lnTo>
                    <a:pt x="6984" y="2373"/>
                  </a:lnTo>
                  <a:lnTo>
                    <a:pt x="1" y="17493"/>
                  </a:lnTo>
                  <a:lnTo>
                    <a:pt x="1" y="21919"/>
                  </a:lnTo>
                  <a:cubicBezTo>
                    <a:pt x="1" y="22160"/>
                    <a:pt x="121" y="22301"/>
                    <a:pt x="296" y="22301"/>
                  </a:cubicBezTo>
                  <a:cubicBezTo>
                    <a:pt x="368" y="22301"/>
                    <a:pt x="449" y="22278"/>
                    <a:pt x="534" y="22228"/>
                  </a:cubicBezTo>
                  <a:lnTo>
                    <a:pt x="21419" y="10169"/>
                  </a:lnTo>
                  <a:cubicBezTo>
                    <a:pt x="21712" y="9999"/>
                    <a:pt x="21950" y="9588"/>
                    <a:pt x="21950" y="9247"/>
                  </a:cubicBezTo>
                  <a:lnTo>
                    <a:pt x="21950" y="5328"/>
                  </a:lnTo>
                  <a:lnTo>
                    <a:pt x="1612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1"/>
            <p:cNvSpPr/>
            <p:nvPr/>
          </p:nvSpPr>
          <p:spPr>
            <a:xfrm>
              <a:off x="2349725" y="3175600"/>
              <a:ext cx="78650" cy="101625"/>
            </a:xfrm>
            <a:custGeom>
              <a:avLst/>
              <a:gdLst/>
              <a:ahLst/>
              <a:cxnLst/>
              <a:rect l="l" t="t" r="r" b="b"/>
              <a:pathLst>
                <a:path w="3146" h="4065" extrusionOk="0">
                  <a:moveTo>
                    <a:pt x="2277" y="1"/>
                  </a:moveTo>
                  <a:cubicBezTo>
                    <a:pt x="2066" y="1"/>
                    <a:pt x="1827" y="70"/>
                    <a:pt x="1575" y="216"/>
                  </a:cubicBezTo>
                  <a:cubicBezTo>
                    <a:pt x="704" y="719"/>
                    <a:pt x="1" y="1936"/>
                    <a:pt x="1" y="2939"/>
                  </a:cubicBezTo>
                  <a:cubicBezTo>
                    <a:pt x="1" y="3653"/>
                    <a:pt x="355" y="4064"/>
                    <a:pt x="872" y="4064"/>
                  </a:cubicBezTo>
                  <a:cubicBezTo>
                    <a:pt x="1084" y="4064"/>
                    <a:pt x="1322" y="3996"/>
                    <a:pt x="1575" y="3851"/>
                  </a:cubicBezTo>
                  <a:cubicBezTo>
                    <a:pt x="2442" y="3347"/>
                    <a:pt x="3146" y="2127"/>
                    <a:pt x="3146" y="1124"/>
                  </a:cubicBezTo>
                  <a:cubicBezTo>
                    <a:pt x="3146" y="413"/>
                    <a:pt x="2792" y="1"/>
                    <a:pt x="227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1"/>
            <p:cNvSpPr/>
            <p:nvPr/>
          </p:nvSpPr>
          <p:spPr>
            <a:xfrm>
              <a:off x="1615900" y="2310675"/>
              <a:ext cx="1371750" cy="953075"/>
            </a:xfrm>
            <a:custGeom>
              <a:avLst/>
              <a:gdLst/>
              <a:ahLst/>
              <a:cxnLst/>
              <a:rect l="l" t="t" r="r" b="b"/>
              <a:pathLst>
                <a:path w="54870" h="38123" extrusionOk="0">
                  <a:moveTo>
                    <a:pt x="54577" y="1"/>
                  </a:moveTo>
                  <a:cubicBezTo>
                    <a:pt x="54505" y="1"/>
                    <a:pt x="54425" y="24"/>
                    <a:pt x="54339" y="74"/>
                  </a:cubicBezTo>
                  <a:lnTo>
                    <a:pt x="530" y="31138"/>
                  </a:lnTo>
                  <a:cubicBezTo>
                    <a:pt x="238" y="31308"/>
                    <a:pt x="0" y="31719"/>
                    <a:pt x="0" y="32060"/>
                  </a:cubicBezTo>
                  <a:lnTo>
                    <a:pt x="0" y="37743"/>
                  </a:lnTo>
                  <a:cubicBezTo>
                    <a:pt x="0" y="37984"/>
                    <a:pt x="119" y="38123"/>
                    <a:pt x="293" y="38123"/>
                  </a:cubicBezTo>
                  <a:cubicBezTo>
                    <a:pt x="364" y="38123"/>
                    <a:pt x="445" y="38099"/>
                    <a:pt x="530" y="38049"/>
                  </a:cubicBezTo>
                  <a:lnTo>
                    <a:pt x="54339" y="6985"/>
                  </a:lnTo>
                  <a:cubicBezTo>
                    <a:pt x="54631" y="6816"/>
                    <a:pt x="54870" y="6404"/>
                    <a:pt x="54870" y="6064"/>
                  </a:cubicBezTo>
                  <a:lnTo>
                    <a:pt x="54870" y="380"/>
                  </a:lnTo>
                  <a:cubicBezTo>
                    <a:pt x="54870" y="139"/>
                    <a:pt x="54750" y="1"/>
                    <a:pt x="5457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1"/>
            <p:cNvSpPr/>
            <p:nvPr/>
          </p:nvSpPr>
          <p:spPr>
            <a:xfrm>
              <a:off x="2488800" y="2427250"/>
              <a:ext cx="399150" cy="270050"/>
            </a:xfrm>
            <a:custGeom>
              <a:avLst/>
              <a:gdLst/>
              <a:ahLst/>
              <a:cxnLst/>
              <a:rect l="l" t="t" r="r" b="b"/>
              <a:pathLst>
                <a:path w="15966" h="10802" extrusionOk="0">
                  <a:moveTo>
                    <a:pt x="15965" y="1"/>
                  </a:moveTo>
                  <a:lnTo>
                    <a:pt x="319" y="9030"/>
                  </a:lnTo>
                  <a:cubicBezTo>
                    <a:pt x="146" y="9132"/>
                    <a:pt x="0" y="9380"/>
                    <a:pt x="0" y="9584"/>
                  </a:cubicBezTo>
                  <a:lnTo>
                    <a:pt x="3" y="10574"/>
                  </a:lnTo>
                  <a:cubicBezTo>
                    <a:pt x="3" y="10718"/>
                    <a:pt x="75" y="10802"/>
                    <a:pt x="178" y="10802"/>
                  </a:cubicBezTo>
                  <a:cubicBezTo>
                    <a:pt x="221" y="10802"/>
                    <a:pt x="269" y="10787"/>
                    <a:pt x="319" y="10758"/>
                  </a:cubicBezTo>
                  <a:lnTo>
                    <a:pt x="15965" y="1727"/>
                  </a:lnTo>
                  <a:lnTo>
                    <a:pt x="1596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1"/>
            <p:cNvSpPr/>
            <p:nvPr/>
          </p:nvSpPr>
          <p:spPr>
            <a:xfrm>
              <a:off x="2887925" y="2401925"/>
              <a:ext cx="49900" cy="68525"/>
            </a:xfrm>
            <a:custGeom>
              <a:avLst/>
              <a:gdLst/>
              <a:ahLst/>
              <a:cxnLst/>
              <a:rect l="l" t="t" r="r" b="b"/>
              <a:pathLst>
                <a:path w="1996" h="2741" extrusionOk="0">
                  <a:moveTo>
                    <a:pt x="1818" y="1"/>
                  </a:moveTo>
                  <a:cubicBezTo>
                    <a:pt x="1775" y="1"/>
                    <a:pt x="1727" y="15"/>
                    <a:pt x="1676" y="45"/>
                  </a:cubicBezTo>
                  <a:lnTo>
                    <a:pt x="0" y="1014"/>
                  </a:lnTo>
                  <a:lnTo>
                    <a:pt x="0" y="2740"/>
                  </a:lnTo>
                  <a:lnTo>
                    <a:pt x="1676" y="1772"/>
                  </a:lnTo>
                  <a:cubicBezTo>
                    <a:pt x="1850" y="1670"/>
                    <a:pt x="1996" y="1422"/>
                    <a:pt x="1996" y="1221"/>
                  </a:cubicBezTo>
                  <a:lnTo>
                    <a:pt x="1996" y="228"/>
                  </a:lnTo>
                  <a:cubicBezTo>
                    <a:pt x="1996" y="84"/>
                    <a:pt x="1923" y="1"/>
                    <a:pt x="181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1"/>
            <p:cNvSpPr/>
            <p:nvPr/>
          </p:nvSpPr>
          <p:spPr>
            <a:xfrm>
              <a:off x="2902375" y="2418750"/>
              <a:ext cx="25775" cy="31375"/>
            </a:xfrm>
            <a:custGeom>
              <a:avLst/>
              <a:gdLst/>
              <a:ahLst/>
              <a:cxnLst/>
              <a:rect l="l" t="t" r="r" b="b"/>
              <a:pathLst>
                <a:path w="1031" h="1255" extrusionOk="0">
                  <a:moveTo>
                    <a:pt x="527" y="140"/>
                  </a:moveTo>
                  <a:cubicBezTo>
                    <a:pt x="544" y="140"/>
                    <a:pt x="561" y="143"/>
                    <a:pt x="575" y="153"/>
                  </a:cubicBezTo>
                  <a:cubicBezTo>
                    <a:pt x="640" y="188"/>
                    <a:pt x="677" y="296"/>
                    <a:pt x="677" y="432"/>
                  </a:cubicBezTo>
                  <a:cubicBezTo>
                    <a:pt x="677" y="691"/>
                    <a:pt x="538" y="994"/>
                    <a:pt x="374" y="1088"/>
                  </a:cubicBezTo>
                  <a:cubicBezTo>
                    <a:pt x="342" y="1106"/>
                    <a:pt x="314" y="1115"/>
                    <a:pt x="289" y="1115"/>
                  </a:cubicBezTo>
                  <a:cubicBezTo>
                    <a:pt x="270" y="1115"/>
                    <a:pt x="254" y="1111"/>
                    <a:pt x="238" y="1102"/>
                  </a:cubicBezTo>
                  <a:cubicBezTo>
                    <a:pt x="177" y="1065"/>
                    <a:pt x="139" y="959"/>
                    <a:pt x="139" y="823"/>
                  </a:cubicBezTo>
                  <a:cubicBezTo>
                    <a:pt x="139" y="561"/>
                    <a:pt x="279" y="259"/>
                    <a:pt x="442" y="164"/>
                  </a:cubicBezTo>
                  <a:cubicBezTo>
                    <a:pt x="473" y="147"/>
                    <a:pt x="500" y="140"/>
                    <a:pt x="527" y="140"/>
                  </a:cubicBezTo>
                  <a:close/>
                  <a:moveTo>
                    <a:pt x="527" y="0"/>
                  </a:moveTo>
                  <a:cubicBezTo>
                    <a:pt x="478" y="0"/>
                    <a:pt x="426" y="15"/>
                    <a:pt x="374" y="45"/>
                  </a:cubicBezTo>
                  <a:cubicBezTo>
                    <a:pt x="164" y="167"/>
                    <a:pt x="1" y="507"/>
                    <a:pt x="1" y="823"/>
                  </a:cubicBezTo>
                  <a:cubicBezTo>
                    <a:pt x="1" y="1014"/>
                    <a:pt x="62" y="1160"/>
                    <a:pt x="170" y="1221"/>
                  </a:cubicBezTo>
                  <a:cubicBezTo>
                    <a:pt x="208" y="1242"/>
                    <a:pt x="249" y="1255"/>
                    <a:pt x="289" y="1255"/>
                  </a:cubicBezTo>
                  <a:cubicBezTo>
                    <a:pt x="337" y="1255"/>
                    <a:pt x="391" y="1238"/>
                    <a:pt x="442" y="1207"/>
                  </a:cubicBezTo>
                  <a:cubicBezTo>
                    <a:pt x="568" y="1136"/>
                    <a:pt x="677" y="983"/>
                    <a:pt x="745" y="803"/>
                  </a:cubicBezTo>
                  <a:lnTo>
                    <a:pt x="932" y="864"/>
                  </a:lnTo>
                  <a:cubicBezTo>
                    <a:pt x="939" y="864"/>
                    <a:pt x="946" y="867"/>
                    <a:pt x="952" y="867"/>
                  </a:cubicBezTo>
                  <a:cubicBezTo>
                    <a:pt x="983" y="867"/>
                    <a:pt x="1010" y="847"/>
                    <a:pt x="1021" y="817"/>
                  </a:cubicBezTo>
                  <a:cubicBezTo>
                    <a:pt x="1030" y="779"/>
                    <a:pt x="1010" y="742"/>
                    <a:pt x="972" y="732"/>
                  </a:cubicBezTo>
                  <a:lnTo>
                    <a:pt x="786" y="674"/>
                  </a:lnTo>
                  <a:cubicBezTo>
                    <a:pt x="806" y="592"/>
                    <a:pt x="817" y="511"/>
                    <a:pt x="817" y="432"/>
                  </a:cubicBezTo>
                  <a:cubicBezTo>
                    <a:pt x="817" y="239"/>
                    <a:pt x="755" y="96"/>
                    <a:pt x="646" y="31"/>
                  </a:cubicBezTo>
                  <a:cubicBezTo>
                    <a:pt x="609" y="11"/>
                    <a:pt x="569" y="0"/>
                    <a:pt x="52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1"/>
            <p:cNvSpPr/>
            <p:nvPr/>
          </p:nvSpPr>
          <p:spPr>
            <a:xfrm>
              <a:off x="1965050" y="2512300"/>
              <a:ext cx="1022600" cy="780275"/>
            </a:xfrm>
            <a:custGeom>
              <a:avLst/>
              <a:gdLst/>
              <a:ahLst/>
              <a:cxnLst/>
              <a:rect l="l" t="t" r="r" b="b"/>
              <a:pathLst>
                <a:path w="40904" h="31211" extrusionOk="0">
                  <a:moveTo>
                    <a:pt x="40611" y="0"/>
                  </a:moveTo>
                  <a:cubicBezTo>
                    <a:pt x="40539" y="0"/>
                    <a:pt x="40458" y="24"/>
                    <a:pt x="40373" y="73"/>
                  </a:cubicBezTo>
                  <a:lnTo>
                    <a:pt x="534" y="23073"/>
                  </a:lnTo>
                  <a:cubicBezTo>
                    <a:pt x="238" y="23243"/>
                    <a:pt x="1" y="23654"/>
                    <a:pt x="1" y="23995"/>
                  </a:cubicBezTo>
                  <a:lnTo>
                    <a:pt x="1" y="30831"/>
                  </a:lnTo>
                  <a:cubicBezTo>
                    <a:pt x="1" y="31072"/>
                    <a:pt x="120" y="31210"/>
                    <a:pt x="295" y="31210"/>
                  </a:cubicBezTo>
                  <a:cubicBezTo>
                    <a:pt x="367" y="31210"/>
                    <a:pt x="448" y="31187"/>
                    <a:pt x="534" y="31137"/>
                  </a:cubicBezTo>
                  <a:lnTo>
                    <a:pt x="40373" y="8137"/>
                  </a:lnTo>
                  <a:cubicBezTo>
                    <a:pt x="40665" y="7968"/>
                    <a:pt x="40904" y="7553"/>
                    <a:pt x="40904" y="7216"/>
                  </a:cubicBezTo>
                  <a:lnTo>
                    <a:pt x="40904" y="379"/>
                  </a:lnTo>
                  <a:cubicBezTo>
                    <a:pt x="40904" y="138"/>
                    <a:pt x="40784" y="0"/>
                    <a:pt x="4061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1"/>
            <p:cNvSpPr/>
            <p:nvPr/>
          </p:nvSpPr>
          <p:spPr>
            <a:xfrm>
              <a:off x="1840350" y="2208375"/>
              <a:ext cx="1496450" cy="2150975"/>
            </a:xfrm>
            <a:custGeom>
              <a:avLst/>
              <a:gdLst/>
              <a:ahLst/>
              <a:cxnLst/>
              <a:rect l="l" t="t" r="r" b="b"/>
              <a:pathLst>
                <a:path w="59858" h="86039" extrusionOk="0">
                  <a:moveTo>
                    <a:pt x="58874" y="1"/>
                  </a:moveTo>
                  <a:cubicBezTo>
                    <a:pt x="58680" y="1"/>
                    <a:pt x="58482" y="45"/>
                    <a:pt x="58327" y="134"/>
                  </a:cubicBezTo>
                  <a:lnTo>
                    <a:pt x="531" y="33500"/>
                  </a:lnTo>
                  <a:cubicBezTo>
                    <a:pt x="239" y="33669"/>
                    <a:pt x="1" y="34081"/>
                    <a:pt x="1" y="34421"/>
                  </a:cubicBezTo>
                  <a:lnTo>
                    <a:pt x="1" y="85020"/>
                  </a:lnTo>
                  <a:cubicBezTo>
                    <a:pt x="1" y="85360"/>
                    <a:pt x="225" y="85765"/>
                    <a:pt x="501" y="85925"/>
                  </a:cubicBezTo>
                  <a:cubicBezTo>
                    <a:pt x="632" y="86001"/>
                    <a:pt x="805" y="86038"/>
                    <a:pt x="983" y="86038"/>
                  </a:cubicBezTo>
                  <a:cubicBezTo>
                    <a:pt x="1177" y="86038"/>
                    <a:pt x="1376" y="85993"/>
                    <a:pt x="1531" y="85904"/>
                  </a:cubicBezTo>
                  <a:lnTo>
                    <a:pt x="59327" y="52538"/>
                  </a:lnTo>
                  <a:cubicBezTo>
                    <a:pt x="59620" y="52369"/>
                    <a:pt x="59857" y="51957"/>
                    <a:pt x="59857" y="51617"/>
                  </a:cubicBezTo>
                  <a:lnTo>
                    <a:pt x="59857" y="1017"/>
                  </a:lnTo>
                  <a:cubicBezTo>
                    <a:pt x="59857" y="678"/>
                    <a:pt x="59633" y="273"/>
                    <a:pt x="59358" y="113"/>
                  </a:cubicBezTo>
                  <a:cubicBezTo>
                    <a:pt x="59226" y="38"/>
                    <a:pt x="59052" y="1"/>
                    <a:pt x="588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1"/>
            <p:cNvSpPr/>
            <p:nvPr/>
          </p:nvSpPr>
          <p:spPr>
            <a:xfrm>
              <a:off x="1844275" y="2208350"/>
              <a:ext cx="1492350" cy="861825"/>
            </a:xfrm>
            <a:custGeom>
              <a:avLst/>
              <a:gdLst/>
              <a:ahLst/>
              <a:cxnLst/>
              <a:rect l="l" t="t" r="r" b="b"/>
              <a:pathLst>
                <a:path w="59694" h="34473" extrusionOk="0">
                  <a:moveTo>
                    <a:pt x="58718" y="1"/>
                  </a:moveTo>
                  <a:cubicBezTo>
                    <a:pt x="58523" y="1"/>
                    <a:pt x="58324" y="46"/>
                    <a:pt x="58170" y="135"/>
                  </a:cubicBezTo>
                  <a:lnTo>
                    <a:pt x="374" y="33501"/>
                  </a:lnTo>
                  <a:cubicBezTo>
                    <a:pt x="228" y="33589"/>
                    <a:pt x="99" y="33732"/>
                    <a:pt x="0" y="33898"/>
                  </a:cubicBezTo>
                  <a:lnTo>
                    <a:pt x="997" y="34473"/>
                  </a:lnTo>
                  <a:cubicBezTo>
                    <a:pt x="1095" y="34306"/>
                    <a:pt x="1228" y="34163"/>
                    <a:pt x="1374" y="34075"/>
                  </a:cubicBezTo>
                  <a:lnTo>
                    <a:pt x="59170" y="709"/>
                  </a:lnTo>
                  <a:cubicBezTo>
                    <a:pt x="59255" y="660"/>
                    <a:pt x="59335" y="637"/>
                    <a:pt x="59406" y="637"/>
                  </a:cubicBezTo>
                  <a:cubicBezTo>
                    <a:pt x="59558" y="637"/>
                    <a:pt x="59668" y="743"/>
                    <a:pt x="59694" y="930"/>
                  </a:cubicBezTo>
                  <a:cubicBezTo>
                    <a:pt x="59664" y="610"/>
                    <a:pt x="59456" y="264"/>
                    <a:pt x="59201" y="114"/>
                  </a:cubicBezTo>
                  <a:cubicBezTo>
                    <a:pt x="59070" y="38"/>
                    <a:pt x="58896" y="1"/>
                    <a:pt x="587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1"/>
            <p:cNvSpPr/>
            <p:nvPr/>
          </p:nvSpPr>
          <p:spPr>
            <a:xfrm>
              <a:off x="1840350" y="3226275"/>
              <a:ext cx="35725" cy="1133050"/>
            </a:xfrm>
            <a:custGeom>
              <a:avLst/>
              <a:gdLst/>
              <a:ahLst/>
              <a:cxnLst/>
              <a:rect l="l" t="t" r="r" b="b"/>
              <a:pathLst>
                <a:path w="1429" h="45322" extrusionOk="0">
                  <a:moveTo>
                    <a:pt x="1429" y="45236"/>
                  </a:moveTo>
                  <a:cubicBezTo>
                    <a:pt x="1425" y="45236"/>
                    <a:pt x="1421" y="45238"/>
                    <a:pt x="1417" y="45240"/>
                  </a:cubicBezTo>
                  <a:lnTo>
                    <a:pt x="1417" y="45240"/>
                  </a:lnTo>
                  <a:cubicBezTo>
                    <a:pt x="1421" y="45239"/>
                    <a:pt x="1425" y="45237"/>
                    <a:pt x="1429" y="45236"/>
                  </a:cubicBezTo>
                  <a:close/>
                  <a:moveTo>
                    <a:pt x="1" y="1"/>
                  </a:moveTo>
                  <a:lnTo>
                    <a:pt x="1" y="44307"/>
                  </a:lnTo>
                  <a:cubicBezTo>
                    <a:pt x="1" y="44644"/>
                    <a:pt x="222" y="45049"/>
                    <a:pt x="501" y="45209"/>
                  </a:cubicBezTo>
                  <a:cubicBezTo>
                    <a:pt x="631" y="45284"/>
                    <a:pt x="804" y="45321"/>
                    <a:pt x="979" y="45321"/>
                  </a:cubicBezTo>
                  <a:cubicBezTo>
                    <a:pt x="1024" y="45321"/>
                    <a:pt x="1069" y="45319"/>
                    <a:pt x="1113" y="45314"/>
                  </a:cubicBezTo>
                  <a:cubicBezTo>
                    <a:pt x="1140" y="45311"/>
                    <a:pt x="1170" y="45307"/>
                    <a:pt x="1194" y="45300"/>
                  </a:cubicBezTo>
                  <a:cubicBezTo>
                    <a:pt x="1211" y="45300"/>
                    <a:pt x="1228" y="45297"/>
                    <a:pt x="1242" y="45290"/>
                  </a:cubicBezTo>
                  <a:cubicBezTo>
                    <a:pt x="1269" y="45290"/>
                    <a:pt x="1292" y="45280"/>
                    <a:pt x="1317" y="45273"/>
                  </a:cubicBezTo>
                  <a:cubicBezTo>
                    <a:pt x="1330" y="45273"/>
                    <a:pt x="1344" y="45266"/>
                    <a:pt x="1354" y="45263"/>
                  </a:cubicBezTo>
                  <a:cubicBezTo>
                    <a:pt x="1374" y="45256"/>
                    <a:pt x="1391" y="45253"/>
                    <a:pt x="1408" y="45242"/>
                  </a:cubicBezTo>
                  <a:cubicBezTo>
                    <a:pt x="1411" y="45242"/>
                    <a:pt x="1414" y="45241"/>
                    <a:pt x="1417" y="45240"/>
                  </a:cubicBezTo>
                  <a:lnTo>
                    <a:pt x="1417" y="45240"/>
                  </a:lnTo>
                  <a:cubicBezTo>
                    <a:pt x="1404" y="45244"/>
                    <a:pt x="1391" y="45246"/>
                    <a:pt x="1378" y="45250"/>
                  </a:cubicBezTo>
                  <a:cubicBezTo>
                    <a:pt x="1374" y="45253"/>
                    <a:pt x="1371" y="45253"/>
                    <a:pt x="1364" y="45253"/>
                  </a:cubicBezTo>
                  <a:cubicBezTo>
                    <a:pt x="1341" y="45259"/>
                    <a:pt x="1320" y="45263"/>
                    <a:pt x="1292" y="45263"/>
                  </a:cubicBezTo>
                  <a:cubicBezTo>
                    <a:pt x="1119" y="45263"/>
                    <a:pt x="1000" y="45120"/>
                    <a:pt x="1000" y="44882"/>
                  </a:cubicBezTo>
                  <a:lnTo>
                    <a:pt x="1000" y="5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1"/>
            <p:cNvSpPr/>
            <p:nvPr/>
          </p:nvSpPr>
          <p:spPr>
            <a:xfrm>
              <a:off x="1865350" y="2304775"/>
              <a:ext cx="1471450" cy="2053025"/>
            </a:xfrm>
            <a:custGeom>
              <a:avLst/>
              <a:gdLst/>
              <a:ahLst/>
              <a:cxnLst/>
              <a:rect l="l" t="t" r="r" b="b"/>
              <a:pathLst>
                <a:path w="58858" h="82121" extrusionOk="0">
                  <a:moveTo>
                    <a:pt x="58857" y="0"/>
                  </a:moveTo>
                  <a:lnTo>
                    <a:pt x="16493" y="24458"/>
                  </a:lnTo>
                  <a:cubicBezTo>
                    <a:pt x="16480" y="24466"/>
                    <a:pt x="16467" y="24469"/>
                    <a:pt x="16453" y="24469"/>
                  </a:cubicBezTo>
                  <a:cubicBezTo>
                    <a:pt x="16303" y="24469"/>
                    <a:pt x="16077" y="24074"/>
                    <a:pt x="15853" y="23677"/>
                  </a:cubicBezTo>
                  <a:cubicBezTo>
                    <a:pt x="15627" y="23282"/>
                    <a:pt x="15402" y="22884"/>
                    <a:pt x="15252" y="22884"/>
                  </a:cubicBezTo>
                  <a:cubicBezTo>
                    <a:pt x="15237" y="22884"/>
                    <a:pt x="15224" y="22888"/>
                    <a:pt x="15211" y="22895"/>
                  </a:cubicBezTo>
                  <a:lnTo>
                    <a:pt x="2526" y="30218"/>
                  </a:lnTo>
                  <a:cubicBezTo>
                    <a:pt x="2230" y="30388"/>
                    <a:pt x="1755" y="32969"/>
                    <a:pt x="1462" y="33138"/>
                  </a:cubicBezTo>
                  <a:lnTo>
                    <a:pt x="0" y="33981"/>
                  </a:lnTo>
                  <a:lnTo>
                    <a:pt x="0" y="81742"/>
                  </a:lnTo>
                  <a:cubicBezTo>
                    <a:pt x="0" y="81981"/>
                    <a:pt x="121" y="82121"/>
                    <a:pt x="295" y="82121"/>
                  </a:cubicBezTo>
                  <a:cubicBezTo>
                    <a:pt x="366" y="82121"/>
                    <a:pt x="446" y="82098"/>
                    <a:pt x="531" y="82048"/>
                  </a:cubicBezTo>
                  <a:lnTo>
                    <a:pt x="58327" y="48682"/>
                  </a:lnTo>
                  <a:cubicBezTo>
                    <a:pt x="58620" y="48513"/>
                    <a:pt x="58857" y="48097"/>
                    <a:pt x="58857" y="47761"/>
                  </a:cubicBezTo>
                  <a:lnTo>
                    <a:pt x="58857" y="3458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1"/>
            <p:cNvSpPr/>
            <p:nvPr/>
          </p:nvSpPr>
          <p:spPr>
            <a:xfrm>
              <a:off x="1865350" y="2304775"/>
              <a:ext cx="1471450" cy="936000"/>
            </a:xfrm>
            <a:custGeom>
              <a:avLst/>
              <a:gdLst/>
              <a:ahLst/>
              <a:cxnLst/>
              <a:rect l="l" t="t" r="r" b="b"/>
              <a:pathLst>
                <a:path w="58858" h="37440" extrusionOk="0">
                  <a:moveTo>
                    <a:pt x="58857" y="0"/>
                  </a:moveTo>
                  <a:lnTo>
                    <a:pt x="16958" y="24190"/>
                  </a:lnTo>
                  <a:cubicBezTo>
                    <a:pt x="16878" y="24237"/>
                    <a:pt x="16813" y="24258"/>
                    <a:pt x="16758" y="24258"/>
                  </a:cubicBezTo>
                  <a:cubicBezTo>
                    <a:pt x="16613" y="24258"/>
                    <a:pt x="16536" y="24111"/>
                    <a:pt x="16415" y="23901"/>
                  </a:cubicBezTo>
                  <a:lnTo>
                    <a:pt x="15963" y="23079"/>
                  </a:lnTo>
                  <a:cubicBezTo>
                    <a:pt x="15833" y="22864"/>
                    <a:pt x="15700" y="22779"/>
                    <a:pt x="15554" y="22779"/>
                  </a:cubicBezTo>
                  <a:cubicBezTo>
                    <a:pt x="15448" y="22779"/>
                    <a:pt x="15335" y="22823"/>
                    <a:pt x="15211" y="22895"/>
                  </a:cubicBezTo>
                  <a:lnTo>
                    <a:pt x="2526" y="30218"/>
                  </a:lnTo>
                  <a:cubicBezTo>
                    <a:pt x="2230" y="30388"/>
                    <a:pt x="2112" y="30694"/>
                    <a:pt x="1993" y="31139"/>
                  </a:cubicBezTo>
                  <a:lnTo>
                    <a:pt x="1622" y="32428"/>
                  </a:lnTo>
                  <a:cubicBezTo>
                    <a:pt x="1483" y="32921"/>
                    <a:pt x="1384" y="33179"/>
                    <a:pt x="1092" y="33349"/>
                  </a:cubicBezTo>
                  <a:lnTo>
                    <a:pt x="0" y="33981"/>
                  </a:lnTo>
                  <a:lnTo>
                    <a:pt x="0" y="37439"/>
                  </a:lnTo>
                  <a:lnTo>
                    <a:pt x="58857" y="3458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1"/>
            <p:cNvSpPr/>
            <p:nvPr/>
          </p:nvSpPr>
          <p:spPr>
            <a:xfrm>
              <a:off x="3257725" y="2276050"/>
              <a:ext cx="33450" cy="43200"/>
            </a:xfrm>
            <a:custGeom>
              <a:avLst/>
              <a:gdLst/>
              <a:ahLst/>
              <a:cxnLst/>
              <a:rect l="l" t="t" r="r" b="b"/>
              <a:pathLst>
                <a:path w="1338" h="1728" extrusionOk="0">
                  <a:moveTo>
                    <a:pt x="967" y="0"/>
                  </a:moveTo>
                  <a:cubicBezTo>
                    <a:pt x="877" y="0"/>
                    <a:pt x="775" y="30"/>
                    <a:pt x="667" y="92"/>
                  </a:cubicBezTo>
                  <a:cubicBezTo>
                    <a:pt x="300" y="303"/>
                    <a:pt x="1" y="823"/>
                    <a:pt x="1" y="1248"/>
                  </a:cubicBezTo>
                  <a:cubicBezTo>
                    <a:pt x="1" y="1552"/>
                    <a:pt x="151" y="1727"/>
                    <a:pt x="370" y="1727"/>
                  </a:cubicBezTo>
                  <a:cubicBezTo>
                    <a:pt x="459" y="1727"/>
                    <a:pt x="560" y="1698"/>
                    <a:pt x="667" y="1635"/>
                  </a:cubicBezTo>
                  <a:cubicBezTo>
                    <a:pt x="1038" y="1422"/>
                    <a:pt x="1337" y="904"/>
                    <a:pt x="1337" y="476"/>
                  </a:cubicBezTo>
                  <a:cubicBezTo>
                    <a:pt x="1337" y="175"/>
                    <a:pt x="1187" y="0"/>
                    <a:pt x="9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1"/>
            <p:cNvSpPr/>
            <p:nvPr/>
          </p:nvSpPr>
          <p:spPr>
            <a:xfrm>
              <a:off x="3197475" y="2310725"/>
              <a:ext cx="33500" cy="43250"/>
            </a:xfrm>
            <a:custGeom>
              <a:avLst/>
              <a:gdLst/>
              <a:ahLst/>
              <a:cxnLst/>
              <a:rect l="l" t="t" r="r" b="b"/>
              <a:pathLst>
                <a:path w="1340" h="1730" extrusionOk="0">
                  <a:moveTo>
                    <a:pt x="970" y="1"/>
                  </a:moveTo>
                  <a:cubicBezTo>
                    <a:pt x="880" y="1"/>
                    <a:pt x="778" y="30"/>
                    <a:pt x="670" y="93"/>
                  </a:cubicBezTo>
                  <a:cubicBezTo>
                    <a:pt x="300" y="306"/>
                    <a:pt x="0" y="823"/>
                    <a:pt x="0" y="1251"/>
                  </a:cubicBezTo>
                  <a:cubicBezTo>
                    <a:pt x="0" y="1555"/>
                    <a:pt x="151" y="1729"/>
                    <a:pt x="371" y="1729"/>
                  </a:cubicBezTo>
                  <a:cubicBezTo>
                    <a:pt x="461" y="1729"/>
                    <a:pt x="563" y="1700"/>
                    <a:pt x="670" y="1639"/>
                  </a:cubicBezTo>
                  <a:cubicBezTo>
                    <a:pt x="1041" y="1425"/>
                    <a:pt x="1340" y="904"/>
                    <a:pt x="1340" y="480"/>
                  </a:cubicBezTo>
                  <a:cubicBezTo>
                    <a:pt x="1340" y="176"/>
                    <a:pt x="1189" y="1"/>
                    <a:pt x="9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1"/>
            <p:cNvSpPr/>
            <p:nvPr/>
          </p:nvSpPr>
          <p:spPr>
            <a:xfrm>
              <a:off x="3137200" y="2345475"/>
              <a:ext cx="33525" cy="43200"/>
            </a:xfrm>
            <a:custGeom>
              <a:avLst/>
              <a:gdLst/>
              <a:ahLst/>
              <a:cxnLst/>
              <a:rect l="l" t="t" r="r" b="b"/>
              <a:pathLst>
                <a:path w="1341" h="1728" extrusionOk="0">
                  <a:moveTo>
                    <a:pt x="971" y="1"/>
                  </a:moveTo>
                  <a:cubicBezTo>
                    <a:pt x="881" y="1"/>
                    <a:pt x="779" y="30"/>
                    <a:pt x="671" y="93"/>
                  </a:cubicBezTo>
                  <a:cubicBezTo>
                    <a:pt x="304" y="303"/>
                    <a:pt x="1" y="824"/>
                    <a:pt x="1" y="1252"/>
                  </a:cubicBezTo>
                  <a:cubicBezTo>
                    <a:pt x="1" y="1553"/>
                    <a:pt x="153" y="1728"/>
                    <a:pt x="372" y="1728"/>
                  </a:cubicBezTo>
                  <a:cubicBezTo>
                    <a:pt x="462" y="1728"/>
                    <a:pt x="564" y="1698"/>
                    <a:pt x="671" y="1636"/>
                  </a:cubicBezTo>
                  <a:cubicBezTo>
                    <a:pt x="1041" y="1422"/>
                    <a:pt x="1341" y="906"/>
                    <a:pt x="1341" y="477"/>
                  </a:cubicBezTo>
                  <a:cubicBezTo>
                    <a:pt x="1341" y="176"/>
                    <a:pt x="1190" y="1"/>
                    <a:pt x="9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1"/>
            <p:cNvSpPr/>
            <p:nvPr/>
          </p:nvSpPr>
          <p:spPr>
            <a:xfrm>
              <a:off x="1899275" y="3153200"/>
              <a:ext cx="28750" cy="36075"/>
            </a:xfrm>
            <a:custGeom>
              <a:avLst/>
              <a:gdLst/>
              <a:ahLst/>
              <a:cxnLst/>
              <a:rect l="l" t="t" r="r" b="b"/>
              <a:pathLst>
                <a:path w="1150" h="1443" extrusionOk="0">
                  <a:moveTo>
                    <a:pt x="544" y="0"/>
                  </a:moveTo>
                  <a:cubicBezTo>
                    <a:pt x="523" y="0"/>
                    <a:pt x="496" y="24"/>
                    <a:pt x="476" y="58"/>
                  </a:cubicBezTo>
                  <a:lnTo>
                    <a:pt x="24" y="932"/>
                  </a:lnTo>
                  <a:lnTo>
                    <a:pt x="24" y="935"/>
                  </a:lnTo>
                  <a:cubicBezTo>
                    <a:pt x="17" y="945"/>
                    <a:pt x="13" y="956"/>
                    <a:pt x="10" y="966"/>
                  </a:cubicBezTo>
                  <a:cubicBezTo>
                    <a:pt x="10" y="970"/>
                    <a:pt x="7" y="973"/>
                    <a:pt x="7" y="976"/>
                  </a:cubicBezTo>
                  <a:cubicBezTo>
                    <a:pt x="3" y="993"/>
                    <a:pt x="0" y="1006"/>
                    <a:pt x="0" y="1020"/>
                  </a:cubicBezTo>
                  <a:cubicBezTo>
                    <a:pt x="0" y="1037"/>
                    <a:pt x="3" y="1047"/>
                    <a:pt x="7" y="1061"/>
                  </a:cubicBezTo>
                  <a:lnTo>
                    <a:pt x="10" y="1064"/>
                  </a:lnTo>
                  <a:cubicBezTo>
                    <a:pt x="13" y="1075"/>
                    <a:pt x="17" y="1081"/>
                    <a:pt x="24" y="1085"/>
                  </a:cubicBezTo>
                  <a:lnTo>
                    <a:pt x="476" y="1435"/>
                  </a:lnTo>
                  <a:cubicBezTo>
                    <a:pt x="482" y="1439"/>
                    <a:pt x="490" y="1442"/>
                    <a:pt x="496" y="1442"/>
                  </a:cubicBezTo>
                  <a:cubicBezTo>
                    <a:pt x="506" y="1442"/>
                    <a:pt x="513" y="1439"/>
                    <a:pt x="520" y="1435"/>
                  </a:cubicBezTo>
                  <a:cubicBezTo>
                    <a:pt x="540" y="1425"/>
                    <a:pt x="558" y="1401"/>
                    <a:pt x="571" y="1370"/>
                  </a:cubicBezTo>
                  <a:cubicBezTo>
                    <a:pt x="595" y="1312"/>
                    <a:pt x="592" y="1248"/>
                    <a:pt x="564" y="1227"/>
                  </a:cubicBezTo>
                  <a:lnTo>
                    <a:pt x="248" y="983"/>
                  </a:lnTo>
                  <a:lnTo>
                    <a:pt x="1081" y="500"/>
                  </a:lnTo>
                  <a:cubicBezTo>
                    <a:pt x="1118" y="480"/>
                    <a:pt x="1149" y="415"/>
                    <a:pt x="1149" y="358"/>
                  </a:cubicBezTo>
                  <a:cubicBezTo>
                    <a:pt x="1149" y="313"/>
                    <a:pt x="1132" y="286"/>
                    <a:pt x="1105" y="286"/>
                  </a:cubicBezTo>
                  <a:cubicBezTo>
                    <a:pt x="1098" y="286"/>
                    <a:pt x="1091" y="289"/>
                    <a:pt x="1081" y="292"/>
                  </a:cubicBezTo>
                  <a:lnTo>
                    <a:pt x="248" y="775"/>
                  </a:lnTo>
                  <a:lnTo>
                    <a:pt x="564" y="163"/>
                  </a:lnTo>
                  <a:cubicBezTo>
                    <a:pt x="592" y="109"/>
                    <a:pt x="595" y="44"/>
                    <a:pt x="571" y="14"/>
                  </a:cubicBezTo>
                  <a:cubicBezTo>
                    <a:pt x="564" y="7"/>
                    <a:pt x="554" y="0"/>
                    <a:pt x="544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1"/>
            <p:cNvSpPr/>
            <p:nvPr/>
          </p:nvSpPr>
          <p:spPr>
            <a:xfrm>
              <a:off x="1942100" y="3126950"/>
              <a:ext cx="28675" cy="36050"/>
            </a:xfrm>
            <a:custGeom>
              <a:avLst/>
              <a:gdLst/>
              <a:ahLst/>
              <a:cxnLst/>
              <a:rect l="l" t="t" r="r" b="b"/>
              <a:pathLst>
                <a:path w="1147" h="1442" extrusionOk="0">
                  <a:moveTo>
                    <a:pt x="649" y="0"/>
                  </a:moveTo>
                  <a:cubicBezTo>
                    <a:pt x="626" y="0"/>
                    <a:pt x="596" y="27"/>
                    <a:pt x="575" y="71"/>
                  </a:cubicBezTo>
                  <a:cubicBezTo>
                    <a:pt x="551" y="129"/>
                    <a:pt x="555" y="194"/>
                    <a:pt x="582" y="214"/>
                  </a:cubicBezTo>
                  <a:lnTo>
                    <a:pt x="902" y="459"/>
                  </a:lnTo>
                  <a:lnTo>
                    <a:pt x="65" y="942"/>
                  </a:lnTo>
                  <a:cubicBezTo>
                    <a:pt x="28" y="962"/>
                    <a:pt x="1" y="1027"/>
                    <a:pt x="1" y="1085"/>
                  </a:cubicBezTo>
                  <a:cubicBezTo>
                    <a:pt x="1" y="1129"/>
                    <a:pt x="17" y="1156"/>
                    <a:pt x="42" y="1156"/>
                  </a:cubicBezTo>
                  <a:cubicBezTo>
                    <a:pt x="48" y="1156"/>
                    <a:pt x="58" y="1152"/>
                    <a:pt x="65" y="1149"/>
                  </a:cubicBezTo>
                  <a:lnTo>
                    <a:pt x="902" y="666"/>
                  </a:lnTo>
                  <a:lnTo>
                    <a:pt x="582" y="1278"/>
                  </a:lnTo>
                  <a:cubicBezTo>
                    <a:pt x="555" y="1333"/>
                    <a:pt x="551" y="1400"/>
                    <a:pt x="575" y="1428"/>
                  </a:cubicBezTo>
                  <a:cubicBezTo>
                    <a:pt x="585" y="1438"/>
                    <a:pt x="592" y="1441"/>
                    <a:pt x="602" y="1441"/>
                  </a:cubicBezTo>
                  <a:cubicBezTo>
                    <a:pt x="609" y="1441"/>
                    <a:pt x="619" y="1438"/>
                    <a:pt x="626" y="1435"/>
                  </a:cubicBezTo>
                  <a:cubicBezTo>
                    <a:pt x="643" y="1424"/>
                    <a:pt x="657" y="1408"/>
                    <a:pt x="670" y="1383"/>
                  </a:cubicBezTo>
                  <a:lnTo>
                    <a:pt x="1123" y="513"/>
                  </a:lnTo>
                  <a:lnTo>
                    <a:pt x="1126" y="510"/>
                  </a:lnTo>
                  <a:cubicBezTo>
                    <a:pt x="1129" y="499"/>
                    <a:pt x="1132" y="490"/>
                    <a:pt x="1136" y="476"/>
                  </a:cubicBezTo>
                  <a:cubicBezTo>
                    <a:pt x="1139" y="473"/>
                    <a:pt x="1139" y="469"/>
                    <a:pt x="1139" y="465"/>
                  </a:cubicBezTo>
                  <a:cubicBezTo>
                    <a:pt x="1143" y="452"/>
                    <a:pt x="1146" y="435"/>
                    <a:pt x="1146" y="421"/>
                  </a:cubicBezTo>
                  <a:cubicBezTo>
                    <a:pt x="1146" y="408"/>
                    <a:pt x="1143" y="394"/>
                    <a:pt x="1139" y="384"/>
                  </a:cubicBezTo>
                  <a:cubicBezTo>
                    <a:pt x="1139" y="380"/>
                    <a:pt x="1139" y="377"/>
                    <a:pt x="1136" y="377"/>
                  </a:cubicBezTo>
                  <a:cubicBezTo>
                    <a:pt x="1132" y="371"/>
                    <a:pt x="1129" y="363"/>
                    <a:pt x="1126" y="357"/>
                  </a:cubicBezTo>
                  <a:lnTo>
                    <a:pt x="1123" y="357"/>
                  </a:lnTo>
                  <a:lnTo>
                    <a:pt x="670" y="10"/>
                  </a:lnTo>
                  <a:cubicBezTo>
                    <a:pt x="663" y="3"/>
                    <a:pt x="657" y="0"/>
                    <a:pt x="649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1"/>
            <p:cNvSpPr/>
            <p:nvPr/>
          </p:nvSpPr>
          <p:spPr>
            <a:xfrm>
              <a:off x="1987650" y="3089525"/>
              <a:ext cx="25875" cy="51625"/>
            </a:xfrm>
            <a:custGeom>
              <a:avLst/>
              <a:gdLst/>
              <a:ahLst/>
              <a:cxnLst/>
              <a:rect l="l" t="t" r="r" b="b"/>
              <a:pathLst>
                <a:path w="1035" h="2065" extrusionOk="0">
                  <a:moveTo>
                    <a:pt x="956" y="1"/>
                  </a:moveTo>
                  <a:cubicBezTo>
                    <a:pt x="942" y="1"/>
                    <a:pt x="922" y="15"/>
                    <a:pt x="912" y="45"/>
                  </a:cubicBezTo>
                  <a:lnTo>
                    <a:pt x="796" y="324"/>
                  </a:lnTo>
                  <a:lnTo>
                    <a:pt x="765" y="324"/>
                  </a:lnTo>
                  <a:cubicBezTo>
                    <a:pt x="578" y="324"/>
                    <a:pt x="357" y="511"/>
                    <a:pt x="205" y="830"/>
                  </a:cubicBezTo>
                  <a:cubicBezTo>
                    <a:pt x="1" y="1269"/>
                    <a:pt x="1" y="1789"/>
                    <a:pt x="205" y="1987"/>
                  </a:cubicBezTo>
                  <a:cubicBezTo>
                    <a:pt x="263" y="2041"/>
                    <a:pt x="324" y="2064"/>
                    <a:pt x="395" y="2064"/>
                  </a:cubicBezTo>
                  <a:cubicBezTo>
                    <a:pt x="453" y="2064"/>
                    <a:pt x="517" y="2044"/>
                    <a:pt x="582" y="2010"/>
                  </a:cubicBezTo>
                  <a:cubicBezTo>
                    <a:pt x="718" y="1932"/>
                    <a:pt x="854" y="1772"/>
                    <a:pt x="956" y="1554"/>
                  </a:cubicBezTo>
                  <a:cubicBezTo>
                    <a:pt x="983" y="1497"/>
                    <a:pt x="983" y="1432"/>
                    <a:pt x="956" y="1408"/>
                  </a:cubicBezTo>
                  <a:cubicBezTo>
                    <a:pt x="949" y="1402"/>
                    <a:pt x="939" y="1398"/>
                    <a:pt x="933" y="1398"/>
                  </a:cubicBezTo>
                  <a:cubicBezTo>
                    <a:pt x="908" y="1398"/>
                    <a:pt x="881" y="1422"/>
                    <a:pt x="861" y="1463"/>
                  </a:cubicBezTo>
                  <a:cubicBezTo>
                    <a:pt x="749" y="1701"/>
                    <a:pt x="582" y="1844"/>
                    <a:pt x="443" y="1844"/>
                  </a:cubicBezTo>
                  <a:cubicBezTo>
                    <a:pt x="388" y="1844"/>
                    <a:pt x="341" y="1827"/>
                    <a:pt x="300" y="1786"/>
                  </a:cubicBezTo>
                  <a:cubicBezTo>
                    <a:pt x="147" y="1636"/>
                    <a:pt x="147" y="1248"/>
                    <a:pt x="300" y="922"/>
                  </a:cubicBezTo>
                  <a:cubicBezTo>
                    <a:pt x="412" y="691"/>
                    <a:pt x="569" y="551"/>
                    <a:pt x="708" y="545"/>
                  </a:cubicBezTo>
                  <a:lnTo>
                    <a:pt x="708" y="545"/>
                  </a:lnTo>
                  <a:lnTo>
                    <a:pt x="619" y="755"/>
                  </a:lnTo>
                  <a:cubicBezTo>
                    <a:pt x="602" y="799"/>
                    <a:pt x="613" y="844"/>
                    <a:pt x="636" y="844"/>
                  </a:cubicBezTo>
                  <a:cubicBezTo>
                    <a:pt x="643" y="844"/>
                    <a:pt x="647" y="840"/>
                    <a:pt x="654" y="837"/>
                  </a:cubicBezTo>
                  <a:lnTo>
                    <a:pt x="994" y="616"/>
                  </a:lnTo>
                  <a:cubicBezTo>
                    <a:pt x="1017" y="600"/>
                    <a:pt x="1035" y="559"/>
                    <a:pt x="1030" y="521"/>
                  </a:cubicBezTo>
                  <a:lnTo>
                    <a:pt x="983" y="35"/>
                  </a:lnTo>
                  <a:cubicBezTo>
                    <a:pt x="980" y="11"/>
                    <a:pt x="969" y="1"/>
                    <a:pt x="956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1"/>
            <p:cNvSpPr/>
            <p:nvPr/>
          </p:nvSpPr>
          <p:spPr>
            <a:xfrm>
              <a:off x="2221475" y="2895150"/>
              <a:ext cx="23575" cy="46700"/>
            </a:xfrm>
            <a:custGeom>
              <a:avLst/>
              <a:gdLst/>
              <a:ahLst/>
              <a:cxnLst/>
              <a:rect l="l" t="t" r="r" b="b"/>
              <a:pathLst>
                <a:path w="943" h="1868" extrusionOk="0">
                  <a:moveTo>
                    <a:pt x="874" y="0"/>
                  </a:moveTo>
                  <a:cubicBezTo>
                    <a:pt x="841" y="0"/>
                    <a:pt x="803" y="31"/>
                    <a:pt x="775" y="89"/>
                  </a:cubicBezTo>
                  <a:lnTo>
                    <a:pt x="469" y="732"/>
                  </a:lnTo>
                  <a:lnTo>
                    <a:pt x="167" y="439"/>
                  </a:lnTo>
                  <a:cubicBezTo>
                    <a:pt x="157" y="432"/>
                    <a:pt x="147" y="426"/>
                    <a:pt x="133" y="426"/>
                  </a:cubicBezTo>
                  <a:cubicBezTo>
                    <a:pt x="102" y="426"/>
                    <a:pt x="61" y="460"/>
                    <a:pt x="38" y="514"/>
                  </a:cubicBezTo>
                  <a:cubicBezTo>
                    <a:pt x="0" y="592"/>
                    <a:pt x="0" y="680"/>
                    <a:pt x="38" y="714"/>
                  </a:cubicBezTo>
                  <a:lnTo>
                    <a:pt x="340" y="1007"/>
                  </a:lnTo>
                  <a:lnTo>
                    <a:pt x="38" y="1653"/>
                  </a:lnTo>
                  <a:cubicBezTo>
                    <a:pt x="0" y="1728"/>
                    <a:pt x="0" y="1819"/>
                    <a:pt x="38" y="1853"/>
                  </a:cubicBezTo>
                  <a:cubicBezTo>
                    <a:pt x="45" y="1863"/>
                    <a:pt x="58" y="1867"/>
                    <a:pt x="69" y="1867"/>
                  </a:cubicBezTo>
                  <a:cubicBezTo>
                    <a:pt x="79" y="1867"/>
                    <a:pt x="92" y="1863"/>
                    <a:pt x="102" y="1857"/>
                  </a:cubicBezTo>
                  <a:cubicBezTo>
                    <a:pt x="127" y="1843"/>
                    <a:pt x="150" y="1816"/>
                    <a:pt x="167" y="1778"/>
                  </a:cubicBezTo>
                  <a:lnTo>
                    <a:pt x="469" y="1133"/>
                  </a:lnTo>
                  <a:lnTo>
                    <a:pt x="775" y="1425"/>
                  </a:lnTo>
                  <a:cubicBezTo>
                    <a:pt x="786" y="1435"/>
                    <a:pt x="796" y="1439"/>
                    <a:pt x="810" y="1439"/>
                  </a:cubicBezTo>
                  <a:cubicBezTo>
                    <a:pt x="820" y="1439"/>
                    <a:pt x="830" y="1439"/>
                    <a:pt x="841" y="1432"/>
                  </a:cubicBezTo>
                  <a:cubicBezTo>
                    <a:pt x="864" y="1419"/>
                    <a:pt x="888" y="1391"/>
                    <a:pt x="905" y="1350"/>
                  </a:cubicBezTo>
                  <a:cubicBezTo>
                    <a:pt x="943" y="1276"/>
                    <a:pt x="943" y="1187"/>
                    <a:pt x="905" y="1149"/>
                  </a:cubicBezTo>
                  <a:lnTo>
                    <a:pt x="602" y="857"/>
                  </a:lnTo>
                  <a:lnTo>
                    <a:pt x="905" y="215"/>
                  </a:lnTo>
                  <a:cubicBezTo>
                    <a:pt x="943" y="137"/>
                    <a:pt x="943" y="48"/>
                    <a:pt x="905" y="14"/>
                  </a:cubicBezTo>
                  <a:cubicBezTo>
                    <a:pt x="894" y="4"/>
                    <a:pt x="885" y="0"/>
                    <a:pt x="874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1"/>
            <p:cNvSpPr/>
            <p:nvPr/>
          </p:nvSpPr>
          <p:spPr>
            <a:xfrm>
              <a:off x="2039925" y="2368575"/>
              <a:ext cx="1222100" cy="751125"/>
            </a:xfrm>
            <a:custGeom>
              <a:avLst/>
              <a:gdLst/>
              <a:ahLst/>
              <a:cxnLst/>
              <a:rect l="l" t="t" r="r" b="b"/>
              <a:pathLst>
                <a:path w="48884" h="30045" extrusionOk="0">
                  <a:moveTo>
                    <a:pt x="48587" y="1"/>
                  </a:moveTo>
                  <a:cubicBezTo>
                    <a:pt x="48516" y="1"/>
                    <a:pt x="48435" y="24"/>
                    <a:pt x="48349" y="73"/>
                  </a:cubicBezTo>
                  <a:lnTo>
                    <a:pt x="531" y="27666"/>
                  </a:lnTo>
                  <a:cubicBezTo>
                    <a:pt x="238" y="27836"/>
                    <a:pt x="0" y="28250"/>
                    <a:pt x="0" y="28587"/>
                  </a:cubicBezTo>
                  <a:lnTo>
                    <a:pt x="0" y="29665"/>
                  </a:lnTo>
                  <a:cubicBezTo>
                    <a:pt x="0" y="29906"/>
                    <a:pt x="120" y="30044"/>
                    <a:pt x="293" y="30044"/>
                  </a:cubicBezTo>
                  <a:cubicBezTo>
                    <a:pt x="365" y="30044"/>
                    <a:pt x="445" y="30021"/>
                    <a:pt x="531" y="29971"/>
                  </a:cubicBezTo>
                  <a:lnTo>
                    <a:pt x="48349" y="2378"/>
                  </a:lnTo>
                  <a:cubicBezTo>
                    <a:pt x="48645" y="2208"/>
                    <a:pt x="48883" y="1797"/>
                    <a:pt x="48883" y="1457"/>
                  </a:cubicBezTo>
                  <a:lnTo>
                    <a:pt x="48883" y="379"/>
                  </a:lnTo>
                  <a:cubicBezTo>
                    <a:pt x="48883" y="140"/>
                    <a:pt x="48763" y="1"/>
                    <a:pt x="4858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1"/>
            <p:cNvSpPr/>
            <p:nvPr/>
          </p:nvSpPr>
          <p:spPr>
            <a:xfrm>
              <a:off x="3224325" y="2383975"/>
              <a:ext cx="30625" cy="43900"/>
            </a:xfrm>
            <a:custGeom>
              <a:avLst/>
              <a:gdLst/>
              <a:ahLst/>
              <a:cxnLst/>
              <a:rect l="l" t="t" r="r" b="b"/>
              <a:pathLst>
                <a:path w="1225" h="1756" extrusionOk="0">
                  <a:moveTo>
                    <a:pt x="633" y="11"/>
                  </a:moveTo>
                  <a:cubicBezTo>
                    <a:pt x="647" y="11"/>
                    <a:pt x="654" y="14"/>
                    <a:pt x="660" y="28"/>
                  </a:cubicBezTo>
                  <a:lnTo>
                    <a:pt x="800" y="324"/>
                  </a:lnTo>
                  <a:cubicBezTo>
                    <a:pt x="807" y="339"/>
                    <a:pt x="820" y="349"/>
                    <a:pt x="835" y="349"/>
                  </a:cubicBezTo>
                  <a:cubicBezTo>
                    <a:pt x="840" y="349"/>
                    <a:pt x="846" y="347"/>
                    <a:pt x="851" y="345"/>
                  </a:cubicBezTo>
                  <a:lnTo>
                    <a:pt x="1164" y="226"/>
                  </a:lnTo>
                  <a:cubicBezTo>
                    <a:pt x="1168" y="223"/>
                    <a:pt x="1173" y="222"/>
                    <a:pt x="1177" y="222"/>
                  </a:cubicBezTo>
                  <a:cubicBezTo>
                    <a:pt x="1184" y="222"/>
                    <a:pt x="1191" y="226"/>
                    <a:pt x="1198" y="232"/>
                  </a:cubicBezTo>
                  <a:cubicBezTo>
                    <a:pt x="1211" y="249"/>
                    <a:pt x="1214" y="290"/>
                    <a:pt x="1190" y="337"/>
                  </a:cubicBezTo>
                  <a:lnTo>
                    <a:pt x="966" y="759"/>
                  </a:lnTo>
                  <a:cubicBezTo>
                    <a:pt x="949" y="789"/>
                    <a:pt x="942" y="820"/>
                    <a:pt x="946" y="844"/>
                  </a:cubicBezTo>
                  <a:lnTo>
                    <a:pt x="1000" y="1228"/>
                  </a:lnTo>
                  <a:cubicBezTo>
                    <a:pt x="1007" y="1269"/>
                    <a:pt x="983" y="1313"/>
                    <a:pt x="960" y="1337"/>
                  </a:cubicBezTo>
                  <a:cubicBezTo>
                    <a:pt x="948" y="1351"/>
                    <a:pt x="937" y="1358"/>
                    <a:pt x="926" y="1358"/>
                  </a:cubicBezTo>
                  <a:cubicBezTo>
                    <a:pt x="923" y="1358"/>
                    <a:pt x="921" y="1358"/>
                    <a:pt x="919" y="1357"/>
                  </a:cubicBezTo>
                  <a:lnTo>
                    <a:pt x="640" y="1324"/>
                  </a:lnTo>
                  <a:cubicBezTo>
                    <a:pt x="619" y="1324"/>
                    <a:pt x="596" y="1334"/>
                    <a:pt x="579" y="1357"/>
                  </a:cubicBezTo>
                  <a:lnTo>
                    <a:pt x="300" y="1715"/>
                  </a:lnTo>
                  <a:cubicBezTo>
                    <a:pt x="284" y="1736"/>
                    <a:pt x="265" y="1747"/>
                    <a:pt x="250" y="1747"/>
                  </a:cubicBezTo>
                  <a:cubicBezTo>
                    <a:pt x="246" y="1747"/>
                    <a:pt x="242" y="1746"/>
                    <a:pt x="239" y="1745"/>
                  </a:cubicBezTo>
                  <a:cubicBezTo>
                    <a:pt x="225" y="1738"/>
                    <a:pt x="215" y="1715"/>
                    <a:pt x="219" y="1684"/>
                  </a:cubicBezTo>
                  <a:lnTo>
                    <a:pt x="273" y="1238"/>
                  </a:lnTo>
                  <a:cubicBezTo>
                    <a:pt x="276" y="1211"/>
                    <a:pt x="269" y="1184"/>
                    <a:pt x="252" y="1174"/>
                  </a:cubicBezTo>
                  <a:lnTo>
                    <a:pt x="28" y="1011"/>
                  </a:lnTo>
                  <a:cubicBezTo>
                    <a:pt x="18" y="1004"/>
                    <a:pt x="11" y="987"/>
                    <a:pt x="11" y="970"/>
                  </a:cubicBezTo>
                  <a:cubicBezTo>
                    <a:pt x="11" y="929"/>
                    <a:pt x="31" y="885"/>
                    <a:pt x="62" y="861"/>
                  </a:cubicBezTo>
                  <a:lnTo>
                    <a:pt x="375" y="620"/>
                  </a:lnTo>
                  <a:cubicBezTo>
                    <a:pt x="395" y="606"/>
                    <a:pt x="412" y="579"/>
                    <a:pt x="423" y="549"/>
                  </a:cubicBezTo>
                  <a:lnTo>
                    <a:pt x="561" y="89"/>
                  </a:lnTo>
                  <a:cubicBezTo>
                    <a:pt x="575" y="42"/>
                    <a:pt x="610" y="11"/>
                    <a:pt x="633" y="11"/>
                  </a:cubicBezTo>
                  <a:close/>
                  <a:moveTo>
                    <a:pt x="636" y="1"/>
                  </a:moveTo>
                  <a:cubicBezTo>
                    <a:pt x="634" y="1"/>
                    <a:pt x="632" y="1"/>
                    <a:pt x="630" y="1"/>
                  </a:cubicBezTo>
                  <a:cubicBezTo>
                    <a:pt x="599" y="1"/>
                    <a:pt x="565" y="39"/>
                    <a:pt x="552" y="86"/>
                  </a:cubicBezTo>
                  <a:lnTo>
                    <a:pt x="412" y="545"/>
                  </a:lnTo>
                  <a:cubicBezTo>
                    <a:pt x="402" y="572"/>
                    <a:pt x="385" y="599"/>
                    <a:pt x="368" y="613"/>
                  </a:cubicBezTo>
                  <a:lnTo>
                    <a:pt x="55" y="855"/>
                  </a:lnTo>
                  <a:cubicBezTo>
                    <a:pt x="18" y="882"/>
                    <a:pt x="1" y="932"/>
                    <a:pt x="1" y="970"/>
                  </a:cubicBezTo>
                  <a:cubicBezTo>
                    <a:pt x="1" y="990"/>
                    <a:pt x="7" y="1011"/>
                    <a:pt x="21" y="1018"/>
                  </a:cubicBezTo>
                  <a:lnTo>
                    <a:pt x="249" y="1181"/>
                  </a:lnTo>
                  <a:cubicBezTo>
                    <a:pt x="259" y="1191"/>
                    <a:pt x="266" y="1211"/>
                    <a:pt x="263" y="1238"/>
                  </a:cubicBezTo>
                  <a:lnTo>
                    <a:pt x="208" y="1684"/>
                  </a:lnTo>
                  <a:cubicBezTo>
                    <a:pt x="205" y="1718"/>
                    <a:pt x="215" y="1745"/>
                    <a:pt x="235" y="1756"/>
                  </a:cubicBezTo>
                  <a:lnTo>
                    <a:pt x="249" y="1756"/>
                  </a:lnTo>
                  <a:cubicBezTo>
                    <a:pt x="269" y="1756"/>
                    <a:pt x="290" y="1745"/>
                    <a:pt x="307" y="1721"/>
                  </a:cubicBezTo>
                  <a:lnTo>
                    <a:pt x="586" y="1365"/>
                  </a:lnTo>
                  <a:cubicBezTo>
                    <a:pt x="602" y="1344"/>
                    <a:pt x="623" y="1334"/>
                    <a:pt x="636" y="1334"/>
                  </a:cubicBezTo>
                  <a:lnTo>
                    <a:pt x="915" y="1368"/>
                  </a:lnTo>
                  <a:cubicBezTo>
                    <a:pt x="918" y="1369"/>
                    <a:pt x="921" y="1369"/>
                    <a:pt x="924" y="1369"/>
                  </a:cubicBezTo>
                  <a:cubicBezTo>
                    <a:pt x="939" y="1369"/>
                    <a:pt x="955" y="1362"/>
                    <a:pt x="966" y="1348"/>
                  </a:cubicBezTo>
                  <a:cubicBezTo>
                    <a:pt x="994" y="1320"/>
                    <a:pt x="1017" y="1273"/>
                    <a:pt x="1010" y="1228"/>
                  </a:cubicBezTo>
                  <a:lnTo>
                    <a:pt x="956" y="844"/>
                  </a:lnTo>
                  <a:cubicBezTo>
                    <a:pt x="953" y="820"/>
                    <a:pt x="960" y="789"/>
                    <a:pt x="973" y="766"/>
                  </a:cubicBezTo>
                  <a:lnTo>
                    <a:pt x="1201" y="341"/>
                  </a:lnTo>
                  <a:cubicBezTo>
                    <a:pt x="1225" y="297"/>
                    <a:pt x="1225" y="249"/>
                    <a:pt x="1204" y="226"/>
                  </a:cubicBezTo>
                  <a:cubicBezTo>
                    <a:pt x="1197" y="216"/>
                    <a:pt x="1188" y="212"/>
                    <a:pt x="1177" y="212"/>
                  </a:cubicBezTo>
                  <a:cubicBezTo>
                    <a:pt x="1171" y="212"/>
                    <a:pt x="1166" y="213"/>
                    <a:pt x="1160" y="215"/>
                  </a:cubicBezTo>
                  <a:lnTo>
                    <a:pt x="847" y="334"/>
                  </a:lnTo>
                  <a:cubicBezTo>
                    <a:pt x="842" y="336"/>
                    <a:pt x="837" y="337"/>
                    <a:pt x="833" y="337"/>
                  </a:cubicBezTo>
                  <a:cubicBezTo>
                    <a:pt x="823" y="337"/>
                    <a:pt x="815" y="332"/>
                    <a:pt x="810" y="320"/>
                  </a:cubicBezTo>
                  <a:lnTo>
                    <a:pt x="667" y="25"/>
                  </a:lnTo>
                  <a:cubicBezTo>
                    <a:pt x="661" y="10"/>
                    <a:pt x="650" y="1"/>
                    <a:pt x="63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1"/>
            <p:cNvSpPr/>
            <p:nvPr/>
          </p:nvSpPr>
          <p:spPr>
            <a:xfrm>
              <a:off x="3272350" y="2336300"/>
              <a:ext cx="47975" cy="30800"/>
            </a:xfrm>
            <a:custGeom>
              <a:avLst/>
              <a:gdLst/>
              <a:ahLst/>
              <a:cxnLst/>
              <a:rect l="l" t="t" r="r" b="b"/>
              <a:pathLst>
                <a:path w="1919" h="1232" extrusionOk="0">
                  <a:moveTo>
                    <a:pt x="1708" y="1"/>
                  </a:moveTo>
                  <a:cubicBezTo>
                    <a:pt x="1677" y="1"/>
                    <a:pt x="1646" y="8"/>
                    <a:pt x="1615" y="24"/>
                  </a:cubicBezTo>
                  <a:lnTo>
                    <a:pt x="120" y="888"/>
                  </a:lnTo>
                  <a:cubicBezTo>
                    <a:pt x="32" y="939"/>
                    <a:pt x="1" y="1052"/>
                    <a:pt x="52" y="1140"/>
                  </a:cubicBezTo>
                  <a:cubicBezTo>
                    <a:pt x="85" y="1201"/>
                    <a:pt x="147" y="1232"/>
                    <a:pt x="211" y="1232"/>
                  </a:cubicBezTo>
                  <a:cubicBezTo>
                    <a:pt x="242" y="1232"/>
                    <a:pt x="276" y="1224"/>
                    <a:pt x="303" y="1207"/>
                  </a:cubicBezTo>
                  <a:lnTo>
                    <a:pt x="1799" y="344"/>
                  </a:lnTo>
                  <a:cubicBezTo>
                    <a:pt x="1888" y="293"/>
                    <a:pt x="1918" y="181"/>
                    <a:pt x="1867" y="93"/>
                  </a:cubicBezTo>
                  <a:cubicBezTo>
                    <a:pt x="1833" y="35"/>
                    <a:pt x="1772" y="1"/>
                    <a:pt x="1708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1"/>
            <p:cNvSpPr/>
            <p:nvPr/>
          </p:nvSpPr>
          <p:spPr>
            <a:xfrm>
              <a:off x="3272350" y="2357900"/>
              <a:ext cx="47975" cy="30875"/>
            </a:xfrm>
            <a:custGeom>
              <a:avLst/>
              <a:gdLst/>
              <a:ahLst/>
              <a:cxnLst/>
              <a:rect l="l" t="t" r="r" b="b"/>
              <a:pathLst>
                <a:path w="1919" h="1235" extrusionOk="0">
                  <a:moveTo>
                    <a:pt x="1708" y="1"/>
                  </a:moveTo>
                  <a:cubicBezTo>
                    <a:pt x="1677" y="1"/>
                    <a:pt x="1646" y="7"/>
                    <a:pt x="1615" y="24"/>
                  </a:cubicBezTo>
                  <a:lnTo>
                    <a:pt x="120" y="891"/>
                  </a:lnTo>
                  <a:cubicBezTo>
                    <a:pt x="32" y="942"/>
                    <a:pt x="1" y="1054"/>
                    <a:pt x="52" y="1143"/>
                  </a:cubicBezTo>
                  <a:cubicBezTo>
                    <a:pt x="85" y="1200"/>
                    <a:pt x="147" y="1234"/>
                    <a:pt x="211" y="1234"/>
                  </a:cubicBezTo>
                  <a:cubicBezTo>
                    <a:pt x="242" y="1234"/>
                    <a:pt x="276" y="1225"/>
                    <a:pt x="303" y="1207"/>
                  </a:cubicBezTo>
                  <a:lnTo>
                    <a:pt x="1799" y="343"/>
                  </a:lnTo>
                  <a:cubicBezTo>
                    <a:pt x="1888" y="293"/>
                    <a:pt x="1918" y="180"/>
                    <a:pt x="1867" y="92"/>
                  </a:cubicBezTo>
                  <a:cubicBezTo>
                    <a:pt x="1833" y="34"/>
                    <a:pt x="1772" y="1"/>
                    <a:pt x="1708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1"/>
            <p:cNvSpPr/>
            <p:nvPr/>
          </p:nvSpPr>
          <p:spPr>
            <a:xfrm>
              <a:off x="3272350" y="2379475"/>
              <a:ext cx="47975" cy="30875"/>
            </a:xfrm>
            <a:custGeom>
              <a:avLst/>
              <a:gdLst/>
              <a:ahLst/>
              <a:cxnLst/>
              <a:rect l="l" t="t" r="r" b="b"/>
              <a:pathLst>
                <a:path w="1919" h="1235" extrusionOk="0">
                  <a:moveTo>
                    <a:pt x="1708" y="1"/>
                  </a:moveTo>
                  <a:cubicBezTo>
                    <a:pt x="1677" y="1"/>
                    <a:pt x="1646" y="11"/>
                    <a:pt x="1615" y="28"/>
                  </a:cubicBezTo>
                  <a:lnTo>
                    <a:pt x="120" y="892"/>
                  </a:lnTo>
                  <a:cubicBezTo>
                    <a:pt x="32" y="943"/>
                    <a:pt x="1" y="1055"/>
                    <a:pt x="52" y="1143"/>
                  </a:cubicBezTo>
                  <a:cubicBezTo>
                    <a:pt x="85" y="1201"/>
                    <a:pt x="147" y="1235"/>
                    <a:pt x="211" y="1235"/>
                  </a:cubicBezTo>
                  <a:cubicBezTo>
                    <a:pt x="242" y="1235"/>
                    <a:pt x="276" y="1228"/>
                    <a:pt x="303" y="1211"/>
                  </a:cubicBezTo>
                  <a:lnTo>
                    <a:pt x="1799" y="344"/>
                  </a:lnTo>
                  <a:cubicBezTo>
                    <a:pt x="1888" y="296"/>
                    <a:pt x="1918" y="181"/>
                    <a:pt x="1867" y="92"/>
                  </a:cubicBezTo>
                  <a:cubicBezTo>
                    <a:pt x="1833" y="35"/>
                    <a:pt x="1772" y="1"/>
                    <a:pt x="1708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1"/>
            <p:cNvSpPr/>
            <p:nvPr/>
          </p:nvSpPr>
          <p:spPr>
            <a:xfrm>
              <a:off x="1840350" y="3139925"/>
              <a:ext cx="25025" cy="100850"/>
            </a:xfrm>
            <a:custGeom>
              <a:avLst/>
              <a:gdLst/>
              <a:ahLst/>
              <a:cxnLst/>
              <a:rect l="l" t="t" r="r" b="b"/>
              <a:pathLst>
                <a:path w="1001" h="4034" extrusionOk="0">
                  <a:moveTo>
                    <a:pt x="1" y="1"/>
                  </a:moveTo>
                  <a:lnTo>
                    <a:pt x="1" y="3455"/>
                  </a:lnTo>
                  <a:lnTo>
                    <a:pt x="1000" y="4033"/>
                  </a:lnTo>
                  <a:lnTo>
                    <a:pt x="1000" y="5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1"/>
            <p:cNvSpPr/>
            <p:nvPr/>
          </p:nvSpPr>
          <p:spPr>
            <a:xfrm>
              <a:off x="1915150" y="3304200"/>
              <a:ext cx="299300" cy="967500"/>
            </a:xfrm>
            <a:custGeom>
              <a:avLst/>
              <a:gdLst/>
              <a:ahLst/>
              <a:cxnLst/>
              <a:rect l="l" t="t" r="r" b="b"/>
              <a:pathLst>
                <a:path w="11972" h="38700" extrusionOk="0">
                  <a:moveTo>
                    <a:pt x="11678" y="0"/>
                  </a:moveTo>
                  <a:cubicBezTo>
                    <a:pt x="11606" y="0"/>
                    <a:pt x="11526" y="24"/>
                    <a:pt x="11441" y="73"/>
                  </a:cubicBezTo>
                  <a:lnTo>
                    <a:pt x="531" y="6369"/>
                  </a:lnTo>
                  <a:cubicBezTo>
                    <a:pt x="238" y="6540"/>
                    <a:pt x="1" y="6954"/>
                    <a:pt x="1" y="7291"/>
                  </a:cubicBezTo>
                  <a:lnTo>
                    <a:pt x="1" y="38321"/>
                  </a:lnTo>
                  <a:cubicBezTo>
                    <a:pt x="1" y="38560"/>
                    <a:pt x="121" y="38700"/>
                    <a:pt x="295" y="38700"/>
                  </a:cubicBezTo>
                  <a:cubicBezTo>
                    <a:pt x="366" y="38700"/>
                    <a:pt x="446" y="38676"/>
                    <a:pt x="531" y="38627"/>
                  </a:cubicBezTo>
                  <a:lnTo>
                    <a:pt x="11441" y="32327"/>
                  </a:lnTo>
                  <a:cubicBezTo>
                    <a:pt x="11733" y="32161"/>
                    <a:pt x="11972" y="31745"/>
                    <a:pt x="11972" y="31409"/>
                  </a:cubicBezTo>
                  <a:lnTo>
                    <a:pt x="11972" y="379"/>
                  </a:lnTo>
                  <a:cubicBezTo>
                    <a:pt x="11972" y="140"/>
                    <a:pt x="11852" y="0"/>
                    <a:pt x="11678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1"/>
            <p:cNvSpPr/>
            <p:nvPr/>
          </p:nvSpPr>
          <p:spPr>
            <a:xfrm>
              <a:off x="1965050" y="3390500"/>
              <a:ext cx="199500" cy="132525"/>
            </a:xfrm>
            <a:custGeom>
              <a:avLst/>
              <a:gdLst/>
              <a:ahLst/>
              <a:cxnLst/>
              <a:rect l="l" t="t" r="r" b="b"/>
              <a:pathLst>
                <a:path w="7980" h="5301" extrusionOk="0">
                  <a:moveTo>
                    <a:pt x="7697" y="0"/>
                  </a:moveTo>
                  <a:cubicBezTo>
                    <a:pt x="7623" y="0"/>
                    <a:pt x="7539" y="24"/>
                    <a:pt x="7449" y="75"/>
                  </a:cubicBezTo>
                  <a:lnTo>
                    <a:pt x="531" y="4070"/>
                  </a:lnTo>
                  <a:cubicBezTo>
                    <a:pt x="238" y="4240"/>
                    <a:pt x="1" y="4635"/>
                    <a:pt x="1" y="4954"/>
                  </a:cubicBezTo>
                  <a:cubicBezTo>
                    <a:pt x="1" y="5175"/>
                    <a:pt x="114" y="5300"/>
                    <a:pt x="281" y="5300"/>
                  </a:cubicBezTo>
                  <a:cubicBezTo>
                    <a:pt x="355" y="5300"/>
                    <a:pt x="441" y="5275"/>
                    <a:pt x="531" y="5222"/>
                  </a:cubicBezTo>
                  <a:lnTo>
                    <a:pt x="7449" y="1228"/>
                  </a:lnTo>
                  <a:cubicBezTo>
                    <a:pt x="7742" y="1058"/>
                    <a:pt x="7980" y="664"/>
                    <a:pt x="7980" y="347"/>
                  </a:cubicBezTo>
                  <a:cubicBezTo>
                    <a:pt x="7980" y="125"/>
                    <a:pt x="7865" y="0"/>
                    <a:pt x="769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/>
            <p:cNvSpPr/>
            <p:nvPr/>
          </p:nvSpPr>
          <p:spPr>
            <a:xfrm>
              <a:off x="1965050" y="3546650"/>
              <a:ext cx="24925" cy="36200"/>
            </a:xfrm>
            <a:custGeom>
              <a:avLst/>
              <a:gdLst/>
              <a:ahLst/>
              <a:cxnLst/>
              <a:rect l="l" t="t" r="r" b="b"/>
              <a:pathLst>
                <a:path w="997" h="1448" extrusionOk="0">
                  <a:moveTo>
                    <a:pt x="820" y="1"/>
                  </a:moveTo>
                  <a:cubicBezTo>
                    <a:pt x="777" y="1"/>
                    <a:pt x="729" y="15"/>
                    <a:pt x="677" y="44"/>
                  </a:cubicBezTo>
                  <a:lnTo>
                    <a:pt x="320" y="252"/>
                  </a:lnTo>
                  <a:cubicBezTo>
                    <a:pt x="143" y="354"/>
                    <a:pt x="1" y="602"/>
                    <a:pt x="1" y="806"/>
                  </a:cubicBezTo>
                  <a:lnTo>
                    <a:pt x="1" y="1220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8" y="1434"/>
                    <a:pt x="320" y="1404"/>
                  </a:cubicBezTo>
                  <a:lnTo>
                    <a:pt x="680" y="1197"/>
                  </a:lnTo>
                  <a:cubicBezTo>
                    <a:pt x="853" y="1095"/>
                    <a:pt x="996" y="847"/>
                    <a:pt x="996" y="643"/>
                  </a:cubicBezTo>
                  <a:lnTo>
                    <a:pt x="996" y="228"/>
                  </a:lnTo>
                  <a:cubicBezTo>
                    <a:pt x="996" y="84"/>
                    <a:pt x="925" y="1"/>
                    <a:pt x="82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/>
            <p:cNvSpPr/>
            <p:nvPr/>
          </p:nvSpPr>
          <p:spPr>
            <a:xfrm>
              <a:off x="2014925" y="3448075"/>
              <a:ext cx="149625" cy="103725"/>
            </a:xfrm>
            <a:custGeom>
              <a:avLst/>
              <a:gdLst/>
              <a:ahLst/>
              <a:cxnLst/>
              <a:rect l="l" t="t" r="r" b="b"/>
              <a:pathLst>
                <a:path w="5985" h="4149" extrusionOk="0">
                  <a:moveTo>
                    <a:pt x="5703" y="1"/>
                  </a:moveTo>
                  <a:cubicBezTo>
                    <a:pt x="5628" y="1"/>
                    <a:pt x="5544" y="25"/>
                    <a:pt x="5454" y="77"/>
                  </a:cubicBezTo>
                  <a:lnTo>
                    <a:pt x="531" y="2919"/>
                  </a:lnTo>
                  <a:cubicBezTo>
                    <a:pt x="239" y="3090"/>
                    <a:pt x="1" y="3484"/>
                    <a:pt x="1" y="3804"/>
                  </a:cubicBezTo>
                  <a:cubicBezTo>
                    <a:pt x="1" y="4023"/>
                    <a:pt x="115" y="4149"/>
                    <a:pt x="283" y="4149"/>
                  </a:cubicBezTo>
                  <a:cubicBezTo>
                    <a:pt x="357" y="4149"/>
                    <a:pt x="442" y="4124"/>
                    <a:pt x="531" y="4072"/>
                  </a:cubicBezTo>
                  <a:lnTo>
                    <a:pt x="5454" y="1230"/>
                  </a:lnTo>
                  <a:cubicBezTo>
                    <a:pt x="5747" y="1060"/>
                    <a:pt x="5985" y="666"/>
                    <a:pt x="5985" y="346"/>
                  </a:cubicBezTo>
                  <a:cubicBezTo>
                    <a:pt x="5985" y="127"/>
                    <a:pt x="5870" y="1"/>
                    <a:pt x="570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/>
            <p:cNvSpPr/>
            <p:nvPr/>
          </p:nvSpPr>
          <p:spPr>
            <a:xfrm>
              <a:off x="1965050" y="3604300"/>
              <a:ext cx="24925" cy="36175"/>
            </a:xfrm>
            <a:custGeom>
              <a:avLst/>
              <a:gdLst/>
              <a:ahLst/>
              <a:cxnLst/>
              <a:rect l="l" t="t" r="r" b="b"/>
              <a:pathLst>
                <a:path w="997" h="1447" extrusionOk="0">
                  <a:moveTo>
                    <a:pt x="819" y="0"/>
                  </a:moveTo>
                  <a:cubicBezTo>
                    <a:pt x="776" y="0"/>
                    <a:pt x="728" y="14"/>
                    <a:pt x="677" y="44"/>
                  </a:cubicBezTo>
                  <a:lnTo>
                    <a:pt x="320" y="251"/>
                  </a:lnTo>
                  <a:cubicBezTo>
                    <a:pt x="143" y="353"/>
                    <a:pt x="1" y="601"/>
                    <a:pt x="1" y="805"/>
                  </a:cubicBezTo>
                  <a:lnTo>
                    <a:pt x="1" y="1219"/>
                  </a:lnTo>
                  <a:cubicBezTo>
                    <a:pt x="1" y="1364"/>
                    <a:pt x="72" y="1447"/>
                    <a:pt x="177" y="1447"/>
                  </a:cubicBezTo>
                  <a:cubicBezTo>
                    <a:pt x="220" y="1447"/>
                    <a:pt x="268" y="1433"/>
                    <a:pt x="320" y="1403"/>
                  </a:cubicBezTo>
                  <a:lnTo>
                    <a:pt x="680" y="1196"/>
                  </a:lnTo>
                  <a:cubicBezTo>
                    <a:pt x="853" y="1094"/>
                    <a:pt x="996" y="846"/>
                    <a:pt x="996" y="645"/>
                  </a:cubicBezTo>
                  <a:lnTo>
                    <a:pt x="996" y="227"/>
                  </a:lnTo>
                  <a:cubicBezTo>
                    <a:pt x="996" y="84"/>
                    <a:pt x="924" y="0"/>
                    <a:pt x="81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1"/>
            <p:cNvSpPr/>
            <p:nvPr/>
          </p:nvSpPr>
          <p:spPr>
            <a:xfrm>
              <a:off x="2014925" y="3505775"/>
              <a:ext cx="149625" cy="103675"/>
            </a:xfrm>
            <a:custGeom>
              <a:avLst/>
              <a:gdLst/>
              <a:ahLst/>
              <a:cxnLst/>
              <a:rect l="l" t="t" r="r" b="b"/>
              <a:pathLst>
                <a:path w="5985" h="4147" extrusionOk="0">
                  <a:moveTo>
                    <a:pt x="5704" y="1"/>
                  </a:moveTo>
                  <a:cubicBezTo>
                    <a:pt x="5630" y="1"/>
                    <a:pt x="5545" y="25"/>
                    <a:pt x="5454" y="78"/>
                  </a:cubicBezTo>
                  <a:lnTo>
                    <a:pt x="531" y="2916"/>
                  </a:lnTo>
                  <a:cubicBezTo>
                    <a:pt x="239" y="3087"/>
                    <a:pt x="1" y="3484"/>
                    <a:pt x="1" y="3801"/>
                  </a:cubicBezTo>
                  <a:cubicBezTo>
                    <a:pt x="1" y="4022"/>
                    <a:pt x="115" y="4147"/>
                    <a:pt x="282" y="4147"/>
                  </a:cubicBezTo>
                  <a:cubicBezTo>
                    <a:pt x="356" y="4147"/>
                    <a:pt x="441" y="4122"/>
                    <a:pt x="531" y="4069"/>
                  </a:cubicBezTo>
                  <a:lnTo>
                    <a:pt x="5454" y="1227"/>
                  </a:lnTo>
                  <a:cubicBezTo>
                    <a:pt x="5747" y="1057"/>
                    <a:pt x="5985" y="663"/>
                    <a:pt x="5985" y="346"/>
                  </a:cubicBezTo>
                  <a:cubicBezTo>
                    <a:pt x="5985" y="126"/>
                    <a:pt x="5871" y="1"/>
                    <a:pt x="57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1"/>
            <p:cNvSpPr/>
            <p:nvPr/>
          </p:nvSpPr>
          <p:spPr>
            <a:xfrm>
              <a:off x="1965050" y="3661900"/>
              <a:ext cx="24925" cy="36125"/>
            </a:xfrm>
            <a:custGeom>
              <a:avLst/>
              <a:gdLst/>
              <a:ahLst/>
              <a:cxnLst/>
              <a:rect l="l" t="t" r="r" b="b"/>
              <a:pathLst>
                <a:path w="997" h="1445" extrusionOk="0">
                  <a:moveTo>
                    <a:pt x="820" y="1"/>
                  </a:moveTo>
                  <a:cubicBezTo>
                    <a:pt x="777" y="1"/>
                    <a:pt x="729" y="15"/>
                    <a:pt x="677" y="45"/>
                  </a:cubicBezTo>
                  <a:lnTo>
                    <a:pt x="320" y="252"/>
                  </a:lnTo>
                  <a:cubicBezTo>
                    <a:pt x="143" y="354"/>
                    <a:pt x="1" y="599"/>
                    <a:pt x="1" y="803"/>
                  </a:cubicBezTo>
                  <a:lnTo>
                    <a:pt x="1" y="1217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8" y="1430"/>
                    <a:pt x="320" y="1401"/>
                  </a:cubicBezTo>
                  <a:lnTo>
                    <a:pt x="680" y="1193"/>
                  </a:lnTo>
                  <a:cubicBezTo>
                    <a:pt x="853" y="1091"/>
                    <a:pt x="996" y="847"/>
                    <a:pt x="996" y="643"/>
                  </a:cubicBezTo>
                  <a:lnTo>
                    <a:pt x="996" y="228"/>
                  </a:lnTo>
                  <a:cubicBezTo>
                    <a:pt x="996" y="84"/>
                    <a:pt x="925" y="1"/>
                    <a:pt x="82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1"/>
            <p:cNvSpPr/>
            <p:nvPr/>
          </p:nvSpPr>
          <p:spPr>
            <a:xfrm>
              <a:off x="2014925" y="3563325"/>
              <a:ext cx="149625" cy="103675"/>
            </a:xfrm>
            <a:custGeom>
              <a:avLst/>
              <a:gdLst/>
              <a:ahLst/>
              <a:cxnLst/>
              <a:rect l="l" t="t" r="r" b="b"/>
              <a:pathLst>
                <a:path w="5985" h="4147" extrusionOk="0">
                  <a:moveTo>
                    <a:pt x="5704" y="0"/>
                  </a:moveTo>
                  <a:cubicBezTo>
                    <a:pt x="5630" y="0"/>
                    <a:pt x="5545" y="25"/>
                    <a:pt x="5454" y="78"/>
                  </a:cubicBezTo>
                  <a:lnTo>
                    <a:pt x="531" y="2919"/>
                  </a:lnTo>
                  <a:cubicBezTo>
                    <a:pt x="239" y="3087"/>
                    <a:pt x="1" y="3484"/>
                    <a:pt x="1" y="3801"/>
                  </a:cubicBezTo>
                  <a:cubicBezTo>
                    <a:pt x="1" y="4021"/>
                    <a:pt x="115" y="4146"/>
                    <a:pt x="282" y="4146"/>
                  </a:cubicBezTo>
                  <a:cubicBezTo>
                    <a:pt x="356" y="4146"/>
                    <a:pt x="441" y="4122"/>
                    <a:pt x="531" y="4069"/>
                  </a:cubicBezTo>
                  <a:lnTo>
                    <a:pt x="5454" y="1230"/>
                  </a:lnTo>
                  <a:cubicBezTo>
                    <a:pt x="5747" y="1060"/>
                    <a:pt x="5985" y="663"/>
                    <a:pt x="5985" y="346"/>
                  </a:cubicBezTo>
                  <a:cubicBezTo>
                    <a:pt x="5985" y="125"/>
                    <a:pt x="5871" y="0"/>
                    <a:pt x="570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1"/>
            <p:cNvSpPr/>
            <p:nvPr/>
          </p:nvSpPr>
          <p:spPr>
            <a:xfrm>
              <a:off x="1965050" y="3719425"/>
              <a:ext cx="24925" cy="36150"/>
            </a:xfrm>
            <a:custGeom>
              <a:avLst/>
              <a:gdLst/>
              <a:ahLst/>
              <a:cxnLst/>
              <a:rect l="l" t="t" r="r" b="b"/>
              <a:pathLst>
                <a:path w="997" h="1446" extrusionOk="0">
                  <a:moveTo>
                    <a:pt x="817" y="0"/>
                  </a:moveTo>
                  <a:cubicBezTo>
                    <a:pt x="775" y="0"/>
                    <a:pt x="727" y="13"/>
                    <a:pt x="677" y="41"/>
                  </a:cubicBezTo>
                  <a:lnTo>
                    <a:pt x="320" y="253"/>
                  </a:lnTo>
                  <a:cubicBezTo>
                    <a:pt x="143" y="351"/>
                    <a:pt x="1" y="599"/>
                    <a:pt x="1" y="803"/>
                  </a:cubicBezTo>
                  <a:lnTo>
                    <a:pt x="1" y="1218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8" y="1431"/>
                    <a:pt x="320" y="1401"/>
                  </a:cubicBezTo>
                  <a:lnTo>
                    <a:pt x="680" y="1194"/>
                  </a:lnTo>
                  <a:cubicBezTo>
                    <a:pt x="853" y="1092"/>
                    <a:pt x="996" y="847"/>
                    <a:pt x="996" y="643"/>
                  </a:cubicBezTo>
                  <a:lnTo>
                    <a:pt x="996" y="229"/>
                  </a:lnTo>
                  <a:cubicBezTo>
                    <a:pt x="996" y="83"/>
                    <a:pt x="923" y="0"/>
                    <a:pt x="81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1"/>
            <p:cNvSpPr/>
            <p:nvPr/>
          </p:nvSpPr>
          <p:spPr>
            <a:xfrm>
              <a:off x="2014925" y="3620850"/>
              <a:ext cx="149625" cy="103700"/>
            </a:xfrm>
            <a:custGeom>
              <a:avLst/>
              <a:gdLst/>
              <a:ahLst/>
              <a:cxnLst/>
              <a:rect l="l" t="t" r="r" b="b"/>
              <a:pathLst>
                <a:path w="5985" h="4148" extrusionOk="0">
                  <a:moveTo>
                    <a:pt x="5704" y="1"/>
                  </a:moveTo>
                  <a:cubicBezTo>
                    <a:pt x="5630" y="1"/>
                    <a:pt x="5545" y="26"/>
                    <a:pt x="5454" y="78"/>
                  </a:cubicBezTo>
                  <a:lnTo>
                    <a:pt x="531" y="2920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2"/>
                    <a:pt x="115" y="4147"/>
                    <a:pt x="282" y="4147"/>
                  </a:cubicBezTo>
                  <a:cubicBezTo>
                    <a:pt x="356" y="4147"/>
                    <a:pt x="441" y="4122"/>
                    <a:pt x="531" y="4070"/>
                  </a:cubicBezTo>
                  <a:lnTo>
                    <a:pt x="5454" y="1227"/>
                  </a:lnTo>
                  <a:cubicBezTo>
                    <a:pt x="5747" y="1061"/>
                    <a:pt x="5985" y="663"/>
                    <a:pt x="5985" y="347"/>
                  </a:cubicBezTo>
                  <a:cubicBezTo>
                    <a:pt x="5985" y="126"/>
                    <a:pt x="5871" y="1"/>
                    <a:pt x="57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1"/>
            <p:cNvSpPr/>
            <p:nvPr/>
          </p:nvSpPr>
          <p:spPr>
            <a:xfrm>
              <a:off x="1963925" y="3707850"/>
              <a:ext cx="199625" cy="132525"/>
            </a:xfrm>
            <a:custGeom>
              <a:avLst/>
              <a:gdLst/>
              <a:ahLst/>
              <a:cxnLst/>
              <a:rect l="l" t="t" r="r" b="b"/>
              <a:pathLst>
                <a:path w="7985" h="5301" extrusionOk="0">
                  <a:moveTo>
                    <a:pt x="7701" y="1"/>
                  </a:moveTo>
                  <a:cubicBezTo>
                    <a:pt x="7627" y="1"/>
                    <a:pt x="7543" y="25"/>
                    <a:pt x="7454" y="76"/>
                  </a:cubicBezTo>
                  <a:lnTo>
                    <a:pt x="535" y="4071"/>
                  </a:lnTo>
                  <a:cubicBezTo>
                    <a:pt x="242" y="4241"/>
                    <a:pt x="1" y="4635"/>
                    <a:pt x="1" y="4955"/>
                  </a:cubicBezTo>
                  <a:cubicBezTo>
                    <a:pt x="1" y="5176"/>
                    <a:pt x="115" y="5301"/>
                    <a:pt x="283" y="5301"/>
                  </a:cubicBezTo>
                  <a:cubicBezTo>
                    <a:pt x="358" y="5301"/>
                    <a:pt x="444" y="5276"/>
                    <a:pt x="535" y="5224"/>
                  </a:cubicBezTo>
                  <a:lnTo>
                    <a:pt x="7454" y="1229"/>
                  </a:lnTo>
                  <a:cubicBezTo>
                    <a:pt x="7746" y="1059"/>
                    <a:pt x="7984" y="664"/>
                    <a:pt x="7984" y="348"/>
                  </a:cubicBezTo>
                  <a:cubicBezTo>
                    <a:pt x="7984" y="126"/>
                    <a:pt x="7869" y="1"/>
                    <a:pt x="77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1"/>
            <p:cNvSpPr/>
            <p:nvPr/>
          </p:nvSpPr>
          <p:spPr>
            <a:xfrm>
              <a:off x="1963925" y="3864025"/>
              <a:ext cx="25025" cy="36225"/>
            </a:xfrm>
            <a:custGeom>
              <a:avLst/>
              <a:gdLst/>
              <a:ahLst/>
              <a:cxnLst/>
              <a:rect l="l" t="t" r="r" b="b"/>
              <a:pathLst>
                <a:path w="1001" h="1449" extrusionOk="0">
                  <a:moveTo>
                    <a:pt x="824" y="0"/>
                  </a:moveTo>
                  <a:cubicBezTo>
                    <a:pt x="781" y="0"/>
                    <a:pt x="733" y="14"/>
                    <a:pt x="681" y="44"/>
                  </a:cubicBezTo>
                  <a:lnTo>
                    <a:pt x="321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21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9" y="1434"/>
                    <a:pt x="321" y="1404"/>
                  </a:cubicBezTo>
                  <a:lnTo>
                    <a:pt x="681" y="1197"/>
                  </a:lnTo>
                  <a:cubicBezTo>
                    <a:pt x="858" y="1095"/>
                    <a:pt x="1000" y="846"/>
                    <a:pt x="1000" y="642"/>
                  </a:cubicBezTo>
                  <a:lnTo>
                    <a:pt x="1000" y="228"/>
                  </a:lnTo>
                  <a:cubicBezTo>
                    <a:pt x="1000" y="83"/>
                    <a:pt x="929" y="0"/>
                    <a:pt x="82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1"/>
            <p:cNvSpPr/>
            <p:nvPr/>
          </p:nvSpPr>
          <p:spPr>
            <a:xfrm>
              <a:off x="2013825" y="3765450"/>
              <a:ext cx="149725" cy="103725"/>
            </a:xfrm>
            <a:custGeom>
              <a:avLst/>
              <a:gdLst/>
              <a:ahLst/>
              <a:cxnLst/>
              <a:rect l="l" t="t" r="r" b="b"/>
              <a:pathLst>
                <a:path w="5989" h="4149" extrusionOk="0">
                  <a:moveTo>
                    <a:pt x="5706" y="0"/>
                  </a:moveTo>
                  <a:cubicBezTo>
                    <a:pt x="5632" y="0"/>
                    <a:pt x="5547" y="25"/>
                    <a:pt x="5458" y="77"/>
                  </a:cubicBezTo>
                  <a:lnTo>
                    <a:pt x="534" y="2920"/>
                  </a:lnTo>
                  <a:cubicBezTo>
                    <a:pt x="239" y="3089"/>
                    <a:pt x="1" y="3484"/>
                    <a:pt x="1" y="3803"/>
                  </a:cubicBezTo>
                  <a:cubicBezTo>
                    <a:pt x="1" y="4023"/>
                    <a:pt x="115" y="4149"/>
                    <a:pt x="284" y="4149"/>
                  </a:cubicBezTo>
                  <a:cubicBezTo>
                    <a:pt x="358" y="4149"/>
                    <a:pt x="444" y="4124"/>
                    <a:pt x="534" y="4072"/>
                  </a:cubicBezTo>
                  <a:lnTo>
                    <a:pt x="5458" y="1230"/>
                  </a:lnTo>
                  <a:cubicBezTo>
                    <a:pt x="5750" y="1060"/>
                    <a:pt x="5988" y="665"/>
                    <a:pt x="5988" y="346"/>
                  </a:cubicBezTo>
                  <a:cubicBezTo>
                    <a:pt x="5988" y="127"/>
                    <a:pt x="5873" y="0"/>
                    <a:pt x="570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1"/>
            <p:cNvSpPr/>
            <p:nvPr/>
          </p:nvSpPr>
          <p:spPr>
            <a:xfrm>
              <a:off x="1963925" y="3921650"/>
              <a:ext cx="25025" cy="36225"/>
            </a:xfrm>
            <a:custGeom>
              <a:avLst/>
              <a:gdLst/>
              <a:ahLst/>
              <a:cxnLst/>
              <a:rect l="l" t="t" r="r" b="b"/>
              <a:pathLst>
                <a:path w="1001" h="1449" extrusionOk="0">
                  <a:moveTo>
                    <a:pt x="823" y="1"/>
                  </a:moveTo>
                  <a:cubicBezTo>
                    <a:pt x="780" y="1"/>
                    <a:pt x="732" y="15"/>
                    <a:pt x="681" y="44"/>
                  </a:cubicBezTo>
                  <a:lnTo>
                    <a:pt x="321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21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9" y="1434"/>
                    <a:pt x="321" y="1404"/>
                  </a:cubicBezTo>
                  <a:lnTo>
                    <a:pt x="681" y="1197"/>
                  </a:lnTo>
                  <a:cubicBezTo>
                    <a:pt x="858" y="1095"/>
                    <a:pt x="1000" y="850"/>
                    <a:pt x="1000" y="646"/>
                  </a:cubicBezTo>
                  <a:lnTo>
                    <a:pt x="1000" y="228"/>
                  </a:lnTo>
                  <a:cubicBezTo>
                    <a:pt x="1000" y="85"/>
                    <a:pt x="928" y="1"/>
                    <a:pt x="82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1"/>
            <p:cNvSpPr/>
            <p:nvPr/>
          </p:nvSpPr>
          <p:spPr>
            <a:xfrm>
              <a:off x="2013825" y="3823150"/>
              <a:ext cx="149725" cy="103675"/>
            </a:xfrm>
            <a:custGeom>
              <a:avLst/>
              <a:gdLst/>
              <a:ahLst/>
              <a:cxnLst/>
              <a:rect l="l" t="t" r="r" b="b"/>
              <a:pathLst>
                <a:path w="5989" h="4147" extrusionOk="0">
                  <a:moveTo>
                    <a:pt x="5708" y="0"/>
                  </a:moveTo>
                  <a:cubicBezTo>
                    <a:pt x="5633" y="0"/>
                    <a:pt x="5548" y="25"/>
                    <a:pt x="5458" y="78"/>
                  </a:cubicBezTo>
                  <a:lnTo>
                    <a:pt x="534" y="2917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2"/>
                    <a:pt x="114" y="4147"/>
                    <a:pt x="282" y="4147"/>
                  </a:cubicBezTo>
                  <a:cubicBezTo>
                    <a:pt x="357" y="4147"/>
                    <a:pt x="443" y="4122"/>
                    <a:pt x="534" y="4069"/>
                  </a:cubicBezTo>
                  <a:lnTo>
                    <a:pt x="5458" y="1227"/>
                  </a:lnTo>
                  <a:cubicBezTo>
                    <a:pt x="5750" y="1061"/>
                    <a:pt x="5988" y="662"/>
                    <a:pt x="5988" y="347"/>
                  </a:cubicBezTo>
                  <a:cubicBezTo>
                    <a:pt x="5988" y="126"/>
                    <a:pt x="5874" y="0"/>
                    <a:pt x="570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1"/>
            <p:cNvSpPr/>
            <p:nvPr/>
          </p:nvSpPr>
          <p:spPr>
            <a:xfrm>
              <a:off x="1963925" y="3979275"/>
              <a:ext cx="25025" cy="36150"/>
            </a:xfrm>
            <a:custGeom>
              <a:avLst/>
              <a:gdLst/>
              <a:ahLst/>
              <a:cxnLst/>
              <a:rect l="l" t="t" r="r" b="b"/>
              <a:pathLst>
                <a:path w="1001" h="1446" extrusionOk="0">
                  <a:moveTo>
                    <a:pt x="824" y="0"/>
                  </a:moveTo>
                  <a:cubicBezTo>
                    <a:pt x="781" y="0"/>
                    <a:pt x="733" y="14"/>
                    <a:pt x="681" y="44"/>
                  </a:cubicBezTo>
                  <a:lnTo>
                    <a:pt x="321" y="251"/>
                  </a:lnTo>
                  <a:cubicBezTo>
                    <a:pt x="144" y="353"/>
                    <a:pt x="1" y="598"/>
                    <a:pt x="1" y="802"/>
                  </a:cubicBezTo>
                  <a:lnTo>
                    <a:pt x="1" y="1218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9" y="1431"/>
                    <a:pt x="321" y="1401"/>
                  </a:cubicBezTo>
                  <a:lnTo>
                    <a:pt x="681" y="1193"/>
                  </a:lnTo>
                  <a:cubicBezTo>
                    <a:pt x="858" y="1091"/>
                    <a:pt x="1000" y="846"/>
                    <a:pt x="1000" y="642"/>
                  </a:cubicBezTo>
                  <a:lnTo>
                    <a:pt x="1000" y="228"/>
                  </a:lnTo>
                  <a:cubicBezTo>
                    <a:pt x="1000" y="83"/>
                    <a:pt x="929" y="0"/>
                    <a:pt x="82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1"/>
            <p:cNvSpPr/>
            <p:nvPr/>
          </p:nvSpPr>
          <p:spPr>
            <a:xfrm>
              <a:off x="2013825" y="3880675"/>
              <a:ext cx="149725" cy="103725"/>
            </a:xfrm>
            <a:custGeom>
              <a:avLst/>
              <a:gdLst/>
              <a:ahLst/>
              <a:cxnLst/>
              <a:rect l="l" t="t" r="r" b="b"/>
              <a:pathLst>
                <a:path w="5989" h="4149" extrusionOk="0">
                  <a:moveTo>
                    <a:pt x="5707" y="1"/>
                  </a:moveTo>
                  <a:cubicBezTo>
                    <a:pt x="5633" y="1"/>
                    <a:pt x="5548" y="26"/>
                    <a:pt x="5458" y="78"/>
                  </a:cubicBezTo>
                  <a:lnTo>
                    <a:pt x="534" y="2921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3"/>
                    <a:pt x="115" y="4148"/>
                    <a:pt x="284" y="4148"/>
                  </a:cubicBezTo>
                  <a:cubicBezTo>
                    <a:pt x="359" y="4148"/>
                    <a:pt x="444" y="4124"/>
                    <a:pt x="534" y="4073"/>
                  </a:cubicBezTo>
                  <a:lnTo>
                    <a:pt x="5458" y="1231"/>
                  </a:lnTo>
                  <a:cubicBezTo>
                    <a:pt x="5750" y="1061"/>
                    <a:pt x="5988" y="663"/>
                    <a:pt x="5988" y="347"/>
                  </a:cubicBezTo>
                  <a:cubicBezTo>
                    <a:pt x="5988" y="126"/>
                    <a:pt x="5874" y="1"/>
                    <a:pt x="570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1"/>
            <p:cNvSpPr/>
            <p:nvPr/>
          </p:nvSpPr>
          <p:spPr>
            <a:xfrm>
              <a:off x="1963925" y="4036775"/>
              <a:ext cx="25025" cy="36150"/>
            </a:xfrm>
            <a:custGeom>
              <a:avLst/>
              <a:gdLst/>
              <a:ahLst/>
              <a:cxnLst/>
              <a:rect l="l" t="t" r="r" b="b"/>
              <a:pathLst>
                <a:path w="1001" h="1446" extrusionOk="0">
                  <a:moveTo>
                    <a:pt x="822" y="1"/>
                  </a:moveTo>
                  <a:cubicBezTo>
                    <a:pt x="780" y="1"/>
                    <a:pt x="732" y="14"/>
                    <a:pt x="681" y="43"/>
                  </a:cubicBezTo>
                  <a:lnTo>
                    <a:pt x="321" y="253"/>
                  </a:lnTo>
                  <a:cubicBezTo>
                    <a:pt x="144" y="352"/>
                    <a:pt x="1" y="600"/>
                    <a:pt x="1" y="804"/>
                  </a:cubicBezTo>
                  <a:lnTo>
                    <a:pt x="1" y="1219"/>
                  </a:lnTo>
                  <a:cubicBezTo>
                    <a:pt x="1" y="1363"/>
                    <a:pt x="72" y="1446"/>
                    <a:pt x="177" y="1446"/>
                  </a:cubicBezTo>
                  <a:cubicBezTo>
                    <a:pt x="220" y="1446"/>
                    <a:pt x="269" y="1432"/>
                    <a:pt x="321" y="1402"/>
                  </a:cubicBezTo>
                  <a:lnTo>
                    <a:pt x="681" y="1195"/>
                  </a:lnTo>
                  <a:cubicBezTo>
                    <a:pt x="858" y="1093"/>
                    <a:pt x="1000" y="848"/>
                    <a:pt x="1000" y="644"/>
                  </a:cubicBezTo>
                  <a:lnTo>
                    <a:pt x="1000" y="230"/>
                  </a:lnTo>
                  <a:cubicBezTo>
                    <a:pt x="1000" y="84"/>
                    <a:pt x="928" y="1"/>
                    <a:pt x="82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1"/>
            <p:cNvSpPr/>
            <p:nvPr/>
          </p:nvSpPr>
          <p:spPr>
            <a:xfrm>
              <a:off x="2013825" y="3938225"/>
              <a:ext cx="149725" cy="103675"/>
            </a:xfrm>
            <a:custGeom>
              <a:avLst/>
              <a:gdLst/>
              <a:ahLst/>
              <a:cxnLst/>
              <a:rect l="l" t="t" r="r" b="b"/>
              <a:pathLst>
                <a:path w="5989" h="4147" extrusionOk="0">
                  <a:moveTo>
                    <a:pt x="5707" y="1"/>
                  </a:moveTo>
                  <a:cubicBezTo>
                    <a:pt x="5633" y="1"/>
                    <a:pt x="5548" y="26"/>
                    <a:pt x="5458" y="78"/>
                  </a:cubicBezTo>
                  <a:lnTo>
                    <a:pt x="534" y="2921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2"/>
                    <a:pt x="115" y="4147"/>
                    <a:pt x="283" y="4147"/>
                  </a:cubicBezTo>
                  <a:cubicBezTo>
                    <a:pt x="357" y="4147"/>
                    <a:pt x="443" y="4122"/>
                    <a:pt x="534" y="4070"/>
                  </a:cubicBezTo>
                  <a:lnTo>
                    <a:pt x="5458" y="1231"/>
                  </a:lnTo>
                  <a:cubicBezTo>
                    <a:pt x="5750" y="1060"/>
                    <a:pt x="5988" y="663"/>
                    <a:pt x="5988" y="346"/>
                  </a:cubicBezTo>
                  <a:cubicBezTo>
                    <a:pt x="5988" y="126"/>
                    <a:pt x="5874" y="1"/>
                    <a:pt x="570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1"/>
            <p:cNvSpPr/>
            <p:nvPr/>
          </p:nvSpPr>
          <p:spPr>
            <a:xfrm>
              <a:off x="2862925" y="2972975"/>
              <a:ext cx="374150" cy="249225"/>
            </a:xfrm>
            <a:custGeom>
              <a:avLst/>
              <a:gdLst/>
              <a:ahLst/>
              <a:cxnLst/>
              <a:rect l="l" t="t" r="r" b="b"/>
              <a:pathLst>
                <a:path w="14966" h="9969" extrusionOk="0">
                  <a:moveTo>
                    <a:pt x="14669" y="1"/>
                  </a:moveTo>
                  <a:cubicBezTo>
                    <a:pt x="14598" y="1"/>
                    <a:pt x="14518" y="24"/>
                    <a:pt x="14433" y="73"/>
                  </a:cubicBezTo>
                  <a:lnTo>
                    <a:pt x="531" y="8100"/>
                  </a:lnTo>
                  <a:cubicBezTo>
                    <a:pt x="239" y="8270"/>
                    <a:pt x="1" y="8681"/>
                    <a:pt x="1" y="9021"/>
                  </a:cubicBezTo>
                  <a:lnTo>
                    <a:pt x="1" y="9589"/>
                  </a:lnTo>
                  <a:cubicBezTo>
                    <a:pt x="1" y="9830"/>
                    <a:pt x="120" y="9968"/>
                    <a:pt x="294" y="9968"/>
                  </a:cubicBezTo>
                  <a:cubicBezTo>
                    <a:pt x="365" y="9968"/>
                    <a:pt x="446" y="9945"/>
                    <a:pt x="531" y="9895"/>
                  </a:cubicBezTo>
                  <a:lnTo>
                    <a:pt x="14433" y="1804"/>
                  </a:lnTo>
                  <a:cubicBezTo>
                    <a:pt x="14729" y="1634"/>
                    <a:pt x="14964" y="1219"/>
                    <a:pt x="14964" y="882"/>
                  </a:cubicBezTo>
                  <a:lnTo>
                    <a:pt x="14964" y="382"/>
                  </a:lnTo>
                  <a:cubicBezTo>
                    <a:pt x="14966" y="141"/>
                    <a:pt x="14844" y="1"/>
                    <a:pt x="146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1"/>
            <p:cNvSpPr/>
            <p:nvPr/>
          </p:nvSpPr>
          <p:spPr>
            <a:xfrm>
              <a:off x="2862925" y="3030475"/>
              <a:ext cx="424000" cy="262125"/>
            </a:xfrm>
            <a:custGeom>
              <a:avLst/>
              <a:gdLst/>
              <a:ahLst/>
              <a:cxnLst/>
              <a:rect l="l" t="t" r="r" b="b"/>
              <a:pathLst>
                <a:path w="16960" h="10485" extrusionOk="0">
                  <a:moveTo>
                    <a:pt x="16678" y="1"/>
                  </a:moveTo>
                  <a:cubicBezTo>
                    <a:pt x="16604" y="1"/>
                    <a:pt x="16519" y="26"/>
                    <a:pt x="16429" y="78"/>
                  </a:cubicBezTo>
                  <a:lnTo>
                    <a:pt x="531" y="9257"/>
                  </a:lnTo>
                  <a:cubicBezTo>
                    <a:pt x="239" y="9424"/>
                    <a:pt x="1" y="9822"/>
                    <a:pt x="1" y="10138"/>
                  </a:cubicBezTo>
                  <a:cubicBezTo>
                    <a:pt x="1" y="10359"/>
                    <a:pt x="115" y="10484"/>
                    <a:pt x="282" y="10484"/>
                  </a:cubicBezTo>
                  <a:cubicBezTo>
                    <a:pt x="356" y="10484"/>
                    <a:pt x="441" y="10459"/>
                    <a:pt x="531" y="10407"/>
                  </a:cubicBezTo>
                  <a:lnTo>
                    <a:pt x="16429" y="1231"/>
                  </a:lnTo>
                  <a:cubicBezTo>
                    <a:pt x="16721" y="1060"/>
                    <a:pt x="16959" y="666"/>
                    <a:pt x="16959" y="346"/>
                  </a:cubicBezTo>
                  <a:cubicBezTo>
                    <a:pt x="16959" y="126"/>
                    <a:pt x="16845" y="1"/>
                    <a:pt x="1667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1"/>
            <p:cNvSpPr/>
            <p:nvPr/>
          </p:nvSpPr>
          <p:spPr>
            <a:xfrm>
              <a:off x="2862925" y="3088050"/>
              <a:ext cx="424000" cy="262125"/>
            </a:xfrm>
            <a:custGeom>
              <a:avLst/>
              <a:gdLst/>
              <a:ahLst/>
              <a:cxnLst/>
              <a:rect l="l" t="t" r="r" b="b"/>
              <a:pathLst>
                <a:path w="16960" h="10485" extrusionOk="0">
                  <a:moveTo>
                    <a:pt x="16677" y="0"/>
                  </a:moveTo>
                  <a:cubicBezTo>
                    <a:pt x="16603" y="0"/>
                    <a:pt x="16518" y="25"/>
                    <a:pt x="16429" y="77"/>
                  </a:cubicBezTo>
                  <a:lnTo>
                    <a:pt x="531" y="9256"/>
                  </a:lnTo>
                  <a:cubicBezTo>
                    <a:pt x="239" y="9426"/>
                    <a:pt x="1" y="9821"/>
                    <a:pt x="1" y="10137"/>
                  </a:cubicBezTo>
                  <a:cubicBezTo>
                    <a:pt x="1" y="10359"/>
                    <a:pt x="116" y="10484"/>
                    <a:pt x="284" y="10484"/>
                  </a:cubicBezTo>
                  <a:cubicBezTo>
                    <a:pt x="358" y="10484"/>
                    <a:pt x="442" y="10460"/>
                    <a:pt x="531" y="10409"/>
                  </a:cubicBezTo>
                  <a:lnTo>
                    <a:pt x="16429" y="1230"/>
                  </a:lnTo>
                  <a:cubicBezTo>
                    <a:pt x="16721" y="1059"/>
                    <a:pt x="16959" y="665"/>
                    <a:pt x="16959" y="345"/>
                  </a:cubicBezTo>
                  <a:cubicBezTo>
                    <a:pt x="16959" y="126"/>
                    <a:pt x="16845" y="0"/>
                    <a:pt x="1667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1"/>
            <p:cNvSpPr/>
            <p:nvPr/>
          </p:nvSpPr>
          <p:spPr>
            <a:xfrm>
              <a:off x="2862925" y="3145625"/>
              <a:ext cx="424000" cy="262125"/>
            </a:xfrm>
            <a:custGeom>
              <a:avLst/>
              <a:gdLst/>
              <a:ahLst/>
              <a:cxnLst/>
              <a:rect l="l" t="t" r="r" b="b"/>
              <a:pathLst>
                <a:path w="16960" h="10485" extrusionOk="0">
                  <a:moveTo>
                    <a:pt x="16676" y="1"/>
                  </a:moveTo>
                  <a:cubicBezTo>
                    <a:pt x="16602" y="1"/>
                    <a:pt x="16518" y="25"/>
                    <a:pt x="16429" y="76"/>
                  </a:cubicBezTo>
                  <a:lnTo>
                    <a:pt x="531" y="9255"/>
                  </a:lnTo>
                  <a:cubicBezTo>
                    <a:pt x="239" y="9425"/>
                    <a:pt x="1" y="9820"/>
                    <a:pt x="1" y="10139"/>
                  </a:cubicBezTo>
                  <a:cubicBezTo>
                    <a:pt x="1" y="10358"/>
                    <a:pt x="115" y="10484"/>
                    <a:pt x="283" y="10484"/>
                  </a:cubicBezTo>
                  <a:cubicBezTo>
                    <a:pt x="357" y="10484"/>
                    <a:pt x="441" y="10460"/>
                    <a:pt x="531" y="10407"/>
                  </a:cubicBezTo>
                  <a:lnTo>
                    <a:pt x="16429" y="1228"/>
                  </a:lnTo>
                  <a:cubicBezTo>
                    <a:pt x="16721" y="1058"/>
                    <a:pt x="16959" y="664"/>
                    <a:pt x="16959" y="347"/>
                  </a:cubicBezTo>
                  <a:cubicBezTo>
                    <a:pt x="16959" y="126"/>
                    <a:pt x="16844" y="1"/>
                    <a:pt x="1667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1"/>
            <p:cNvSpPr/>
            <p:nvPr/>
          </p:nvSpPr>
          <p:spPr>
            <a:xfrm>
              <a:off x="2862925" y="3203200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9" y="0"/>
                  </a:moveTo>
                  <a:cubicBezTo>
                    <a:pt x="16604" y="0"/>
                    <a:pt x="16519" y="25"/>
                    <a:pt x="16429" y="78"/>
                  </a:cubicBezTo>
                  <a:lnTo>
                    <a:pt x="531" y="9254"/>
                  </a:lnTo>
                  <a:cubicBezTo>
                    <a:pt x="239" y="9424"/>
                    <a:pt x="1" y="9818"/>
                    <a:pt x="1" y="10138"/>
                  </a:cubicBezTo>
                  <a:cubicBezTo>
                    <a:pt x="1" y="10359"/>
                    <a:pt x="114" y="10484"/>
                    <a:pt x="281" y="10484"/>
                  </a:cubicBezTo>
                  <a:cubicBezTo>
                    <a:pt x="356" y="10484"/>
                    <a:pt x="441" y="10459"/>
                    <a:pt x="531" y="10406"/>
                  </a:cubicBezTo>
                  <a:lnTo>
                    <a:pt x="16429" y="1230"/>
                  </a:lnTo>
                  <a:cubicBezTo>
                    <a:pt x="16721" y="1060"/>
                    <a:pt x="16959" y="663"/>
                    <a:pt x="16959" y="346"/>
                  </a:cubicBezTo>
                  <a:cubicBezTo>
                    <a:pt x="16959" y="125"/>
                    <a:pt x="16846" y="0"/>
                    <a:pt x="1667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1"/>
            <p:cNvSpPr/>
            <p:nvPr/>
          </p:nvSpPr>
          <p:spPr>
            <a:xfrm>
              <a:off x="2862925" y="3260750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7" y="0"/>
                  </a:moveTo>
                  <a:cubicBezTo>
                    <a:pt x="16603" y="0"/>
                    <a:pt x="16519" y="25"/>
                    <a:pt x="16429" y="77"/>
                  </a:cubicBezTo>
                  <a:lnTo>
                    <a:pt x="531" y="9257"/>
                  </a:lnTo>
                  <a:cubicBezTo>
                    <a:pt x="239" y="9423"/>
                    <a:pt x="1" y="9821"/>
                    <a:pt x="1" y="10137"/>
                  </a:cubicBezTo>
                  <a:cubicBezTo>
                    <a:pt x="1" y="10358"/>
                    <a:pt x="114" y="10483"/>
                    <a:pt x="281" y="10483"/>
                  </a:cubicBezTo>
                  <a:cubicBezTo>
                    <a:pt x="356" y="10483"/>
                    <a:pt x="441" y="10458"/>
                    <a:pt x="531" y="10406"/>
                  </a:cubicBezTo>
                  <a:lnTo>
                    <a:pt x="16429" y="1230"/>
                  </a:lnTo>
                  <a:cubicBezTo>
                    <a:pt x="16721" y="1060"/>
                    <a:pt x="16959" y="666"/>
                    <a:pt x="16959" y="346"/>
                  </a:cubicBezTo>
                  <a:cubicBezTo>
                    <a:pt x="16959" y="127"/>
                    <a:pt x="16845" y="0"/>
                    <a:pt x="1667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1"/>
            <p:cNvSpPr/>
            <p:nvPr/>
          </p:nvSpPr>
          <p:spPr>
            <a:xfrm>
              <a:off x="2862925" y="3318300"/>
              <a:ext cx="424000" cy="262150"/>
            </a:xfrm>
            <a:custGeom>
              <a:avLst/>
              <a:gdLst/>
              <a:ahLst/>
              <a:cxnLst/>
              <a:rect l="l" t="t" r="r" b="b"/>
              <a:pathLst>
                <a:path w="16960" h="10486" extrusionOk="0">
                  <a:moveTo>
                    <a:pt x="16677" y="0"/>
                  </a:moveTo>
                  <a:cubicBezTo>
                    <a:pt x="16603" y="0"/>
                    <a:pt x="16519" y="25"/>
                    <a:pt x="16429" y="77"/>
                  </a:cubicBezTo>
                  <a:lnTo>
                    <a:pt x="531" y="9257"/>
                  </a:lnTo>
                  <a:cubicBezTo>
                    <a:pt x="239" y="9426"/>
                    <a:pt x="1" y="9821"/>
                    <a:pt x="1" y="10140"/>
                  </a:cubicBezTo>
                  <a:cubicBezTo>
                    <a:pt x="1" y="10359"/>
                    <a:pt x="115" y="10485"/>
                    <a:pt x="283" y="10485"/>
                  </a:cubicBezTo>
                  <a:cubicBezTo>
                    <a:pt x="357" y="10485"/>
                    <a:pt x="441" y="10461"/>
                    <a:pt x="531" y="10409"/>
                  </a:cubicBezTo>
                  <a:lnTo>
                    <a:pt x="16429" y="1229"/>
                  </a:lnTo>
                  <a:cubicBezTo>
                    <a:pt x="16721" y="1060"/>
                    <a:pt x="16959" y="665"/>
                    <a:pt x="16959" y="346"/>
                  </a:cubicBezTo>
                  <a:cubicBezTo>
                    <a:pt x="16959" y="126"/>
                    <a:pt x="16845" y="0"/>
                    <a:pt x="1667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1"/>
            <p:cNvSpPr/>
            <p:nvPr/>
          </p:nvSpPr>
          <p:spPr>
            <a:xfrm>
              <a:off x="2862925" y="3375900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9" y="1"/>
                  </a:moveTo>
                  <a:cubicBezTo>
                    <a:pt x="16604" y="1"/>
                    <a:pt x="16519" y="26"/>
                    <a:pt x="16429" y="78"/>
                  </a:cubicBezTo>
                  <a:lnTo>
                    <a:pt x="531" y="9254"/>
                  </a:lnTo>
                  <a:cubicBezTo>
                    <a:pt x="239" y="9424"/>
                    <a:pt x="1" y="9818"/>
                    <a:pt x="1" y="10138"/>
                  </a:cubicBezTo>
                  <a:cubicBezTo>
                    <a:pt x="1" y="10357"/>
                    <a:pt x="115" y="10483"/>
                    <a:pt x="283" y="10483"/>
                  </a:cubicBezTo>
                  <a:cubicBezTo>
                    <a:pt x="357" y="10483"/>
                    <a:pt x="441" y="10459"/>
                    <a:pt x="531" y="10407"/>
                  </a:cubicBezTo>
                  <a:lnTo>
                    <a:pt x="16429" y="1227"/>
                  </a:lnTo>
                  <a:cubicBezTo>
                    <a:pt x="16721" y="1061"/>
                    <a:pt x="16959" y="663"/>
                    <a:pt x="16959" y="347"/>
                  </a:cubicBezTo>
                  <a:cubicBezTo>
                    <a:pt x="16959" y="126"/>
                    <a:pt x="16846" y="1"/>
                    <a:pt x="1667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1"/>
            <p:cNvSpPr/>
            <p:nvPr/>
          </p:nvSpPr>
          <p:spPr>
            <a:xfrm>
              <a:off x="2862925" y="3433450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8" y="0"/>
                  </a:moveTo>
                  <a:cubicBezTo>
                    <a:pt x="16604" y="0"/>
                    <a:pt x="16519" y="25"/>
                    <a:pt x="16429" y="77"/>
                  </a:cubicBezTo>
                  <a:lnTo>
                    <a:pt x="531" y="9254"/>
                  </a:lnTo>
                  <a:cubicBezTo>
                    <a:pt x="239" y="9424"/>
                    <a:pt x="1" y="9821"/>
                    <a:pt x="1" y="10138"/>
                  </a:cubicBezTo>
                  <a:cubicBezTo>
                    <a:pt x="1" y="10359"/>
                    <a:pt x="115" y="10484"/>
                    <a:pt x="281" y="10484"/>
                  </a:cubicBezTo>
                  <a:cubicBezTo>
                    <a:pt x="356" y="10484"/>
                    <a:pt x="441" y="10459"/>
                    <a:pt x="531" y="10407"/>
                  </a:cubicBezTo>
                  <a:lnTo>
                    <a:pt x="16429" y="1230"/>
                  </a:lnTo>
                  <a:cubicBezTo>
                    <a:pt x="16721" y="1061"/>
                    <a:pt x="16959" y="662"/>
                    <a:pt x="16959" y="347"/>
                  </a:cubicBezTo>
                  <a:cubicBezTo>
                    <a:pt x="16959" y="125"/>
                    <a:pt x="16845" y="0"/>
                    <a:pt x="1667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1"/>
            <p:cNvSpPr/>
            <p:nvPr/>
          </p:nvSpPr>
          <p:spPr>
            <a:xfrm>
              <a:off x="2264300" y="3217800"/>
              <a:ext cx="548750" cy="852300"/>
            </a:xfrm>
            <a:custGeom>
              <a:avLst/>
              <a:gdLst/>
              <a:ahLst/>
              <a:cxnLst/>
              <a:rect l="l" t="t" r="r" b="b"/>
              <a:pathLst>
                <a:path w="21950" h="34092" extrusionOk="0">
                  <a:moveTo>
                    <a:pt x="21655" y="0"/>
                  </a:moveTo>
                  <a:cubicBezTo>
                    <a:pt x="21584" y="0"/>
                    <a:pt x="21504" y="23"/>
                    <a:pt x="21419" y="71"/>
                  </a:cubicBezTo>
                  <a:lnTo>
                    <a:pt x="535" y="12130"/>
                  </a:lnTo>
                  <a:cubicBezTo>
                    <a:pt x="239" y="12301"/>
                    <a:pt x="1" y="12712"/>
                    <a:pt x="1" y="13052"/>
                  </a:cubicBezTo>
                  <a:lnTo>
                    <a:pt x="1" y="33712"/>
                  </a:lnTo>
                  <a:cubicBezTo>
                    <a:pt x="1" y="33953"/>
                    <a:pt x="120" y="34092"/>
                    <a:pt x="295" y="34092"/>
                  </a:cubicBezTo>
                  <a:cubicBezTo>
                    <a:pt x="367" y="34092"/>
                    <a:pt x="449" y="34068"/>
                    <a:pt x="535" y="34018"/>
                  </a:cubicBezTo>
                  <a:lnTo>
                    <a:pt x="21419" y="21959"/>
                  </a:lnTo>
                  <a:cubicBezTo>
                    <a:pt x="21712" y="21793"/>
                    <a:pt x="21950" y="21378"/>
                    <a:pt x="21950" y="21041"/>
                  </a:cubicBezTo>
                  <a:lnTo>
                    <a:pt x="21950" y="381"/>
                  </a:lnTo>
                  <a:cubicBezTo>
                    <a:pt x="21950" y="139"/>
                    <a:pt x="21830" y="0"/>
                    <a:pt x="21655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1"/>
            <p:cNvSpPr/>
            <p:nvPr/>
          </p:nvSpPr>
          <p:spPr>
            <a:xfrm>
              <a:off x="2264300" y="3512650"/>
              <a:ext cx="548750" cy="557450"/>
            </a:xfrm>
            <a:custGeom>
              <a:avLst/>
              <a:gdLst/>
              <a:ahLst/>
              <a:cxnLst/>
              <a:rect l="l" t="t" r="r" b="b"/>
              <a:pathLst>
                <a:path w="21950" h="22298" extrusionOk="0">
                  <a:moveTo>
                    <a:pt x="16123" y="0"/>
                  </a:moveTo>
                  <a:lnTo>
                    <a:pt x="12635" y="6174"/>
                  </a:lnTo>
                  <a:lnTo>
                    <a:pt x="15086" y="9353"/>
                  </a:lnTo>
                  <a:lnTo>
                    <a:pt x="6984" y="2373"/>
                  </a:lnTo>
                  <a:lnTo>
                    <a:pt x="1" y="17492"/>
                  </a:lnTo>
                  <a:lnTo>
                    <a:pt x="1" y="21918"/>
                  </a:lnTo>
                  <a:cubicBezTo>
                    <a:pt x="1" y="22159"/>
                    <a:pt x="120" y="22298"/>
                    <a:pt x="295" y="22298"/>
                  </a:cubicBezTo>
                  <a:cubicBezTo>
                    <a:pt x="367" y="22298"/>
                    <a:pt x="449" y="22274"/>
                    <a:pt x="535" y="22224"/>
                  </a:cubicBezTo>
                  <a:lnTo>
                    <a:pt x="21419" y="10165"/>
                  </a:lnTo>
                  <a:cubicBezTo>
                    <a:pt x="21712" y="9999"/>
                    <a:pt x="21950" y="9584"/>
                    <a:pt x="21950" y="9247"/>
                  </a:cubicBezTo>
                  <a:lnTo>
                    <a:pt x="21950" y="5324"/>
                  </a:lnTo>
                  <a:lnTo>
                    <a:pt x="161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1"/>
            <p:cNvSpPr/>
            <p:nvPr/>
          </p:nvSpPr>
          <p:spPr>
            <a:xfrm>
              <a:off x="2649000" y="3348350"/>
              <a:ext cx="78650" cy="101575"/>
            </a:xfrm>
            <a:custGeom>
              <a:avLst/>
              <a:gdLst/>
              <a:ahLst/>
              <a:cxnLst/>
              <a:rect l="l" t="t" r="r" b="b"/>
              <a:pathLst>
                <a:path w="3146" h="4063" extrusionOk="0">
                  <a:moveTo>
                    <a:pt x="2275" y="0"/>
                  </a:moveTo>
                  <a:cubicBezTo>
                    <a:pt x="2064" y="0"/>
                    <a:pt x="1826" y="69"/>
                    <a:pt x="1575" y="214"/>
                  </a:cubicBezTo>
                  <a:cubicBezTo>
                    <a:pt x="704" y="718"/>
                    <a:pt x="1" y="1938"/>
                    <a:pt x="1" y="2941"/>
                  </a:cubicBezTo>
                  <a:cubicBezTo>
                    <a:pt x="1" y="3652"/>
                    <a:pt x="355" y="4063"/>
                    <a:pt x="871" y="4063"/>
                  </a:cubicBezTo>
                  <a:cubicBezTo>
                    <a:pt x="1083" y="4063"/>
                    <a:pt x="1322" y="3994"/>
                    <a:pt x="1575" y="3849"/>
                  </a:cubicBezTo>
                  <a:cubicBezTo>
                    <a:pt x="2441" y="3346"/>
                    <a:pt x="3145" y="2125"/>
                    <a:pt x="3145" y="1122"/>
                  </a:cubicBezTo>
                  <a:cubicBezTo>
                    <a:pt x="3145" y="411"/>
                    <a:pt x="2791" y="0"/>
                    <a:pt x="227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1"/>
            <p:cNvSpPr/>
            <p:nvPr/>
          </p:nvSpPr>
          <p:spPr>
            <a:xfrm>
              <a:off x="1915150" y="2483400"/>
              <a:ext cx="1371775" cy="953100"/>
            </a:xfrm>
            <a:custGeom>
              <a:avLst/>
              <a:gdLst/>
              <a:ahLst/>
              <a:cxnLst/>
              <a:rect l="l" t="t" r="r" b="b"/>
              <a:pathLst>
                <a:path w="54871" h="38124" extrusionOk="0">
                  <a:moveTo>
                    <a:pt x="54577" y="0"/>
                  </a:moveTo>
                  <a:cubicBezTo>
                    <a:pt x="54506" y="0"/>
                    <a:pt x="54425" y="24"/>
                    <a:pt x="54340" y="73"/>
                  </a:cubicBezTo>
                  <a:lnTo>
                    <a:pt x="531" y="31140"/>
                  </a:lnTo>
                  <a:cubicBezTo>
                    <a:pt x="238" y="31307"/>
                    <a:pt x="1" y="31722"/>
                    <a:pt x="1" y="32058"/>
                  </a:cubicBezTo>
                  <a:lnTo>
                    <a:pt x="1" y="37743"/>
                  </a:lnTo>
                  <a:cubicBezTo>
                    <a:pt x="1" y="37985"/>
                    <a:pt x="121" y="38123"/>
                    <a:pt x="295" y="38123"/>
                  </a:cubicBezTo>
                  <a:cubicBezTo>
                    <a:pt x="366" y="38123"/>
                    <a:pt x="447" y="38101"/>
                    <a:pt x="531" y="38052"/>
                  </a:cubicBezTo>
                  <a:lnTo>
                    <a:pt x="54340" y="6985"/>
                  </a:lnTo>
                  <a:cubicBezTo>
                    <a:pt x="54632" y="6815"/>
                    <a:pt x="54870" y="6404"/>
                    <a:pt x="54870" y="6064"/>
                  </a:cubicBezTo>
                  <a:lnTo>
                    <a:pt x="54870" y="379"/>
                  </a:lnTo>
                  <a:cubicBezTo>
                    <a:pt x="54870" y="139"/>
                    <a:pt x="54751" y="0"/>
                    <a:pt x="5457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1"/>
            <p:cNvSpPr/>
            <p:nvPr/>
          </p:nvSpPr>
          <p:spPr>
            <a:xfrm>
              <a:off x="2788050" y="2599950"/>
              <a:ext cx="399150" cy="270100"/>
            </a:xfrm>
            <a:custGeom>
              <a:avLst/>
              <a:gdLst/>
              <a:ahLst/>
              <a:cxnLst/>
              <a:rect l="l" t="t" r="r" b="b"/>
              <a:pathLst>
                <a:path w="15966" h="10804" extrusionOk="0">
                  <a:moveTo>
                    <a:pt x="15966" y="1"/>
                  </a:moveTo>
                  <a:lnTo>
                    <a:pt x="320" y="9031"/>
                  </a:lnTo>
                  <a:cubicBezTo>
                    <a:pt x="147" y="9133"/>
                    <a:pt x="0" y="9381"/>
                    <a:pt x="0" y="9585"/>
                  </a:cubicBezTo>
                  <a:lnTo>
                    <a:pt x="4" y="10575"/>
                  </a:lnTo>
                  <a:cubicBezTo>
                    <a:pt x="4" y="10720"/>
                    <a:pt x="77" y="10803"/>
                    <a:pt x="181" y="10803"/>
                  </a:cubicBezTo>
                  <a:cubicBezTo>
                    <a:pt x="223" y="10803"/>
                    <a:pt x="270" y="10790"/>
                    <a:pt x="320" y="10762"/>
                  </a:cubicBezTo>
                  <a:lnTo>
                    <a:pt x="15966" y="1728"/>
                  </a:lnTo>
                  <a:lnTo>
                    <a:pt x="1596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1"/>
            <p:cNvSpPr/>
            <p:nvPr/>
          </p:nvSpPr>
          <p:spPr>
            <a:xfrm>
              <a:off x="3187175" y="2574650"/>
              <a:ext cx="49850" cy="68525"/>
            </a:xfrm>
            <a:custGeom>
              <a:avLst/>
              <a:gdLst/>
              <a:ahLst/>
              <a:cxnLst/>
              <a:rect l="l" t="t" r="r" b="b"/>
              <a:pathLst>
                <a:path w="1994" h="2741" extrusionOk="0">
                  <a:moveTo>
                    <a:pt x="1818" y="0"/>
                  </a:moveTo>
                  <a:cubicBezTo>
                    <a:pt x="1776" y="0"/>
                    <a:pt x="1728" y="14"/>
                    <a:pt x="1677" y="44"/>
                  </a:cubicBezTo>
                  <a:lnTo>
                    <a:pt x="1" y="1013"/>
                  </a:lnTo>
                  <a:lnTo>
                    <a:pt x="1" y="2740"/>
                  </a:lnTo>
                  <a:lnTo>
                    <a:pt x="1677" y="1771"/>
                  </a:lnTo>
                  <a:cubicBezTo>
                    <a:pt x="1851" y="1673"/>
                    <a:pt x="1994" y="1424"/>
                    <a:pt x="1994" y="1220"/>
                  </a:cubicBezTo>
                  <a:lnTo>
                    <a:pt x="1994" y="228"/>
                  </a:lnTo>
                  <a:cubicBezTo>
                    <a:pt x="1994" y="83"/>
                    <a:pt x="1922" y="0"/>
                    <a:pt x="181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1"/>
            <p:cNvSpPr/>
            <p:nvPr/>
          </p:nvSpPr>
          <p:spPr>
            <a:xfrm>
              <a:off x="3201625" y="2591475"/>
              <a:ext cx="25800" cy="31375"/>
            </a:xfrm>
            <a:custGeom>
              <a:avLst/>
              <a:gdLst/>
              <a:ahLst/>
              <a:cxnLst/>
              <a:rect l="l" t="t" r="r" b="b"/>
              <a:pathLst>
                <a:path w="1032" h="1255" extrusionOk="0">
                  <a:moveTo>
                    <a:pt x="528" y="139"/>
                  </a:moveTo>
                  <a:cubicBezTo>
                    <a:pt x="545" y="139"/>
                    <a:pt x="562" y="143"/>
                    <a:pt x="576" y="153"/>
                  </a:cubicBezTo>
                  <a:cubicBezTo>
                    <a:pt x="640" y="187"/>
                    <a:pt x="678" y="296"/>
                    <a:pt x="678" y="432"/>
                  </a:cubicBezTo>
                  <a:cubicBezTo>
                    <a:pt x="678" y="694"/>
                    <a:pt x="538" y="993"/>
                    <a:pt x="375" y="1088"/>
                  </a:cubicBezTo>
                  <a:cubicBezTo>
                    <a:pt x="343" y="1106"/>
                    <a:pt x="314" y="1115"/>
                    <a:pt x="289" y="1115"/>
                  </a:cubicBezTo>
                  <a:cubicBezTo>
                    <a:pt x="271" y="1115"/>
                    <a:pt x="254" y="1110"/>
                    <a:pt x="239" y="1102"/>
                  </a:cubicBezTo>
                  <a:cubicBezTo>
                    <a:pt x="178" y="1068"/>
                    <a:pt x="140" y="959"/>
                    <a:pt x="140" y="823"/>
                  </a:cubicBezTo>
                  <a:cubicBezTo>
                    <a:pt x="140" y="561"/>
                    <a:pt x="280" y="261"/>
                    <a:pt x="443" y="167"/>
                  </a:cubicBezTo>
                  <a:cubicBezTo>
                    <a:pt x="474" y="150"/>
                    <a:pt x="501" y="139"/>
                    <a:pt x="528" y="139"/>
                  </a:cubicBezTo>
                  <a:close/>
                  <a:moveTo>
                    <a:pt x="528" y="0"/>
                  </a:moveTo>
                  <a:cubicBezTo>
                    <a:pt x="478" y="0"/>
                    <a:pt x="427" y="15"/>
                    <a:pt x="375" y="44"/>
                  </a:cubicBezTo>
                  <a:cubicBezTo>
                    <a:pt x="164" y="167"/>
                    <a:pt x="1" y="506"/>
                    <a:pt x="1" y="823"/>
                  </a:cubicBezTo>
                  <a:cubicBezTo>
                    <a:pt x="1" y="1013"/>
                    <a:pt x="62" y="1159"/>
                    <a:pt x="171" y="1224"/>
                  </a:cubicBezTo>
                  <a:cubicBezTo>
                    <a:pt x="209" y="1245"/>
                    <a:pt x="250" y="1254"/>
                    <a:pt x="290" y="1254"/>
                  </a:cubicBezTo>
                  <a:cubicBezTo>
                    <a:pt x="338" y="1254"/>
                    <a:pt x="392" y="1237"/>
                    <a:pt x="443" y="1210"/>
                  </a:cubicBezTo>
                  <a:cubicBezTo>
                    <a:pt x="569" y="1135"/>
                    <a:pt x="678" y="983"/>
                    <a:pt x="746" y="806"/>
                  </a:cubicBezTo>
                  <a:lnTo>
                    <a:pt x="932" y="864"/>
                  </a:lnTo>
                  <a:cubicBezTo>
                    <a:pt x="939" y="867"/>
                    <a:pt x="946" y="867"/>
                    <a:pt x="953" y="867"/>
                  </a:cubicBezTo>
                  <a:cubicBezTo>
                    <a:pt x="984" y="867"/>
                    <a:pt x="1011" y="846"/>
                    <a:pt x="1021" y="816"/>
                  </a:cubicBezTo>
                  <a:cubicBezTo>
                    <a:pt x="1031" y="782"/>
                    <a:pt x="1011" y="741"/>
                    <a:pt x="973" y="731"/>
                  </a:cubicBezTo>
                  <a:lnTo>
                    <a:pt x="786" y="673"/>
                  </a:lnTo>
                  <a:cubicBezTo>
                    <a:pt x="807" y="592"/>
                    <a:pt x="817" y="510"/>
                    <a:pt x="817" y="432"/>
                  </a:cubicBezTo>
                  <a:cubicBezTo>
                    <a:pt x="817" y="241"/>
                    <a:pt x="755" y="95"/>
                    <a:pt x="647" y="31"/>
                  </a:cubicBezTo>
                  <a:cubicBezTo>
                    <a:pt x="610" y="10"/>
                    <a:pt x="569" y="0"/>
                    <a:pt x="52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1"/>
            <p:cNvSpPr/>
            <p:nvPr/>
          </p:nvSpPr>
          <p:spPr>
            <a:xfrm>
              <a:off x="2264300" y="2685000"/>
              <a:ext cx="1022625" cy="780275"/>
            </a:xfrm>
            <a:custGeom>
              <a:avLst/>
              <a:gdLst/>
              <a:ahLst/>
              <a:cxnLst/>
              <a:rect l="l" t="t" r="r" b="b"/>
              <a:pathLst>
                <a:path w="40905" h="31211" extrusionOk="0">
                  <a:moveTo>
                    <a:pt x="40612" y="0"/>
                  </a:moveTo>
                  <a:cubicBezTo>
                    <a:pt x="40540" y="0"/>
                    <a:pt x="40459" y="24"/>
                    <a:pt x="40374" y="74"/>
                  </a:cubicBezTo>
                  <a:lnTo>
                    <a:pt x="535" y="23076"/>
                  </a:lnTo>
                  <a:cubicBezTo>
                    <a:pt x="239" y="23243"/>
                    <a:pt x="1" y="23658"/>
                    <a:pt x="1" y="23994"/>
                  </a:cubicBezTo>
                  <a:lnTo>
                    <a:pt x="1" y="30831"/>
                  </a:lnTo>
                  <a:cubicBezTo>
                    <a:pt x="1" y="31072"/>
                    <a:pt x="120" y="31211"/>
                    <a:pt x="295" y="31211"/>
                  </a:cubicBezTo>
                  <a:cubicBezTo>
                    <a:pt x="367" y="31211"/>
                    <a:pt x="449" y="31187"/>
                    <a:pt x="535" y="31137"/>
                  </a:cubicBezTo>
                  <a:lnTo>
                    <a:pt x="40374" y="8138"/>
                  </a:lnTo>
                  <a:cubicBezTo>
                    <a:pt x="40666" y="7968"/>
                    <a:pt x="40904" y="7556"/>
                    <a:pt x="40904" y="7217"/>
                  </a:cubicBezTo>
                  <a:lnTo>
                    <a:pt x="40904" y="380"/>
                  </a:lnTo>
                  <a:cubicBezTo>
                    <a:pt x="40904" y="139"/>
                    <a:pt x="40785" y="0"/>
                    <a:pt x="4061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1"/>
            <p:cNvSpPr/>
            <p:nvPr/>
          </p:nvSpPr>
          <p:spPr>
            <a:xfrm>
              <a:off x="1884050" y="4134750"/>
              <a:ext cx="268700" cy="324250"/>
            </a:xfrm>
            <a:custGeom>
              <a:avLst/>
              <a:gdLst/>
              <a:ahLst/>
              <a:cxnLst/>
              <a:rect l="l" t="t" r="r" b="b"/>
              <a:pathLst>
                <a:path w="10748" h="12970" extrusionOk="0">
                  <a:moveTo>
                    <a:pt x="2682" y="1"/>
                  </a:moveTo>
                  <a:cubicBezTo>
                    <a:pt x="2320" y="1"/>
                    <a:pt x="1975" y="59"/>
                    <a:pt x="1656" y="183"/>
                  </a:cubicBezTo>
                  <a:cubicBezTo>
                    <a:pt x="1" y="825"/>
                    <a:pt x="276" y="3019"/>
                    <a:pt x="2373" y="4392"/>
                  </a:cubicBezTo>
                  <a:cubicBezTo>
                    <a:pt x="4468" y="5765"/>
                    <a:pt x="7606" y="7469"/>
                    <a:pt x="8606" y="9954"/>
                  </a:cubicBezTo>
                  <a:lnTo>
                    <a:pt x="10614" y="12970"/>
                  </a:lnTo>
                  <a:lnTo>
                    <a:pt x="10747" y="9488"/>
                  </a:lnTo>
                  <a:cubicBezTo>
                    <a:pt x="10682" y="7935"/>
                    <a:pt x="9422" y="4762"/>
                    <a:pt x="7724" y="2811"/>
                  </a:cubicBezTo>
                  <a:cubicBezTo>
                    <a:pt x="6333" y="1210"/>
                    <a:pt x="4335" y="1"/>
                    <a:pt x="2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1"/>
            <p:cNvSpPr/>
            <p:nvPr/>
          </p:nvSpPr>
          <p:spPr>
            <a:xfrm>
              <a:off x="1944225" y="4161250"/>
              <a:ext cx="216850" cy="263750"/>
            </a:xfrm>
            <a:custGeom>
              <a:avLst/>
              <a:gdLst/>
              <a:ahLst/>
              <a:cxnLst/>
              <a:rect l="l" t="t" r="r" b="b"/>
              <a:pathLst>
                <a:path w="8674" h="10550" extrusionOk="0">
                  <a:moveTo>
                    <a:pt x="127" y="1"/>
                  </a:moveTo>
                  <a:cubicBezTo>
                    <a:pt x="79" y="1"/>
                    <a:pt x="35" y="32"/>
                    <a:pt x="21" y="79"/>
                  </a:cubicBezTo>
                  <a:cubicBezTo>
                    <a:pt x="1" y="140"/>
                    <a:pt x="34" y="204"/>
                    <a:pt x="92" y="221"/>
                  </a:cubicBezTo>
                  <a:cubicBezTo>
                    <a:pt x="2703" y="1068"/>
                    <a:pt x="7174" y="5202"/>
                    <a:pt x="8438" y="10462"/>
                  </a:cubicBezTo>
                  <a:cubicBezTo>
                    <a:pt x="8449" y="10512"/>
                    <a:pt x="8493" y="10546"/>
                    <a:pt x="8544" y="10550"/>
                  </a:cubicBezTo>
                  <a:cubicBezTo>
                    <a:pt x="8554" y="10550"/>
                    <a:pt x="8565" y="10550"/>
                    <a:pt x="8575" y="10546"/>
                  </a:cubicBezTo>
                  <a:cubicBezTo>
                    <a:pt x="8636" y="10533"/>
                    <a:pt x="8673" y="10471"/>
                    <a:pt x="8659" y="10410"/>
                  </a:cubicBezTo>
                  <a:cubicBezTo>
                    <a:pt x="7378" y="5069"/>
                    <a:pt x="2822" y="867"/>
                    <a:pt x="164" y="7"/>
                  </a:cubicBezTo>
                  <a:cubicBezTo>
                    <a:pt x="152" y="3"/>
                    <a:pt x="139" y="1"/>
                    <a:pt x="1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1"/>
            <p:cNvSpPr/>
            <p:nvPr/>
          </p:nvSpPr>
          <p:spPr>
            <a:xfrm>
              <a:off x="1919750" y="4301025"/>
              <a:ext cx="229250" cy="209725"/>
            </a:xfrm>
            <a:custGeom>
              <a:avLst/>
              <a:gdLst/>
              <a:ahLst/>
              <a:cxnLst/>
              <a:rect l="l" t="t" r="r" b="b"/>
              <a:pathLst>
                <a:path w="9170" h="8389" extrusionOk="0">
                  <a:moveTo>
                    <a:pt x="2566" y="1"/>
                  </a:moveTo>
                  <a:cubicBezTo>
                    <a:pt x="830" y="1"/>
                    <a:pt x="1" y="1136"/>
                    <a:pt x="677" y="2266"/>
                  </a:cubicBezTo>
                  <a:cubicBezTo>
                    <a:pt x="1278" y="3266"/>
                    <a:pt x="3720" y="3772"/>
                    <a:pt x="5684" y="5009"/>
                  </a:cubicBezTo>
                  <a:cubicBezTo>
                    <a:pt x="7459" y="6128"/>
                    <a:pt x="8588" y="7526"/>
                    <a:pt x="8874" y="8389"/>
                  </a:cubicBezTo>
                  <a:lnTo>
                    <a:pt x="9169" y="6713"/>
                  </a:lnTo>
                  <a:cubicBezTo>
                    <a:pt x="8449" y="2708"/>
                    <a:pt x="4889" y="175"/>
                    <a:pt x="2917" y="16"/>
                  </a:cubicBezTo>
                  <a:cubicBezTo>
                    <a:pt x="2797" y="6"/>
                    <a:pt x="2679" y="1"/>
                    <a:pt x="25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1"/>
            <p:cNvSpPr/>
            <p:nvPr/>
          </p:nvSpPr>
          <p:spPr>
            <a:xfrm>
              <a:off x="1970675" y="4328225"/>
              <a:ext cx="182825" cy="159200"/>
            </a:xfrm>
            <a:custGeom>
              <a:avLst/>
              <a:gdLst/>
              <a:ahLst/>
              <a:cxnLst/>
              <a:rect l="l" t="t" r="r" b="b"/>
              <a:pathLst>
                <a:path w="7313" h="6368" extrusionOk="0">
                  <a:moveTo>
                    <a:pt x="117" y="1"/>
                  </a:moveTo>
                  <a:cubicBezTo>
                    <a:pt x="58" y="1"/>
                    <a:pt x="13" y="46"/>
                    <a:pt x="7" y="103"/>
                  </a:cubicBezTo>
                  <a:cubicBezTo>
                    <a:pt x="0" y="168"/>
                    <a:pt x="47" y="223"/>
                    <a:pt x="109" y="229"/>
                  </a:cubicBezTo>
                  <a:cubicBezTo>
                    <a:pt x="1723" y="369"/>
                    <a:pt x="5259" y="1820"/>
                    <a:pt x="7078" y="6295"/>
                  </a:cubicBezTo>
                  <a:cubicBezTo>
                    <a:pt x="7095" y="6339"/>
                    <a:pt x="7136" y="6366"/>
                    <a:pt x="7176" y="6366"/>
                  </a:cubicBezTo>
                  <a:cubicBezTo>
                    <a:pt x="7181" y="6367"/>
                    <a:pt x="7186" y="6367"/>
                    <a:pt x="7190" y="6367"/>
                  </a:cubicBezTo>
                  <a:cubicBezTo>
                    <a:pt x="7202" y="6367"/>
                    <a:pt x="7214" y="6364"/>
                    <a:pt x="7224" y="6359"/>
                  </a:cubicBezTo>
                  <a:cubicBezTo>
                    <a:pt x="7282" y="6336"/>
                    <a:pt x="7313" y="6267"/>
                    <a:pt x="7289" y="6210"/>
                  </a:cubicBezTo>
                  <a:cubicBezTo>
                    <a:pt x="5433" y="1641"/>
                    <a:pt x="1913" y="158"/>
                    <a:pt x="129" y="1"/>
                  </a:cubicBezTo>
                  <a:cubicBezTo>
                    <a:pt x="125" y="1"/>
                    <a:pt x="121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1"/>
            <p:cNvSpPr/>
            <p:nvPr/>
          </p:nvSpPr>
          <p:spPr>
            <a:xfrm>
              <a:off x="3603475" y="3262250"/>
              <a:ext cx="265950" cy="244125"/>
            </a:xfrm>
            <a:custGeom>
              <a:avLst/>
              <a:gdLst/>
              <a:ahLst/>
              <a:cxnLst/>
              <a:rect l="l" t="t" r="r" b="b"/>
              <a:pathLst>
                <a:path w="10638" h="9765" extrusionOk="0">
                  <a:moveTo>
                    <a:pt x="7506" y="1"/>
                  </a:moveTo>
                  <a:cubicBezTo>
                    <a:pt x="7429" y="1"/>
                    <a:pt x="7352" y="4"/>
                    <a:pt x="7273" y="10"/>
                  </a:cubicBezTo>
                  <a:cubicBezTo>
                    <a:pt x="5363" y="160"/>
                    <a:pt x="3319" y="1609"/>
                    <a:pt x="1830" y="3934"/>
                  </a:cubicBezTo>
                  <a:cubicBezTo>
                    <a:pt x="341" y="6256"/>
                    <a:pt x="1" y="9248"/>
                    <a:pt x="1" y="9248"/>
                  </a:cubicBezTo>
                  <a:lnTo>
                    <a:pt x="1341" y="9765"/>
                  </a:lnTo>
                  <a:cubicBezTo>
                    <a:pt x="3010" y="5257"/>
                    <a:pt x="6638" y="4025"/>
                    <a:pt x="8681" y="2819"/>
                  </a:cubicBezTo>
                  <a:cubicBezTo>
                    <a:pt x="10637" y="1664"/>
                    <a:pt x="9301" y="1"/>
                    <a:pt x="7506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1"/>
            <p:cNvSpPr/>
            <p:nvPr/>
          </p:nvSpPr>
          <p:spPr>
            <a:xfrm>
              <a:off x="3636050" y="3262250"/>
              <a:ext cx="208600" cy="244125"/>
            </a:xfrm>
            <a:custGeom>
              <a:avLst/>
              <a:gdLst/>
              <a:ahLst/>
              <a:cxnLst/>
              <a:rect l="l" t="t" r="r" b="b"/>
              <a:pathLst>
                <a:path w="8344" h="9765" extrusionOk="0">
                  <a:moveTo>
                    <a:pt x="6198" y="0"/>
                  </a:moveTo>
                  <a:cubicBezTo>
                    <a:pt x="6123" y="0"/>
                    <a:pt x="6046" y="4"/>
                    <a:pt x="5970" y="10"/>
                  </a:cubicBezTo>
                  <a:cubicBezTo>
                    <a:pt x="4060" y="160"/>
                    <a:pt x="2016" y="1609"/>
                    <a:pt x="527" y="3934"/>
                  </a:cubicBezTo>
                  <a:cubicBezTo>
                    <a:pt x="334" y="4237"/>
                    <a:pt x="157" y="4549"/>
                    <a:pt x="0" y="4869"/>
                  </a:cubicBezTo>
                  <a:lnTo>
                    <a:pt x="0" y="9751"/>
                  </a:lnTo>
                  <a:lnTo>
                    <a:pt x="38" y="9765"/>
                  </a:lnTo>
                  <a:cubicBezTo>
                    <a:pt x="1707" y="5257"/>
                    <a:pt x="5335" y="4025"/>
                    <a:pt x="7378" y="2819"/>
                  </a:cubicBezTo>
                  <a:cubicBezTo>
                    <a:pt x="8061" y="2414"/>
                    <a:pt x="8343" y="1948"/>
                    <a:pt x="8343" y="1513"/>
                  </a:cubicBezTo>
                  <a:cubicBezTo>
                    <a:pt x="8343" y="704"/>
                    <a:pt x="7367" y="0"/>
                    <a:pt x="61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1"/>
            <p:cNvSpPr/>
            <p:nvPr/>
          </p:nvSpPr>
          <p:spPr>
            <a:xfrm>
              <a:off x="3615050" y="3284600"/>
              <a:ext cx="193725" cy="189450"/>
            </a:xfrm>
            <a:custGeom>
              <a:avLst/>
              <a:gdLst/>
              <a:ahLst/>
              <a:cxnLst/>
              <a:rect l="l" t="t" r="r" b="b"/>
              <a:pathLst>
                <a:path w="7749" h="7578" extrusionOk="0">
                  <a:moveTo>
                    <a:pt x="7639" y="1"/>
                  </a:moveTo>
                  <a:cubicBezTo>
                    <a:pt x="7631" y="1"/>
                    <a:pt x="7624" y="2"/>
                    <a:pt x="7616" y="4"/>
                  </a:cubicBezTo>
                  <a:cubicBezTo>
                    <a:pt x="5869" y="409"/>
                    <a:pt x="2034" y="2479"/>
                    <a:pt x="21" y="7436"/>
                  </a:cubicBezTo>
                  <a:cubicBezTo>
                    <a:pt x="1" y="7490"/>
                    <a:pt x="24" y="7548"/>
                    <a:pt x="79" y="7569"/>
                  </a:cubicBezTo>
                  <a:cubicBezTo>
                    <a:pt x="85" y="7572"/>
                    <a:pt x="93" y="7575"/>
                    <a:pt x="99" y="7575"/>
                  </a:cubicBezTo>
                  <a:cubicBezTo>
                    <a:pt x="106" y="7577"/>
                    <a:pt x="112" y="7577"/>
                    <a:pt x="118" y="7577"/>
                  </a:cubicBezTo>
                  <a:cubicBezTo>
                    <a:pt x="156" y="7577"/>
                    <a:pt x="194" y="7552"/>
                    <a:pt x="211" y="7514"/>
                  </a:cubicBezTo>
                  <a:cubicBezTo>
                    <a:pt x="2194" y="2632"/>
                    <a:pt x="5950" y="599"/>
                    <a:pt x="7661" y="205"/>
                  </a:cubicBezTo>
                  <a:cubicBezTo>
                    <a:pt x="7715" y="191"/>
                    <a:pt x="7749" y="136"/>
                    <a:pt x="7738" y="82"/>
                  </a:cubicBezTo>
                  <a:cubicBezTo>
                    <a:pt x="7727" y="35"/>
                    <a:pt x="7685" y="1"/>
                    <a:pt x="76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1"/>
            <p:cNvSpPr/>
            <p:nvPr/>
          </p:nvSpPr>
          <p:spPr>
            <a:xfrm>
              <a:off x="3619475" y="3411250"/>
              <a:ext cx="256775" cy="254500"/>
            </a:xfrm>
            <a:custGeom>
              <a:avLst/>
              <a:gdLst/>
              <a:ahLst/>
              <a:cxnLst/>
              <a:rect l="l" t="t" r="r" b="b"/>
              <a:pathLst>
                <a:path w="10271" h="10180" extrusionOk="0">
                  <a:moveTo>
                    <a:pt x="3467" y="1"/>
                  </a:moveTo>
                  <a:cubicBezTo>
                    <a:pt x="3432" y="1"/>
                    <a:pt x="3398" y="2"/>
                    <a:pt x="3363" y="3"/>
                  </a:cubicBezTo>
                  <a:cubicBezTo>
                    <a:pt x="2639" y="38"/>
                    <a:pt x="1959" y="517"/>
                    <a:pt x="1677" y="1180"/>
                  </a:cubicBezTo>
                  <a:cubicBezTo>
                    <a:pt x="1581" y="1408"/>
                    <a:pt x="1531" y="1646"/>
                    <a:pt x="1432" y="1870"/>
                  </a:cubicBezTo>
                  <a:cubicBezTo>
                    <a:pt x="1190" y="2431"/>
                    <a:pt x="544" y="2445"/>
                    <a:pt x="286" y="3016"/>
                  </a:cubicBezTo>
                  <a:cubicBezTo>
                    <a:pt x="51" y="3540"/>
                    <a:pt x="120" y="4141"/>
                    <a:pt x="112" y="4695"/>
                  </a:cubicBezTo>
                  <a:cubicBezTo>
                    <a:pt x="109" y="5545"/>
                    <a:pt x="116" y="6399"/>
                    <a:pt x="140" y="7248"/>
                  </a:cubicBezTo>
                  <a:cubicBezTo>
                    <a:pt x="150" y="7711"/>
                    <a:pt x="164" y="8170"/>
                    <a:pt x="181" y="8635"/>
                  </a:cubicBezTo>
                  <a:lnTo>
                    <a:pt x="181" y="8707"/>
                  </a:lnTo>
                  <a:cubicBezTo>
                    <a:pt x="174" y="9104"/>
                    <a:pt x="1" y="9506"/>
                    <a:pt x="106" y="9894"/>
                  </a:cubicBezTo>
                  <a:cubicBezTo>
                    <a:pt x="109" y="9900"/>
                    <a:pt x="112" y="9904"/>
                    <a:pt x="116" y="9911"/>
                  </a:cubicBezTo>
                  <a:cubicBezTo>
                    <a:pt x="136" y="9938"/>
                    <a:pt x="184" y="9992"/>
                    <a:pt x="222" y="10033"/>
                  </a:cubicBezTo>
                  <a:cubicBezTo>
                    <a:pt x="222" y="10036"/>
                    <a:pt x="225" y="10040"/>
                    <a:pt x="225" y="10040"/>
                  </a:cubicBezTo>
                  <a:cubicBezTo>
                    <a:pt x="242" y="10053"/>
                    <a:pt x="263" y="10063"/>
                    <a:pt x="283" y="10074"/>
                  </a:cubicBezTo>
                  <a:cubicBezTo>
                    <a:pt x="425" y="10154"/>
                    <a:pt x="630" y="10179"/>
                    <a:pt x="831" y="10179"/>
                  </a:cubicBezTo>
                  <a:cubicBezTo>
                    <a:pt x="1011" y="10179"/>
                    <a:pt x="1187" y="10159"/>
                    <a:pt x="1313" y="10142"/>
                  </a:cubicBezTo>
                  <a:cubicBezTo>
                    <a:pt x="2111" y="10033"/>
                    <a:pt x="2874" y="9584"/>
                    <a:pt x="3305" y="8894"/>
                  </a:cubicBezTo>
                  <a:cubicBezTo>
                    <a:pt x="3662" y="8316"/>
                    <a:pt x="3845" y="7571"/>
                    <a:pt x="4437" y="7238"/>
                  </a:cubicBezTo>
                  <a:cubicBezTo>
                    <a:pt x="4665" y="7110"/>
                    <a:pt x="4918" y="7068"/>
                    <a:pt x="5175" y="7068"/>
                  </a:cubicBezTo>
                  <a:cubicBezTo>
                    <a:pt x="5340" y="7068"/>
                    <a:pt x="5507" y="7085"/>
                    <a:pt x="5668" y="7109"/>
                  </a:cubicBezTo>
                  <a:cubicBezTo>
                    <a:pt x="5807" y="7126"/>
                    <a:pt x="5946" y="7136"/>
                    <a:pt x="6093" y="7140"/>
                  </a:cubicBezTo>
                  <a:cubicBezTo>
                    <a:pt x="6392" y="7116"/>
                    <a:pt x="6691" y="7116"/>
                    <a:pt x="6987" y="7061"/>
                  </a:cubicBezTo>
                  <a:cubicBezTo>
                    <a:pt x="7341" y="6997"/>
                    <a:pt x="7701" y="6837"/>
                    <a:pt x="7895" y="6534"/>
                  </a:cubicBezTo>
                  <a:cubicBezTo>
                    <a:pt x="8357" y="5810"/>
                    <a:pt x="7650" y="4764"/>
                    <a:pt x="8082" y="4019"/>
                  </a:cubicBezTo>
                  <a:cubicBezTo>
                    <a:pt x="8296" y="3651"/>
                    <a:pt x="8728" y="3478"/>
                    <a:pt x="9122" y="3322"/>
                  </a:cubicBezTo>
                  <a:cubicBezTo>
                    <a:pt x="9516" y="3162"/>
                    <a:pt x="9941" y="2958"/>
                    <a:pt x="10115" y="2567"/>
                  </a:cubicBezTo>
                  <a:cubicBezTo>
                    <a:pt x="10271" y="2214"/>
                    <a:pt x="10166" y="1792"/>
                    <a:pt x="9952" y="1469"/>
                  </a:cubicBezTo>
                  <a:cubicBezTo>
                    <a:pt x="9541" y="847"/>
                    <a:pt x="8778" y="559"/>
                    <a:pt x="8021" y="559"/>
                  </a:cubicBezTo>
                  <a:cubicBezTo>
                    <a:pt x="7839" y="559"/>
                    <a:pt x="7656" y="576"/>
                    <a:pt x="7480" y="609"/>
                  </a:cubicBezTo>
                  <a:cubicBezTo>
                    <a:pt x="7191" y="663"/>
                    <a:pt x="6908" y="752"/>
                    <a:pt x="6616" y="772"/>
                  </a:cubicBezTo>
                  <a:cubicBezTo>
                    <a:pt x="6566" y="776"/>
                    <a:pt x="6517" y="778"/>
                    <a:pt x="6467" y="778"/>
                  </a:cubicBezTo>
                  <a:cubicBezTo>
                    <a:pt x="5439" y="778"/>
                    <a:pt x="4498" y="1"/>
                    <a:pt x="34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1"/>
            <p:cNvSpPr/>
            <p:nvPr/>
          </p:nvSpPr>
          <p:spPr>
            <a:xfrm>
              <a:off x="3617600" y="3447000"/>
              <a:ext cx="230875" cy="167350"/>
            </a:xfrm>
            <a:custGeom>
              <a:avLst/>
              <a:gdLst/>
              <a:ahLst/>
              <a:cxnLst/>
              <a:rect l="l" t="t" r="r" b="b"/>
              <a:pathLst>
                <a:path w="9235" h="6694" extrusionOk="0">
                  <a:moveTo>
                    <a:pt x="8891" y="0"/>
                  </a:moveTo>
                  <a:cubicBezTo>
                    <a:pt x="7100" y="0"/>
                    <a:pt x="1490" y="1040"/>
                    <a:pt x="14" y="6573"/>
                  </a:cubicBezTo>
                  <a:cubicBezTo>
                    <a:pt x="1" y="6624"/>
                    <a:pt x="32" y="6675"/>
                    <a:pt x="82" y="6689"/>
                  </a:cubicBezTo>
                  <a:cubicBezTo>
                    <a:pt x="85" y="6692"/>
                    <a:pt x="85" y="6692"/>
                    <a:pt x="89" y="6692"/>
                  </a:cubicBezTo>
                  <a:cubicBezTo>
                    <a:pt x="94" y="6693"/>
                    <a:pt x="99" y="6693"/>
                    <a:pt x="104" y="6693"/>
                  </a:cubicBezTo>
                  <a:cubicBezTo>
                    <a:pt x="147" y="6693"/>
                    <a:pt x="189" y="6666"/>
                    <a:pt x="198" y="6621"/>
                  </a:cubicBezTo>
                  <a:cubicBezTo>
                    <a:pt x="1642" y="1203"/>
                    <a:pt x="7137" y="191"/>
                    <a:pt x="8886" y="191"/>
                  </a:cubicBezTo>
                  <a:cubicBezTo>
                    <a:pt x="8978" y="191"/>
                    <a:pt x="9059" y="194"/>
                    <a:pt x="9129" y="199"/>
                  </a:cubicBezTo>
                  <a:cubicBezTo>
                    <a:pt x="9131" y="199"/>
                    <a:pt x="9133" y="199"/>
                    <a:pt x="9135" y="199"/>
                  </a:cubicBezTo>
                  <a:cubicBezTo>
                    <a:pt x="9187" y="199"/>
                    <a:pt x="9227" y="159"/>
                    <a:pt x="9231" y="111"/>
                  </a:cubicBezTo>
                  <a:cubicBezTo>
                    <a:pt x="9235" y="56"/>
                    <a:pt x="9197" y="12"/>
                    <a:pt x="9142" y="9"/>
                  </a:cubicBezTo>
                  <a:cubicBezTo>
                    <a:pt x="9070" y="3"/>
                    <a:pt x="8986" y="0"/>
                    <a:pt x="88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1"/>
            <p:cNvSpPr/>
            <p:nvPr/>
          </p:nvSpPr>
          <p:spPr>
            <a:xfrm>
              <a:off x="3681700" y="3504025"/>
              <a:ext cx="111775" cy="36475"/>
            </a:xfrm>
            <a:custGeom>
              <a:avLst/>
              <a:gdLst/>
              <a:ahLst/>
              <a:cxnLst/>
              <a:rect l="l" t="t" r="r" b="b"/>
              <a:pathLst>
                <a:path w="4471" h="1459" extrusionOk="0">
                  <a:moveTo>
                    <a:pt x="934" y="1"/>
                  </a:moveTo>
                  <a:cubicBezTo>
                    <a:pt x="666" y="1"/>
                    <a:pt x="385" y="20"/>
                    <a:pt x="92" y="63"/>
                  </a:cubicBezTo>
                  <a:cubicBezTo>
                    <a:pt x="38" y="73"/>
                    <a:pt x="0" y="121"/>
                    <a:pt x="10" y="171"/>
                  </a:cubicBezTo>
                  <a:cubicBezTo>
                    <a:pt x="17" y="221"/>
                    <a:pt x="57" y="254"/>
                    <a:pt x="105" y="254"/>
                  </a:cubicBezTo>
                  <a:cubicBezTo>
                    <a:pt x="110" y="254"/>
                    <a:pt x="114" y="254"/>
                    <a:pt x="119" y="253"/>
                  </a:cubicBezTo>
                  <a:cubicBezTo>
                    <a:pt x="404" y="211"/>
                    <a:pt x="677" y="193"/>
                    <a:pt x="936" y="193"/>
                  </a:cubicBezTo>
                  <a:cubicBezTo>
                    <a:pt x="3041" y="193"/>
                    <a:pt x="4283" y="1417"/>
                    <a:pt x="4297" y="1430"/>
                  </a:cubicBezTo>
                  <a:cubicBezTo>
                    <a:pt x="4311" y="1447"/>
                    <a:pt x="4328" y="1453"/>
                    <a:pt x="4348" y="1457"/>
                  </a:cubicBezTo>
                  <a:cubicBezTo>
                    <a:pt x="4354" y="1458"/>
                    <a:pt x="4360" y="1459"/>
                    <a:pt x="4367" y="1459"/>
                  </a:cubicBezTo>
                  <a:cubicBezTo>
                    <a:pt x="4390" y="1459"/>
                    <a:pt x="4415" y="1449"/>
                    <a:pt x="4433" y="1433"/>
                  </a:cubicBezTo>
                  <a:cubicBezTo>
                    <a:pt x="4471" y="1395"/>
                    <a:pt x="4471" y="1334"/>
                    <a:pt x="4433" y="1297"/>
                  </a:cubicBezTo>
                  <a:cubicBezTo>
                    <a:pt x="4418" y="1282"/>
                    <a:pt x="3123" y="1"/>
                    <a:pt x="9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1"/>
            <p:cNvSpPr/>
            <p:nvPr/>
          </p:nvSpPr>
          <p:spPr>
            <a:xfrm>
              <a:off x="2139625" y="2381275"/>
              <a:ext cx="1496450" cy="2150950"/>
            </a:xfrm>
            <a:custGeom>
              <a:avLst/>
              <a:gdLst/>
              <a:ahLst/>
              <a:cxnLst/>
              <a:rect l="l" t="t" r="r" b="b"/>
              <a:pathLst>
                <a:path w="59858" h="86038" extrusionOk="0">
                  <a:moveTo>
                    <a:pt x="58870" y="1"/>
                  </a:moveTo>
                  <a:cubicBezTo>
                    <a:pt x="58676" y="1"/>
                    <a:pt x="58479" y="45"/>
                    <a:pt x="58327" y="133"/>
                  </a:cubicBezTo>
                  <a:lnTo>
                    <a:pt x="531" y="33499"/>
                  </a:lnTo>
                  <a:cubicBezTo>
                    <a:pt x="239" y="33669"/>
                    <a:pt x="1" y="34080"/>
                    <a:pt x="1" y="34420"/>
                  </a:cubicBezTo>
                  <a:lnTo>
                    <a:pt x="1" y="85022"/>
                  </a:lnTo>
                  <a:cubicBezTo>
                    <a:pt x="1" y="85359"/>
                    <a:pt x="225" y="85764"/>
                    <a:pt x="500" y="85924"/>
                  </a:cubicBezTo>
                  <a:cubicBezTo>
                    <a:pt x="632" y="86000"/>
                    <a:pt x="805" y="86037"/>
                    <a:pt x="982" y="86037"/>
                  </a:cubicBezTo>
                  <a:cubicBezTo>
                    <a:pt x="1176" y="86037"/>
                    <a:pt x="1376" y="85992"/>
                    <a:pt x="1530" y="85904"/>
                  </a:cubicBezTo>
                  <a:lnTo>
                    <a:pt x="59327" y="52538"/>
                  </a:lnTo>
                  <a:cubicBezTo>
                    <a:pt x="59620" y="52368"/>
                    <a:pt x="59857" y="51956"/>
                    <a:pt x="59857" y="51616"/>
                  </a:cubicBezTo>
                  <a:lnTo>
                    <a:pt x="59857" y="1017"/>
                  </a:lnTo>
                  <a:cubicBezTo>
                    <a:pt x="59857" y="677"/>
                    <a:pt x="59633" y="272"/>
                    <a:pt x="59358" y="116"/>
                  </a:cubicBezTo>
                  <a:cubicBezTo>
                    <a:pt x="59225" y="39"/>
                    <a:pt x="59049" y="1"/>
                    <a:pt x="588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1"/>
            <p:cNvSpPr/>
            <p:nvPr/>
          </p:nvSpPr>
          <p:spPr>
            <a:xfrm>
              <a:off x="3611475" y="2381250"/>
              <a:ext cx="9125" cy="1475"/>
            </a:xfrm>
            <a:custGeom>
              <a:avLst/>
              <a:gdLst/>
              <a:ahLst/>
              <a:cxnLst/>
              <a:rect l="l" t="t" r="r" b="b"/>
              <a:pathLst>
                <a:path w="365" h="59" extrusionOk="0">
                  <a:moveTo>
                    <a:pt x="1" y="1"/>
                  </a:moveTo>
                  <a:cubicBezTo>
                    <a:pt x="126" y="1"/>
                    <a:pt x="256" y="21"/>
                    <a:pt x="365" y="59"/>
                  </a:cubicBezTo>
                  <a:cubicBezTo>
                    <a:pt x="256" y="21"/>
                    <a:pt x="130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1"/>
            <p:cNvSpPr/>
            <p:nvPr/>
          </p:nvSpPr>
          <p:spPr>
            <a:xfrm>
              <a:off x="2143550" y="2381250"/>
              <a:ext cx="1492350" cy="861875"/>
            </a:xfrm>
            <a:custGeom>
              <a:avLst/>
              <a:gdLst/>
              <a:ahLst/>
              <a:cxnLst/>
              <a:rect l="l" t="t" r="r" b="b"/>
              <a:pathLst>
                <a:path w="59694" h="34475" extrusionOk="0">
                  <a:moveTo>
                    <a:pt x="58683" y="1"/>
                  </a:moveTo>
                  <a:cubicBezTo>
                    <a:pt x="58500" y="8"/>
                    <a:pt x="58316" y="52"/>
                    <a:pt x="58170" y="134"/>
                  </a:cubicBezTo>
                  <a:lnTo>
                    <a:pt x="374" y="33503"/>
                  </a:lnTo>
                  <a:cubicBezTo>
                    <a:pt x="228" y="33588"/>
                    <a:pt x="98" y="33731"/>
                    <a:pt x="0" y="33897"/>
                  </a:cubicBezTo>
                  <a:lnTo>
                    <a:pt x="996" y="34475"/>
                  </a:lnTo>
                  <a:cubicBezTo>
                    <a:pt x="1003" y="34465"/>
                    <a:pt x="1010" y="34451"/>
                    <a:pt x="1016" y="34442"/>
                  </a:cubicBezTo>
                  <a:cubicBezTo>
                    <a:pt x="1108" y="34288"/>
                    <a:pt x="1234" y="34156"/>
                    <a:pt x="1373" y="34078"/>
                  </a:cubicBezTo>
                  <a:lnTo>
                    <a:pt x="59170" y="708"/>
                  </a:lnTo>
                  <a:cubicBezTo>
                    <a:pt x="59251" y="661"/>
                    <a:pt x="59333" y="637"/>
                    <a:pt x="59405" y="637"/>
                  </a:cubicBezTo>
                  <a:cubicBezTo>
                    <a:pt x="59557" y="637"/>
                    <a:pt x="59670" y="743"/>
                    <a:pt x="59694" y="929"/>
                  </a:cubicBezTo>
                  <a:cubicBezTo>
                    <a:pt x="59663" y="610"/>
                    <a:pt x="59452" y="263"/>
                    <a:pt x="59201" y="117"/>
                  </a:cubicBezTo>
                  <a:cubicBezTo>
                    <a:pt x="59163" y="93"/>
                    <a:pt x="59126" y="76"/>
                    <a:pt x="59082" y="59"/>
                  </a:cubicBezTo>
                  <a:cubicBezTo>
                    <a:pt x="58973" y="21"/>
                    <a:pt x="58843" y="1"/>
                    <a:pt x="587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1"/>
            <p:cNvSpPr/>
            <p:nvPr/>
          </p:nvSpPr>
          <p:spPr>
            <a:xfrm>
              <a:off x="2139625" y="3399275"/>
              <a:ext cx="35725" cy="1132925"/>
            </a:xfrm>
            <a:custGeom>
              <a:avLst/>
              <a:gdLst/>
              <a:ahLst/>
              <a:cxnLst/>
              <a:rect l="l" t="t" r="r" b="b"/>
              <a:pathLst>
                <a:path w="1429" h="45317" extrusionOk="0">
                  <a:moveTo>
                    <a:pt x="1428" y="45231"/>
                  </a:moveTo>
                  <a:lnTo>
                    <a:pt x="1428" y="45231"/>
                  </a:lnTo>
                  <a:cubicBezTo>
                    <a:pt x="1423" y="45233"/>
                    <a:pt x="1418" y="45235"/>
                    <a:pt x="1412" y="45237"/>
                  </a:cubicBezTo>
                  <a:lnTo>
                    <a:pt x="1412" y="45237"/>
                  </a:lnTo>
                  <a:cubicBezTo>
                    <a:pt x="1418" y="45236"/>
                    <a:pt x="1423" y="45233"/>
                    <a:pt x="1428" y="45231"/>
                  </a:cubicBezTo>
                  <a:close/>
                  <a:moveTo>
                    <a:pt x="1412" y="45237"/>
                  </a:moveTo>
                  <a:cubicBezTo>
                    <a:pt x="1411" y="45237"/>
                    <a:pt x="1410" y="45237"/>
                    <a:pt x="1408" y="45237"/>
                  </a:cubicBezTo>
                  <a:cubicBezTo>
                    <a:pt x="1406" y="45239"/>
                    <a:pt x="1404" y="45240"/>
                    <a:pt x="1401" y="45241"/>
                  </a:cubicBezTo>
                  <a:lnTo>
                    <a:pt x="1401" y="45241"/>
                  </a:lnTo>
                  <a:cubicBezTo>
                    <a:pt x="1405" y="45240"/>
                    <a:pt x="1409" y="45238"/>
                    <a:pt x="1412" y="45237"/>
                  </a:cubicBezTo>
                  <a:close/>
                  <a:moveTo>
                    <a:pt x="1" y="0"/>
                  </a:moveTo>
                  <a:lnTo>
                    <a:pt x="1" y="44302"/>
                  </a:lnTo>
                  <a:cubicBezTo>
                    <a:pt x="1" y="44643"/>
                    <a:pt x="222" y="45044"/>
                    <a:pt x="500" y="45204"/>
                  </a:cubicBezTo>
                  <a:cubicBezTo>
                    <a:pt x="630" y="45279"/>
                    <a:pt x="803" y="45316"/>
                    <a:pt x="978" y="45316"/>
                  </a:cubicBezTo>
                  <a:cubicBezTo>
                    <a:pt x="1023" y="45316"/>
                    <a:pt x="1068" y="45314"/>
                    <a:pt x="1112" y="45309"/>
                  </a:cubicBezTo>
                  <a:cubicBezTo>
                    <a:pt x="1140" y="45306"/>
                    <a:pt x="1167" y="45302"/>
                    <a:pt x="1194" y="45295"/>
                  </a:cubicBezTo>
                  <a:cubicBezTo>
                    <a:pt x="1211" y="45295"/>
                    <a:pt x="1228" y="45292"/>
                    <a:pt x="1242" y="45289"/>
                  </a:cubicBezTo>
                  <a:cubicBezTo>
                    <a:pt x="1269" y="45286"/>
                    <a:pt x="1292" y="45278"/>
                    <a:pt x="1316" y="45268"/>
                  </a:cubicBezTo>
                  <a:cubicBezTo>
                    <a:pt x="1330" y="45268"/>
                    <a:pt x="1344" y="45261"/>
                    <a:pt x="1353" y="45258"/>
                  </a:cubicBezTo>
                  <a:cubicBezTo>
                    <a:pt x="1369" y="45252"/>
                    <a:pt x="1384" y="45249"/>
                    <a:pt x="1401" y="45241"/>
                  </a:cubicBezTo>
                  <a:lnTo>
                    <a:pt x="1401" y="45241"/>
                  </a:lnTo>
                  <a:cubicBezTo>
                    <a:pt x="1393" y="45243"/>
                    <a:pt x="1385" y="45245"/>
                    <a:pt x="1377" y="45245"/>
                  </a:cubicBezTo>
                  <a:cubicBezTo>
                    <a:pt x="1371" y="45248"/>
                    <a:pt x="1371" y="45248"/>
                    <a:pt x="1364" y="45248"/>
                  </a:cubicBezTo>
                  <a:cubicBezTo>
                    <a:pt x="1340" y="45255"/>
                    <a:pt x="1320" y="45258"/>
                    <a:pt x="1292" y="45258"/>
                  </a:cubicBezTo>
                  <a:cubicBezTo>
                    <a:pt x="1119" y="45258"/>
                    <a:pt x="1000" y="45118"/>
                    <a:pt x="1000" y="44878"/>
                  </a:cubicBezTo>
                  <a:lnTo>
                    <a:pt x="1000" y="5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1"/>
            <p:cNvSpPr/>
            <p:nvPr/>
          </p:nvSpPr>
          <p:spPr>
            <a:xfrm>
              <a:off x="2139625" y="3312725"/>
              <a:ext cx="25" cy="28825"/>
            </a:xfrm>
            <a:custGeom>
              <a:avLst/>
              <a:gdLst/>
              <a:ahLst/>
              <a:cxnLst/>
              <a:rect l="l" t="t" r="r" b="b"/>
              <a:pathLst>
                <a:path w="1" h="1153" extrusionOk="0">
                  <a:moveTo>
                    <a:pt x="1" y="1"/>
                  </a:moveTo>
                  <a:lnTo>
                    <a:pt x="1" y="1"/>
                  </a:lnTo>
                  <a:lnTo>
                    <a:pt x="1" y="1153"/>
                  </a:lnTo>
                  <a:lnTo>
                    <a:pt x="1" y="1153"/>
                  </a:ln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1"/>
            <p:cNvSpPr/>
            <p:nvPr/>
          </p:nvSpPr>
          <p:spPr>
            <a:xfrm>
              <a:off x="2139625" y="3341525"/>
              <a:ext cx="25" cy="57675"/>
            </a:xfrm>
            <a:custGeom>
              <a:avLst/>
              <a:gdLst/>
              <a:ahLst/>
              <a:cxnLst/>
              <a:rect l="l" t="t" r="r" b="b"/>
              <a:pathLst>
                <a:path w="1" h="2307" extrusionOk="0">
                  <a:moveTo>
                    <a:pt x="1" y="1"/>
                  </a:moveTo>
                  <a:lnTo>
                    <a:pt x="1" y="1"/>
                  </a:lnTo>
                  <a:lnTo>
                    <a:pt x="1" y="2306"/>
                  </a:lnTo>
                  <a:lnTo>
                    <a:pt x="1" y="2306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1"/>
            <p:cNvSpPr/>
            <p:nvPr/>
          </p:nvSpPr>
          <p:spPr>
            <a:xfrm>
              <a:off x="2139625" y="3399175"/>
              <a:ext cx="25" cy="125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0"/>
                  </a:moveTo>
                  <a:lnTo>
                    <a:pt x="1" y="0"/>
                  </a:ln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1"/>
            <p:cNvSpPr/>
            <p:nvPr/>
          </p:nvSpPr>
          <p:spPr>
            <a:xfrm>
              <a:off x="2139625" y="3236475"/>
              <a:ext cx="700" cy="5325"/>
            </a:xfrm>
            <a:custGeom>
              <a:avLst/>
              <a:gdLst/>
              <a:ahLst/>
              <a:cxnLst/>
              <a:rect l="l" t="t" r="r" b="b"/>
              <a:pathLst>
                <a:path w="28" h="213" extrusionOk="0">
                  <a:moveTo>
                    <a:pt x="28" y="1"/>
                  </a:moveTo>
                  <a:lnTo>
                    <a:pt x="28" y="1"/>
                  </a:lnTo>
                  <a:cubicBezTo>
                    <a:pt x="24" y="15"/>
                    <a:pt x="21" y="29"/>
                    <a:pt x="18" y="42"/>
                  </a:cubicBezTo>
                  <a:cubicBezTo>
                    <a:pt x="21" y="35"/>
                    <a:pt x="21" y="25"/>
                    <a:pt x="24" y="18"/>
                  </a:cubicBezTo>
                  <a:cubicBezTo>
                    <a:pt x="24" y="11"/>
                    <a:pt x="28" y="8"/>
                    <a:pt x="28" y="1"/>
                  </a:cubicBezTo>
                  <a:close/>
                  <a:moveTo>
                    <a:pt x="14" y="73"/>
                  </a:moveTo>
                  <a:cubicBezTo>
                    <a:pt x="7" y="100"/>
                    <a:pt x="4" y="123"/>
                    <a:pt x="1" y="151"/>
                  </a:cubicBezTo>
                  <a:lnTo>
                    <a:pt x="1" y="212"/>
                  </a:lnTo>
                  <a:cubicBezTo>
                    <a:pt x="1" y="168"/>
                    <a:pt x="4" y="120"/>
                    <a:pt x="14" y="73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1"/>
            <p:cNvSpPr/>
            <p:nvPr/>
          </p:nvSpPr>
          <p:spPr>
            <a:xfrm>
              <a:off x="2139625" y="3228675"/>
              <a:ext cx="28825" cy="184975"/>
            </a:xfrm>
            <a:custGeom>
              <a:avLst/>
              <a:gdLst/>
              <a:ahLst/>
              <a:cxnLst/>
              <a:rect l="l" t="t" r="r" b="b"/>
              <a:pathLst>
                <a:path w="1153" h="7399" extrusionOk="0">
                  <a:moveTo>
                    <a:pt x="157" y="0"/>
                  </a:moveTo>
                  <a:cubicBezTo>
                    <a:pt x="99" y="99"/>
                    <a:pt x="55" y="208"/>
                    <a:pt x="28" y="313"/>
                  </a:cubicBezTo>
                  <a:cubicBezTo>
                    <a:pt x="24" y="327"/>
                    <a:pt x="21" y="341"/>
                    <a:pt x="18" y="354"/>
                  </a:cubicBezTo>
                  <a:cubicBezTo>
                    <a:pt x="18" y="364"/>
                    <a:pt x="14" y="374"/>
                    <a:pt x="14" y="385"/>
                  </a:cubicBezTo>
                  <a:cubicBezTo>
                    <a:pt x="4" y="432"/>
                    <a:pt x="1" y="480"/>
                    <a:pt x="1" y="524"/>
                  </a:cubicBezTo>
                  <a:lnTo>
                    <a:pt x="1" y="3363"/>
                  </a:lnTo>
                  <a:lnTo>
                    <a:pt x="1" y="4515"/>
                  </a:lnTo>
                  <a:lnTo>
                    <a:pt x="1" y="6820"/>
                  </a:lnTo>
                  <a:lnTo>
                    <a:pt x="1" y="6824"/>
                  </a:lnTo>
                  <a:lnTo>
                    <a:pt x="1000" y="7399"/>
                  </a:lnTo>
                  <a:lnTo>
                    <a:pt x="1000" y="1099"/>
                  </a:lnTo>
                  <a:cubicBezTo>
                    <a:pt x="1000" y="932"/>
                    <a:pt x="1058" y="741"/>
                    <a:pt x="1153" y="578"/>
                  </a:cubicBezTo>
                  <a:lnTo>
                    <a:pt x="1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1"/>
            <p:cNvSpPr/>
            <p:nvPr/>
          </p:nvSpPr>
          <p:spPr>
            <a:xfrm>
              <a:off x="2164625" y="2477650"/>
              <a:ext cx="1471450" cy="2053050"/>
            </a:xfrm>
            <a:custGeom>
              <a:avLst/>
              <a:gdLst/>
              <a:ahLst/>
              <a:cxnLst/>
              <a:rect l="l" t="t" r="r" b="b"/>
              <a:pathLst>
                <a:path w="58858" h="82122" extrusionOk="0">
                  <a:moveTo>
                    <a:pt x="58857" y="0"/>
                  </a:moveTo>
                  <a:lnTo>
                    <a:pt x="16492" y="24463"/>
                  </a:lnTo>
                  <a:cubicBezTo>
                    <a:pt x="16480" y="24469"/>
                    <a:pt x="16467" y="24473"/>
                    <a:pt x="16454" y="24473"/>
                  </a:cubicBezTo>
                  <a:cubicBezTo>
                    <a:pt x="16305" y="24473"/>
                    <a:pt x="16078" y="24076"/>
                    <a:pt x="15853" y="23677"/>
                  </a:cubicBezTo>
                  <a:cubicBezTo>
                    <a:pt x="15626" y="23282"/>
                    <a:pt x="15402" y="22884"/>
                    <a:pt x="15251" y="22884"/>
                  </a:cubicBezTo>
                  <a:cubicBezTo>
                    <a:pt x="15237" y="22884"/>
                    <a:pt x="15224" y="22888"/>
                    <a:pt x="15211" y="22895"/>
                  </a:cubicBezTo>
                  <a:lnTo>
                    <a:pt x="2526" y="30222"/>
                  </a:lnTo>
                  <a:cubicBezTo>
                    <a:pt x="2230" y="30388"/>
                    <a:pt x="1754" y="32969"/>
                    <a:pt x="1462" y="33139"/>
                  </a:cubicBezTo>
                  <a:lnTo>
                    <a:pt x="0" y="33982"/>
                  </a:lnTo>
                  <a:lnTo>
                    <a:pt x="0" y="81743"/>
                  </a:lnTo>
                  <a:cubicBezTo>
                    <a:pt x="0" y="81983"/>
                    <a:pt x="120" y="82122"/>
                    <a:pt x="293" y="82122"/>
                  </a:cubicBezTo>
                  <a:cubicBezTo>
                    <a:pt x="365" y="82122"/>
                    <a:pt x="445" y="82098"/>
                    <a:pt x="530" y="82049"/>
                  </a:cubicBezTo>
                  <a:lnTo>
                    <a:pt x="58327" y="48683"/>
                  </a:lnTo>
                  <a:cubicBezTo>
                    <a:pt x="58620" y="48513"/>
                    <a:pt x="58857" y="48101"/>
                    <a:pt x="58857" y="47761"/>
                  </a:cubicBezTo>
                  <a:lnTo>
                    <a:pt x="58857" y="3462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1"/>
            <p:cNvSpPr/>
            <p:nvPr/>
          </p:nvSpPr>
          <p:spPr>
            <a:xfrm>
              <a:off x="2214425" y="3477075"/>
              <a:ext cx="299375" cy="967500"/>
            </a:xfrm>
            <a:custGeom>
              <a:avLst/>
              <a:gdLst/>
              <a:ahLst/>
              <a:cxnLst/>
              <a:rect l="l" t="t" r="r" b="b"/>
              <a:pathLst>
                <a:path w="11975" h="38700" extrusionOk="0">
                  <a:moveTo>
                    <a:pt x="11679" y="1"/>
                  </a:moveTo>
                  <a:cubicBezTo>
                    <a:pt x="11607" y="1"/>
                    <a:pt x="11526" y="24"/>
                    <a:pt x="11440" y="74"/>
                  </a:cubicBezTo>
                  <a:lnTo>
                    <a:pt x="534" y="6369"/>
                  </a:lnTo>
                  <a:cubicBezTo>
                    <a:pt x="238" y="6540"/>
                    <a:pt x="1" y="6955"/>
                    <a:pt x="1" y="7292"/>
                  </a:cubicBezTo>
                  <a:lnTo>
                    <a:pt x="1" y="38321"/>
                  </a:lnTo>
                  <a:cubicBezTo>
                    <a:pt x="1" y="38560"/>
                    <a:pt x="120" y="38700"/>
                    <a:pt x="296" y="38700"/>
                  </a:cubicBezTo>
                  <a:cubicBezTo>
                    <a:pt x="368" y="38700"/>
                    <a:pt x="449" y="38677"/>
                    <a:pt x="534" y="38627"/>
                  </a:cubicBezTo>
                  <a:lnTo>
                    <a:pt x="11440" y="32331"/>
                  </a:lnTo>
                  <a:cubicBezTo>
                    <a:pt x="11737" y="32161"/>
                    <a:pt x="11975" y="31746"/>
                    <a:pt x="11975" y="31409"/>
                  </a:cubicBezTo>
                  <a:lnTo>
                    <a:pt x="11975" y="380"/>
                  </a:lnTo>
                  <a:cubicBezTo>
                    <a:pt x="11975" y="140"/>
                    <a:pt x="11855" y="1"/>
                    <a:pt x="1167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1"/>
            <p:cNvSpPr/>
            <p:nvPr/>
          </p:nvSpPr>
          <p:spPr>
            <a:xfrm>
              <a:off x="2264300" y="3563375"/>
              <a:ext cx="199600" cy="132525"/>
            </a:xfrm>
            <a:custGeom>
              <a:avLst/>
              <a:gdLst/>
              <a:ahLst/>
              <a:cxnLst/>
              <a:rect l="l" t="t" r="r" b="b"/>
              <a:pathLst>
                <a:path w="7984" h="5301" extrusionOk="0">
                  <a:moveTo>
                    <a:pt x="7700" y="0"/>
                  </a:moveTo>
                  <a:cubicBezTo>
                    <a:pt x="7625" y="0"/>
                    <a:pt x="7541" y="25"/>
                    <a:pt x="7450" y="76"/>
                  </a:cubicBezTo>
                  <a:lnTo>
                    <a:pt x="535" y="4070"/>
                  </a:lnTo>
                  <a:cubicBezTo>
                    <a:pt x="239" y="4240"/>
                    <a:pt x="1" y="4635"/>
                    <a:pt x="1" y="4954"/>
                  </a:cubicBezTo>
                  <a:cubicBezTo>
                    <a:pt x="1" y="5175"/>
                    <a:pt x="114" y="5300"/>
                    <a:pt x="282" y="5300"/>
                  </a:cubicBezTo>
                  <a:cubicBezTo>
                    <a:pt x="358" y="5300"/>
                    <a:pt x="444" y="5275"/>
                    <a:pt x="535" y="5223"/>
                  </a:cubicBezTo>
                  <a:lnTo>
                    <a:pt x="7450" y="1228"/>
                  </a:lnTo>
                  <a:cubicBezTo>
                    <a:pt x="7746" y="1058"/>
                    <a:pt x="7984" y="664"/>
                    <a:pt x="7984" y="347"/>
                  </a:cubicBezTo>
                  <a:cubicBezTo>
                    <a:pt x="7984" y="126"/>
                    <a:pt x="7869" y="0"/>
                    <a:pt x="770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1"/>
            <p:cNvSpPr/>
            <p:nvPr/>
          </p:nvSpPr>
          <p:spPr>
            <a:xfrm>
              <a:off x="2264300" y="3719525"/>
              <a:ext cx="25025" cy="36200"/>
            </a:xfrm>
            <a:custGeom>
              <a:avLst/>
              <a:gdLst/>
              <a:ahLst/>
              <a:cxnLst/>
              <a:rect l="l" t="t" r="r" b="b"/>
              <a:pathLst>
                <a:path w="1001" h="1448" extrusionOk="0">
                  <a:moveTo>
                    <a:pt x="824" y="1"/>
                  </a:moveTo>
                  <a:cubicBezTo>
                    <a:pt x="781" y="1"/>
                    <a:pt x="733" y="15"/>
                    <a:pt x="681" y="45"/>
                  </a:cubicBezTo>
                  <a:lnTo>
                    <a:pt x="321" y="252"/>
                  </a:lnTo>
                  <a:cubicBezTo>
                    <a:pt x="143" y="354"/>
                    <a:pt x="1" y="602"/>
                    <a:pt x="1" y="806"/>
                  </a:cubicBezTo>
                  <a:lnTo>
                    <a:pt x="1" y="1220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9" y="1434"/>
                    <a:pt x="321" y="1404"/>
                  </a:cubicBezTo>
                  <a:lnTo>
                    <a:pt x="681" y="1197"/>
                  </a:lnTo>
                  <a:cubicBezTo>
                    <a:pt x="857" y="1095"/>
                    <a:pt x="1000" y="847"/>
                    <a:pt x="1000" y="643"/>
                  </a:cubicBezTo>
                  <a:lnTo>
                    <a:pt x="1000" y="228"/>
                  </a:lnTo>
                  <a:cubicBezTo>
                    <a:pt x="1000" y="84"/>
                    <a:pt x="929" y="1"/>
                    <a:pt x="8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1"/>
            <p:cNvSpPr/>
            <p:nvPr/>
          </p:nvSpPr>
          <p:spPr>
            <a:xfrm>
              <a:off x="2314200" y="3620975"/>
              <a:ext cx="149700" cy="103725"/>
            </a:xfrm>
            <a:custGeom>
              <a:avLst/>
              <a:gdLst/>
              <a:ahLst/>
              <a:cxnLst/>
              <a:rect l="l" t="t" r="r" b="b"/>
              <a:pathLst>
                <a:path w="5988" h="4149" extrusionOk="0">
                  <a:moveTo>
                    <a:pt x="5705" y="0"/>
                  </a:moveTo>
                  <a:cubicBezTo>
                    <a:pt x="5630" y="0"/>
                    <a:pt x="5545" y="25"/>
                    <a:pt x="5454" y="77"/>
                  </a:cubicBezTo>
                  <a:lnTo>
                    <a:pt x="534" y="2919"/>
                  </a:lnTo>
                  <a:cubicBezTo>
                    <a:pt x="239" y="3089"/>
                    <a:pt x="0" y="3483"/>
                    <a:pt x="0" y="3803"/>
                  </a:cubicBezTo>
                  <a:cubicBezTo>
                    <a:pt x="0" y="4022"/>
                    <a:pt x="115" y="4148"/>
                    <a:pt x="284" y="4148"/>
                  </a:cubicBezTo>
                  <a:cubicBezTo>
                    <a:pt x="359" y="4148"/>
                    <a:pt x="444" y="4123"/>
                    <a:pt x="534" y="4072"/>
                  </a:cubicBezTo>
                  <a:lnTo>
                    <a:pt x="5454" y="1230"/>
                  </a:lnTo>
                  <a:cubicBezTo>
                    <a:pt x="5750" y="1059"/>
                    <a:pt x="5988" y="665"/>
                    <a:pt x="5988" y="345"/>
                  </a:cubicBezTo>
                  <a:cubicBezTo>
                    <a:pt x="5988" y="126"/>
                    <a:pt x="5873" y="0"/>
                    <a:pt x="570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1"/>
            <p:cNvSpPr/>
            <p:nvPr/>
          </p:nvSpPr>
          <p:spPr>
            <a:xfrm>
              <a:off x="2264300" y="3777175"/>
              <a:ext cx="25025" cy="36175"/>
            </a:xfrm>
            <a:custGeom>
              <a:avLst/>
              <a:gdLst/>
              <a:ahLst/>
              <a:cxnLst/>
              <a:rect l="l" t="t" r="r" b="b"/>
              <a:pathLst>
                <a:path w="1001" h="1447" extrusionOk="0">
                  <a:moveTo>
                    <a:pt x="823" y="0"/>
                  </a:moveTo>
                  <a:cubicBezTo>
                    <a:pt x="780" y="0"/>
                    <a:pt x="732" y="14"/>
                    <a:pt x="681" y="44"/>
                  </a:cubicBezTo>
                  <a:lnTo>
                    <a:pt x="321" y="251"/>
                  </a:lnTo>
                  <a:cubicBezTo>
                    <a:pt x="143" y="353"/>
                    <a:pt x="1" y="601"/>
                    <a:pt x="1" y="805"/>
                  </a:cubicBezTo>
                  <a:lnTo>
                    <a:pt x="1" y="1220"/>
                  </a:lnTo>
                  <a:cubicBezTo>
                    <a:pt x="1" y="1364"/>
                    <a:pt x="72" y="1447"/>
                    <a:pt x="177" y="1447"/>
                  </a:cubicBezTo>
                  <a:cubicBezTo>
                    <a:pt x="220" y="1447"/>
                    <a:pt x="269" y="1433"/>
                    <a:pt x="321" y="1403"/>
                  </a:cubicBezTo>
                  <a:lnTo>
                    <a:pt x="681" y="1196"/>
                  </a:lnTo>
                  <a:cubicBezTo>
                    <a:pt x="857" y="1094"/>
                    <a:pt x="1000" y="846"/>
                    <a:pt x="1000" y="645"/>
                  </a:cubicBezTo>
                  <a:lnTo>
                    <a:pt x="1000" y="227"/>
                  </a:lnTo>
                  <a:cubicBezTo>
                    <a:pt x="1000" y="85"/>
                    <a:pt x="928" y="0"/>
                    <a:pt x="8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1"/>
            <p:cNvSpPr/>
            <p:nvPr/>
          </p:nvSpPr>
          <p:spPr>
            <a:xfrm>
              <a:off x="2314200" y="3678650"/>
              <a:ext cx="149700" cy="103675"/>
            </a:xfrm>
            <a:custGeom>
              <a:avLst/>
              <a:gdLst/>
              <a:ahLst/>
              <a:cxnLst/>
              <a:rect l="l" t="t" r="r" b="b"/>
              <a:pathLst>
                <a:path w="5988" h="4147" extrusionOk="0">
                  <a:moveTo>
                    <a:pt x="5706" y="1"/>
                  </a:moveTo>
                  <a:cubicBezTo>
                    <a:pt x="5631" y="1"/>
                    <a:pt x="5545" y="26"/>
                    <a:pt x="5454" y="78"/>
                  </a:cubicBezTo>
                  <a:lnTo>
                    <a:pt x="534" y="2917"/>
                  </a:lnTo>
                  <a:cubicBezTo>
                    <a:pt x="239" y="3087"/>
                    <a:pt x="0" y="3485"/>
                    <a:pt x="0" y="3801"/>
                  </a:cubicBezTo>
                  <a:cubicBezTo>
                    <a:pt x="0" y="4022"/>
                    <a:pt x="114" y="4147"/>
                    <a:pt x="282" y="4147"/>
                  </a:cubicBezTo>
                  <a:cubicBezTo>
                    <a:pt x="357" y="4147"/>
                    <a:pt x="443" y="4122"/>
                    <a:pt x="534" y="4070"/>
                  </a:cubicBezTo>
                  <a:lnTo>
                    <a:pt x="5454" y="1228"/>
                  </a:lnTo>
                  <a:cubicBezTo>
                    <a:pt x="5750" y="1057"/>
                    <a:pt x="5988" y="663"/>
                    <a:pt x="5988" y="346"/>
                  </a:cubicBezTo>
                  <a:cubicBezTo>
                    <a:pt x="5988" y="126"/>
                    <a:pt x="5874" y="1"/>
                    <a:pt x="570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1"/>
            <p:cNvSpPr/>
            <p:nvPr/>
          </p:nvSpPr>
          <p:spPr>
            <a:xfrm>
              <a:off x="2264300" y="3834775"/>
              <a:ext cx="25025" cy="36125"/>
            </a:xfrm>
            <a:custGeom>
              <a:avLst/>
              <a:gdLst/>
              <a:ahLst/>
              <a:cxnLst/>
              <a:rect l="l" t="t" r="r" b="b"/>
              <a:pathLst>
                <a:path w="1001" h="1445" extrusionOk="0">
                  <a:moveTo>
                    <a:pt x="824" y="1"/>
                  </a:moveTo>
                  <a:cubicBezTo>
                    <a:pt x="781" y="1"/>
                    <a:pt x="733" y="15"/>
                    <a:pt x="681" y="45"/>
                  </a:cubicBezTo>
                  <a:lnTo>
                    <a:pt x="321" y="252"/>
                  </a:lnTo>
                  <a:cubicBezTo>
                    <a:pt x="143" y="354"/>
                    <a:pt x="1" y="599"/>
                    <a:pt x="1" y="803"/>
                  </a:cubicBezTo>
                  <a:lnTo>
                    <a:pt x="1" y="1217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9" y="1431"/>
                    <a:pt x="321" y="1401"/>
                  </a:cubicBezTo>
                  <a:lnTo>
                    <a:pt x="681" y="1194"/>
                  </a:lnTo>
                  <a:cubicBezTo>
                    <a:pt x="857" y="1092"/>
                    <a:pt x="1000" y="847"/>
                    <a:pt x="1000" y="643"/>
                  </a:cubicBezTo>
                  <a:lnTo>
                    <a:pt x="1000" y="228"/>
                  </a:lnTo>
                  <a:cubicBezTo>
                    <a:pt x="1000" y="84"/>
                    <a:pt x="929" y="1"/>
                    <a:pt x="8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1"/>
            <p:cNvSpPr/>
            <p:nvPr/>
          </p:nvSpPr>
          <p:spPr>
            <a:xfrm>
              <a:off x="2314200" y="3736200"/>
              <a:ext cx="149700" cy="103675"/>
            </a:xfrm>
            <a:custGeom>
              <a:avLst/>
              <a:gdLst/>
              <a:ahLst/>
              <a:cxnLst/>
              <a:rect l="l" t="t" r="r" b="b"/>
              <a:pathLst>
                <a:path w="5988" h="4147" extrusionOk="0">
                  <a:moveTo>
                    <a:pt x="5706" y="1"/>
                  </a:moveTo>
                  <a:cubicBezTo>
                    <a:pt x="5631" y="1"/>
                    <a:pt x="5545" y="25"/>
                    <a:pt x="5454" y="78"/>
                  </a:cubicBezTo>
                  <a:lnTo>
                    <a:pt x="534" y="2920"/>
                  </a:lnTo>
                  <a:cubicBezTo>
                    <a:pt x="239" y="3087"/>
                    <a:pt x="0" y="3484"/>
                    <a:pt x="0" y="3801"/>
                  </a:cubicBezTo>
                  <a:cubicBezTo>
                    <a:pt x="0" y="4022"/>
                    <a:pt x="114" y="4147"/>
                    <a:pt x="282" y="4147"/>
                  </a:cubicBezTo>
                  <a:cubicBezTo>
                    <a:pt x="357" y="4147"/>
                    <a:pt x="443" y="4122"/>
                    <a:pt x="534" y="4069"/>
                  </a:cubicBezTo>
                  <a:lnTo>
                    <a:pt x="5454" y="1231"/>
                  </a:lnTo>
                  <a:cubicBezTo>
                    <a:pt x="5750" y="1060"/>
                    <a:pt x="5988" y="663"/>
                    <a:pt x="5988" y="346"/>
                  </a:cubicBezTo>
                  <a:cubicBezTo>
                    <a:pt x="5988" y="126"/>
                    <a:pt x="5874" y="1"/>
                    <a:pt x="570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1"/>
            <p:cNvSpPr/>
            <p:nvPr/>
          </p:nvSpPr>
          <p:spPr>
            <a:xfrm>
              <a:off x="2264300" y="3892300"/>
              <a:ext cx="25025" cy="36150"/>
            </a:xfrm>
            <a:custGeom>
              <a:avLst/>
              <a:gdLst/>
              <a:ahLst/>
              <a:cxnLst/>
              <a:rect l="l" t="t" r="r" b="b"/>
              <a:pathLst>
                <a:path w="1001" h="1446" extrusionOk="0">
                  <a:moveTo>
                    <a:pt x="822" y="0"/>
                  </a:moveTo>
                  <a:cubicBezTo>
                    <a:pt x="779" y="0"/>
                    <a:pt x="732" y="14"/>
                    <a:pt x="681" y="42"/>
                  </a:cubicBezTo>
                  <a:lnTo>
                    <a:pt x="321" y="253"/>
                  </a:lnTo>
                  <a:cubicBezTo>
                    <a:pt x="143" y="352"/>
                    <a:pt x="1" y="600"/>
                    <a:pt x="1" y="804"/>
                  </a:cubicBezTo>
                  <a:lnTo>
                    <a:pt x="1" y="1218"/>
                  </a:lnTo>
                  <a:cubicBezTo>
                    <a:pt x="1" y="1363"/>
                    <a:pt x="72" y="1446"/>
                    <a:pt x="177" y="1446"/>
                  </a:cubicBezTo>
                  <a:cubicBezTo>
                    <a:pt x="220" y="1446"/>
                    <a:pt x="269" y="1431"/>
                    <a:pt x="321" y="1402"/>
                  </a:cubicBezTo>
                  <a:lnTo>
                    <a:pt x="681" y="1194"/>
                  </a:lnTo>
                  <a:cubicBezTo>
                    <a:pt x="857" y="1092"/>
                    <a:pt x="1000" y="848"/>
                    <a:pt x="1000" y="644"/>
                  </a:cubicBezTo>
                  <a:lnTo>
                    <a:pt x="1000" y="229"/>
                  </a:lnTo>
                  <a:cubicBezTo>
                    <a:pt x="1000" y="83"/>
                    <a:pt x="927" y="0"/>
                    <a:pt x="8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1"/>
            <p:cNvSpPr/>
            <p:nvPr/>
          </p:nvSpPr>
          <p:spPr>
            <a:xfrm>
              <a:off x="2314200" y="3793750"/>
              <a:ext cx="149700" cy="103675"/>
            </a:xfrm>
            <a:custGeom>
              <a:avLst/>
              <a:gdLst/>
              <a:ahLst/>
              <a:cxnLst/>
              <a:rect l="l" t="t" r="r" b="b"/>
              <a:pathLst>
                <a:path w="5988" h="4147" extrusionOk="0">
                  <a:moveTo>
                    <a:pt x="5706" y="0"/>
                  </a:moveTo>
                  <a:cubicBezTo>
                    <a:pt x="5631" y="0"/>
                    <a:pt x="5546" y="25"/>
                    <a:pt x="5454" y="78"/>
                  </a:cubicBezTo>
                  <a:lnTo>
                    <a:pt x="534" y="2920"/>
                  </a:lnTo>
                  <a:cubicBezTo>
                    <a:pt x="239" y="3086"/>
                    <a:pt x="0" y="3484"/>
                    <a:pt x="0" y="3800"/>
                  </a:cubicBezTo>
                  <a:cubicBezTo>
                    <a:pt x="0" y="4021"/>
                    <a:pt x="114" y="4146"/>
                    <a:pt x="283" y="4146"/>
                  </a:cubicBezTo>
                  <a:cubicBezTo>
                    <a:pt x="357" y="4146"/>
                    <a:pt x="443" y="4122"/>
                    <a:pt x="534" y="4069"/>
                  </a:cubicBezTo>
                  <a:lnTo>
                    <a:pt x="5454" y="1226"/>
                  </a:lnTo>
                  <a:cubicBezTo>
                    <a:pt x="5750" y="1060"/>
                    <a:pt x="5988" y="663"/>
                    <a:pt x="5988" y="346"/>
                  </a:cubicBezTo>
                  <a:cubicBezTo>
                    <a:pt x="5988" y="125"/>
                    <a:pt x="5874" y="0"/>
                    <a:pt x="570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1"/>
            <p:cNvSpPr/>
            <p:nvPr/>
          </p:nvSpPr>
          <p:spPr>
            <a:xfrm>
              <a:off x="2263275" y="3880750"/>
              <a:ext cx="199525" cy="132525"/>
            </a:xfrm>
            <a:custGeom>
              <a:avLst/>
              <a:gdLst/>
              <a:ahLst/>
              <a:cxnLst/>
              <a:rect l="l" t="t" r="r" b="b"/>
              <a:pathLst>
                <a:path w="7981" h="5301" extrusionOk="0">
                  <a:moveTo>
                    <a:pt x="7698" y="0"/>
                  </a:moveTo>
                  <a:cubicBezTo>
                    <a:pt x="7624" y="0"/>
                    <a:pt x="7540" y="24"/>
                    <a:pt x="7451" y="75"/>
                  </a:cubicBezTo>
                  <a:lnTo>
                    <a:pt x="531" y="4070"/>
                  </a:lnTo>
                  <a:cubicBezTo>
                    <a:pt x="239" y="4241"/>
                    <a:pt x="1" y="4635"/>
                    <a:pt x="1" y="4955"/>
                  </a:cubicBezTo>
                  <a:cubicBezTo>
                    <a:pt x="1" y="5175"/>
                    <a:pt x="115" y="5300"/>
                    <a:pt x="282" y="5300"/>
                  </a:cubicBezTo>
                  <a:cubicBezTo>
                    <a:pt x="356" y="5300"/>
                    <a:pt x="441" y="5275"/>
                    <a:pt x="531" y="5223"/>
                  </a:cubicBezTo>
                  <a:lnTo>
                    <a:pt x="7451" y="1228"/>
                  </a:lnTo>
                  <a:cubicBezTo>
                    <a:pt x="7743" y="1058"/>
                    <a:pt x="7981" y="663"/>
                    <a:pt x="7981" y="348"/>
                  </a:cubicBezTo>
                  <a:cubicBezTo>
                    <a:pt x="7981" y="125"/>
                    <a:pt x="7866" y="0"/>
                    <a:pt x="769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1"/>
            <p:cNvSpPr/>
            <p:nvPr/>
          </p:nvSpPr>
          <p:spPr>
            <a:xfrm>
              <a:off x="2263275" y="4036900"/>
              <a:ext cx="24950" cy="36225"/>
            </a:xfrm>
            <a:custGeom>
              <a:avLst/>
              <a:gdLst/>
              <a:ahLst/>
              <a:cxnLst/>
              <a:rect l="l" t="t" r="r" b="b"/>
              <a:pathLst>
                <a:path w="998" h="1449" extrusionOk="0">
                  <a:moveTo>
                    <a:pt x="821" y="0"/>
                  </a:moveTo>
                  <a:cubicBezTo>
                    <a:pt x="778" y="0"/>
                    <a:pt x="730" y="14"/>
                    <a:pt x="678" y="44"/>
                  </a:cubicBezTo>
                  <a:lnTo>
                    <a:pt x="321" y="252"/>
                  </a:lnTo>
                  <a:cubicBezTo>
                    <a:pt x="144" y="353"/>
                    <a:pt x="1" y="602"/>
                    <a:pt x="1" y="806"/>
                  </a:cubicBezTo>
                  <a:lnTo>
                    <a:pt x="1" y="1221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9" y="1434"/>
                    <a:pt x="321" y="1404"/>
                  </a:cubicBezTo>
                  <a:lnTo>
                    <a:pt x="678" y="1197"/>
                  </a:lnTo>
                  <a:cubicBezTo>
                    <a:pt x="854" y="1095"/>
                    <a:pt x="997" y="846"/>
                    <a:pt x="997" y="642"/>
                  </a:cubicBezTo>
                  <a:lnTo>
                    <a:pt x="997" y="228"/>
                  </a:lnTo>
                  <a:cubicBezTo>
                    <a:pt x="997" y="83"/>
                    <a:pt x="926" y="0"/>
                    <a:pt x="8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1"/>
            <p:cNvSpPr/>
            <p:nvPr/>
          </p:nvSpPr>
          <p:spPr>
            <a:xfrm>
              <a:off x="2313175" y="3938325"/>
              <a:ext cx="149625" cy="103750"/>
            </a:xfrm>
            <a:custGeom>
              <a:avLst/>
              <a:gdLst/>
              <a:ahLst/>
              <a:cxnLst/>
              <a:rect l="l" t="t" r="r" b="b"/>
              <a:pathLst>
                <a:path w="5985" h="4150" extrusionOk="0">
                  <a:moveTo>
                    <a:pt x="5702" y="1"/>
                  </a:moveTo>
                  <a:cubicBezTo>
                    <a:pt x="5628" y="1"/>
                    <a:pt x="5544" y="25"/>
                    <a:pt x="5455" y="77"/>
                  </a:cubicBezTo>
                  <a:lnTo>
                    <a:pt x="531" y="2920"/>
                  </a:lnTo>
                  <a:cubicBezTo>
                    <a:pt x="239" y="3090"/>
                    <a:pt x="1" y="3484"/>
                    <a:pt x="1" y="3804"/>
                  </a:cubicBezTo>
                  <a:cubicBezTo>
                    <a:pt x="1" y="4023"/>
                    <a:pt x="115" y="4149"/>
                    <a:pt x="283" y="4149"/>
                  </a:cubicBezTo>
                  <a:cubicBezTo>
                    <a:pt x="357" y="4149"/>
                    <a:pt x="441" y="4124"/>
                    <a:pt x="531" y="4072"/>
                  </a:cubicBezTo>
                  <a:lnTo>
                    <a:pt x="5455" y="1230"/>
                  </a:lnTo>
                  <a:cubicBezTo>
                    <a:pt x="5747" y="1060"/>
                    <a:pt x="5985" y="666"/>
                    <a:pt x="5985" y="346"/>
                  </a:cubicBezTo>
                  <a:cubicBezTo>
                    <a:pt x="5985" y="127"/>
                    <a:pt x="5870" y="1"/>
                    <a:pt x="570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1"/>
            <p:cNvSpPr/>
            <p:nvPr/>
          </p:nvSpPr>
          <p:spPr>
            <a:xfrm>
              <a:off x="2263275" y="4094550"/>
              <a:ext cx="24950" cy="36200"/>
            </a:xfrm>
            <a:custGeom>
              <a:avLst/>
              <a:gdLst/>
              <a:ahLst/>
              <a:cxnLst/>
              <a:rect l="l" t="t" r="r" b="b"/>
              <a:pathLst>
                <a:path w="998" h="1448" extrusionOk="0">
                  <a:moveTo>
                    <a:pt x="819" y="0"/>
                  </a:moveTo>
                  <a:cubicBezTo>
                    <a:pt x="777" y="0"/>
                    <a:pt x="729" y="14"/>
                    <a:pt x="678" y="43"/>
                  </a:cubicBezTo>
                  <a:lnTo>
                    <a:pt x="321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20"/>
                  </a:lnTo>
                  <a:cubicBezTo>
                    <a:pt x="1" y="1364"/>
                    <a:pt x="72" y="1447"/>
                    <a:pt x="177" y="1447"/>
                  </a:cubicBezTo>
                  <a:cubicBezTo>
                    <a:pt x="220" y="1447"/>
                    <a:pt x="269" y="1433"/>
                    <a:pt x="321" y="1404"/>
                  </a:cubicBezTo>
                  <a:lnTo>
                    <a:pt x="678" y="1196"/>
                  </a:lnTo>
                  <a:cubicBezTo>
                    <a:pt x="854" y="1094"/>
                    <a:pt x="997" y="849"/>
                    <a:pt x="997" y="645"/>
                  </a:cubicBezTo>
                  <a:lnTo>
                    <a:pt x="997" y="230"/>
                  </a:lnTo>
                  <a:cubicBezTo>
                    <a:pt x="997" y="85"/>
                    <a:pt x="925" y="0"/>
                    <a:pt x="8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1"/>
            <p:cNvSpPr/>
            <p:nvPr/>
          </p:nvSpPr>
          <p:spPr>
            <a:xfrm>
              <a:off x="2313175" y="3996025"/>
              <a:ext cx="149625" cy="103675"/>
            </a:xfrm>
            <a:custGeom>
              <a:avLst/>
              <a:gdLst/>
              <a:ahLst/>
              <a:cxnLst/>
              <a:rect l="l" t="t" r="r" b="b"/>
              <a:pathLst>
                <a:path w="5985" h="4147" extrusionOk="0">
                  <a:moveTo>
                    <a:pt x="5704" y="1"/>
                  </a:moveTo>
                  <a:cubicBezTo>
                    <a:pt x="5630" y="1"/>
                    <a:pt x="5545" y="26"/>
                    <a:pt x="5455" y="78"/>
                  </a:cubicBezTo>
                  <a:lnTo>
                    <a:pt x="531" y="2917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2"/>
                    <a:pt x="114" y="4147"/>
                    <a:pt x="281" y="4147"/>
                  </a:cubicBezTo>
                  <a:cubicBezTo>
                    <a:pt x="356" y="4147"/>
                    <a:pt x="441" y="4122"/>
                    <a:pt x="531" y="4069"/>
                  </a:cubicBezTo>
                  <a:lnTo>
                    <a:pt x="5455" y="1227"/>
                  </a:lnTo>
                  <a:cubicBezTo>
                    <a:pt x="5747" y="1061"/>
                    <a:pt x="5985" y="663"/>
                    <a:pt x="5985" y="347"/>
                  </a:cubicBezTo>
                  <a:cubicBezTo>
                    <a:pt x="5985" y="126"/>
                    <a:pt x="5871" y="1"/>
                    <a:pt x="57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1"/>
            <p:cNvSpPr/>
            <p:nvPr/>
          </p:nvSpPr>
          <p:spPr>
            <a:xfrm>
              <a:off x="2263275" y="4152150"/>
              <a:ext cx="24950" cy="36150"/>
            </a:xfrm>
            <a:custGeom>
              <a:avLst/>
              <a:gdLst/>
              <a:ahLst/>
              <a:cxnLst/>
              <a:rect l="l" t="t" r="r" b="b"/>
              <a:pathLst>
                <a:path w="998" h="1446" extrusionOk="0">
                  <a:moveTo>
                    <a:pt x="821" y="0"/>
                  </a:moveTo>
                  <a:cubicBezTo>
                    <a:pt x="778" y="0"/>
                    <a:pt x="730" y="15"/>
                    <a:pt x="678" y="44"/>
                  </a:cubicBezTo>
                  <a:lnTo>
                    <a:pt x="321" y="252"/>
                  </a:lnTo>
                  <a:cubicBezTo>
                    <a:pt x="144" y="354"/>
                    <a:pt x="1" y="598"/>
                    <a:pt x="1" y="802"/>
                  </a:cubicBezTo>
                  <a:lnTo>
                    <a:pt x="1" y="1218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9" y="1431"/>
                    <a:pt x="321" y="1401"/>
                  </a:cubicBezTo>
                  <a:lnTo>
                    <a:pt x="678" y="1193"/>
                  </a:lnTo>
                  <a:cubicBezTo>
                    <a:pt x="854" y="1091"/>
                    <a:pt x="997" y="846"/>
                    <a:pt x="997" y="642"/>
                  </a:cubicBezTo>
                  <a:lnTo>
                    <a:pt x="997" y="228"/>
                  </a:lnTo>
                  <a:cubicBezTo>
                    <a:pt x="997" y="84"/>
                    <a:pt x="926" y="0"/>
                    <a:pt x="8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1"/>
            <p:cNvSpPr/>
            <p:nvPr/>
          </p:nvSpPr>
          <p:spPr>
            <a:xfrm>
              <a:off x="2313175" y="4053575"/>
              <a:ext cx="149625" cy="103700"/>
            </a:xfrm>
            <a:custGeom>
              <a:avLst/>
              <a:gdLst/>
              <a:ahLst/>
              <a:cxnLst/>
              <a:rect l="l" t="t" r="r" b="b"/>
              <a:pathLst>
                <a:path w="5985" h="4148" extrusionOk="0">
                  <a:moveTo>
                    <a:pt x="5704" y="0"/>
                  </a:moveTo>
                  <a:cubicBezTo>
                    <a:pt x="5630" y="0"/>
                    <a:pt x="5545" y="25"/>
                    <a:pt x="5455" y="77"/>
                  </a:cubicBezTo>
                  <a:lnTo>
                    <a:pt x="531" y="2920"/>
                  </a:lnTo>
                  <a:cubicBezTo>
                    <a:pt x="239" y="3090"/>
                    <a:pt x="1" y="3484"/>
                    <a:pt x="1" y="3801"/>
                  </a:cubicBezTo>
                  <a:cubicBezTo>
                    <a:pt x="1" y="4023"/>
                    <a:pt x="115" y="4147"/>
                    <a:pt x="283" y="4147"/>
                  </a:cubicBezTo>
                  <a:cubicBezTo>
                    <a:pt x="357" y="4147"/>
                    <a:pt x="442" y="4123"/>
                    <a:pt x="531" y="4072"/>
                  </a:cubicBezTo>
                  <a:lnTo>
                    <a:pt x="5455" y="1230"/>
                  </a:lnTo>
                  <a:cubicBezTo>
                    <a:pt x="5747" y="1061"/>
                    <a:pt x="5985" y="662"/>
                    <a:pt x="5985" y="347"/>
                  </a:cubicBezTo>
                  <a:cubicBezTo>
                    <a:pt x="5985" y="125"/>
                    <a:pt x="5871" y="0"/>
                    <a:pt x="570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1"/>
            <p:cNvSpPr/>
            <p:nvPr/>
          </p:nvSpPr>
          <p:spPr>
            <a:xfrm>
              <a:off x="2263275" y="4209675"/>
              <a:ext cx="24950" cy="36150"/>
            </a:xfrm>
            <a:custGeom>
              <a:avLst/>
              <a:gdLst/>
              <a:ahLst/>
              <a:cxnLst/>
              <a:rect l="l" t="t" r="r" b="b"/>
              <a:pathLst>
                <a:path w="998" h="1446" extrusionOk="0">
                  <a:moveTo>
                    <a:pt x="819" y="0"/>
                  </a:moveTo>
                  <a:cubicBezTo>
                    <a:pt x="777" y="0"/>
                    <a:pt x="729" y="14"/>
                    <a:pt x="678" y="42"/>
                  </a:cubicBezTo>
                  <a:lnTo>
                    <a:pt x="321" y="252"/>
                  </a:lnTo>
                  <a:cubicBezTo>
                    <a:pt x="144" y="351"/>
                    <a:pt x="1" y="599"/>
                    <a:pt x="1" y="803"/>
                  </a:cubicBezTo>
                  <a:lnTo>
                    <a:pt x="1" y="1218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9" y="1431"/>
                    <a:pt x="321" y="1401"/>
                  </a:cubicBezTo>
                  <a:lnTo>
                    <a:pt x="678" y="1194"/>
                  </a:lnTo>
                  <a:cubicBezTo>
                    <a:pt x="854" y="1092"/>
                    <a:pt x="997" y="847"/>
                    <a:pt x="997" y="643"/>
                  </a:cubicBezTo>
                  <a:lnTo>
                    <a:pt x="997" y="229"/>
                  </a:lnTo>
                  <a:cubicBezTo>
                    <a:pt x="997" y="83"/>
                    <a:pt x="925" y="0"/>
                    <a:pt x="8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1"/>
            <p:cNvSpPr/>
            <p:nvPr/>
          </p:nvSpPr>
          <p:spPr>
            <a:xfrm>
              <a:off x="2313175" y="4111100"/>
              <a:ext cx="149625" cy="103675"/>
            </a:xfrm>
            <a:custGeom>
              <a:avLst/>
              <a:gdLst/>
              <a:ahLst/>
              <a:cxnLst/>
              <a:rect l="l" t="t" r="r" b="b"/>
              <a:pathLst>
                <a:path w="5985" h="4147" extrusionOk="0">
                  <a:moveTo>
                    <a:pt x="5704" y="1"/>
                  </a:moveTo>
                  <a:cubicBezTo>
                    <a:pt x="5630" y="1"/>
                    <a:pt x="5545" y="26"/>
                    <a:pt x="5455" y="78"/>
                  </a:cubicBezTo>
                  <a:lnTo>
                    <a:pt x="531" y="2921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2"/>
                    <a:pt x="115" y="4147"/>
                    <a:pt x="282" y="4147"/>
                  </a:cubicBezTo>
                  <a:cubicBezTo>
                    <a:pt x="356" y="4147"/>
                    <a:pt x="441" y="4122"/>
                    <a:pt x="531" y="4070"/>
                  </a:cubicBezTo>
                  <a:lnTo>
                    <a:pt x="5455" y="1231"/>
                  </a:lnTo>
                  <a:cubicBezTo>
                    <a:pt x="5747" y="1061"/>
                    <a:pt x="5985" y="663"/>
                    <a:pt x="5985" y="347"/>
                  </a:cubicBezTo>
                  <a:cubicBezTo>
                    <a:pt x="5985" y="126"/>
                    <a:pt x="5871" y="1"/>
                    <a:pt x="57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1"/>
            <p:cNvSpPr/>
            <p:nvPr/>
          </p:nvSpPr>
          <p:spPr>
            <a:xfrm>
              <a:off x="3162200" y="3145850"/>
              <a:ext cx="374175" cy="249225"/>
            </a:xfrm>
            <a:custGeom>
              <a:avLst/>
              <a:gdLst/>
              <a:ahLst/>
              <a:cxnLst/>
              <a:rect l="l" t="t" r="r" b="b"/>
              <a:pathLst>
                <a:path w="14967" h="9969" extrusionOk="0">
                  <a:moveTo>
                    <a:pt x="14671" y="1"/>
                  </a:moveTo>
                  <a:cubicBezTo>
                    <a:pt x="14599" y="1"/>
                    <a:pt x="14518" y="24"/>
                    <a:pt x="14433" y="73"/>
                  </a:cubicBezTo>
                  <a:lnTo>
                    <a:pt x="534" y="8100"/>
                  </a:lnTo>
                  <a:cubicBezTo>
                    <a:pt x="239" y="8270"/>
                    <a:pt x="0" y="8681"/>
                    <a:pt x="0" y="9022"/>
                  </a:cubicBezTo>
                  <a:lnTo>
                    <a:pt x="0" y="9590"/>
                  </a:lnTo>
                  <a:cubicBezTo>
                    <a:pt x="0" y="9830"/>
                    <a:pt x="120" y="9969"/>
                    <a:pt x="294" y="9969"/>
                  </a:cubicBezTo>
                  <a:cubicBezTo>
                    <a:pt x="365" y="9969"/>
                    <a:pt x="446" y="9945"/>
                    <a:pt x="531" y="9896"/>
                  </a:cubicBezTo>
                  <a:lnTo>
                    <a:pt x="14436" y="1804"/>
                  </a:lnTo>
                  <a:cubicBezTo>
                    <a:pt x="14728" y="1634"/>
                    <a:pt x="14967" y="1219"/>
                    <a:pt x="14967" y="883"/>
                  </a:cubicBezTo>
                  <a:lnTo>
                    <a:pt x="14967" y="382"/>
                  </a:lnTo>
                  <a:cubicBezTo>
                    <a:pt x="14967" y="141"/>
                    <a:pt x="14846" y="1"/>
                    <a:pt x="146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1"/>
            <p:cNvSpPr/>
            <p:nvPr/>
          </p:nvSpPr>
          <p:spPr>
            <a:xfrm>
              <a:off x="3162200" y="3203375"/>
              <a:ext cx="424075" cy="262100"/>
            </a:xfrm>
            <a:custGeom>
              <a:avLst/>
              <a:gdLst/>
              <a:ahLst/>
              <a:cxnLst/>
              <a:rect l="l" t="t" r="r" b="b"/>
              <a:pathLst>
                <a:path w="16963" h="10484" extrusionOk="0">
                  <a:moveTo>
                    <a:pt x="16679" y="1"/>
                  </a:moveTo>
                  <a:cubicBezTo>
                    <a:pt x="16604" y="1"/>
                    <a:pt x="16519" y="25"/>
                    <a:pt x="16428" y="77"/>
                  </a:cubicBezTo>
                  <a:lnTo>
                    <a:pt x="534" y="9257"/>
                  </a:lnTo>
                  <a:cubicBezTo>
                    <a:pt x="239" y="9423"/>
                    <a:pt x="0" y="9821"/>
                    <a:pt x="0" y="10137"/>
                  </a:cubicBezTo>
                  <a:cubicBezTo>
                    <a:pt x="0" y="10358"/>
                    <a:pt x="114" y="10484"/>
                    <a:pt x="282" y="10484"/>
                  </a:cubicBezTo>
                  <a:cubicBezTo>
                    <a:pt x="357" y="10484"/>
                    <a:pt x="443" y="10459"/>
                    <a:pt x="534" y="10406"/>
                  </a:cubicBezTo>
                  <a:lnTo>
                    <a:pt x="16428" y="1230"/>
                  </a:lnTo>
                  <a:cubicBezTo>
                    <a:pt x="16724" y="1060"/>
                    <a:pt x="16962" y="666"/>
                    <a:pt x="16962" y="346"/>
                  </a:cubicBezTo>
                  <a:cubicBezTo>
                    <a:pt x="16962" y="127"/>
                    <a:pt x="16848" y="1"/>
                    <a:pt x="1667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1"/>
            <p:cNvSpPr/>
            <p:nvPr/>
          </p:nvSpPr>
          <p:spPr>
            <a:xfrm>
              <a:off x="3162200" y="3260925"/>
              <a:ext cx="424075" cy="262125"/>
            </a:xfrm>
            <a:custGeom>
              <a:avLst/>
              <a:gdLst/>
              <a:ahLst/>
              <a:cxnLst/>
              <a:rect l="l" t="t" r="r" b="b"/>
              <a:pathLst>
                <a:path w="16963" h="10485" extrusionOk="0">
                  <a:moveTo>
                    <a:pt x="16679" y="0"/>
                  </a:moveTo>
                  <a:cubicBezTo>
                    <a:pt x="16604" y="0"/>
                    <a:pt x="16519" y="25"/>
                    <a:pt x="16428" y="77"/>
                  </a:cubicBezTo>
                  <a:lnTo>
                    <a:pt x="534" y="9256"/>
                  </a:lnTo>
                  <a:cubicBezTo>
                    <a:pt x="239" y="9426"/>
                    <a:pt x="0" y="9821"/>
                    <a:pt x="0" y="10140"/>
                  </a:cubicBezTo>
                  <a:cubicBezTo>
                    <a:pt x="0" y="10360"/>
                    <a:pt x="115" y="10485"/>
                    <a:pt x="284" y="10485"/>
                  </a:cubicBezTo>
                  <a:cubicBezTo>
                    <a:pt x="359" y="10485"/>
                    <a:pt x="444" y="10460"/>
                    <a:pt x="534" y="10409"/>
                  </a:cubicBezTo>
                  <a:lnTo>
                    <a:pt x="16428" y="1230"/>
                  </a:lnTo>
                  <a:cubicBezTo>
                    <a:pt x="16724" y="1059"/>
                    <a:pt x="16962" y="665"/>
                    <a:pt x="16962" y="345"/>
                  </a:cubicBezTo>
                  <a:cubicBezTo>
                    <a:pt x="16962" y="126"/>
                    <a:pt x="16848" y="0"/>
                    <a:pt x="1667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1"/>
            <p:cNvSpPr/>
            <p:nvPr/>
          </p:nvSpPr>
          <p:spPr>
            <a:xfrm>
              <a:off x="3162200" y="3318500"/>
              <a:ext cx="424075" cy="262125"/>
            </a:xfrm>
            <a:custGeom>
              <a:avLst/>
              <a:gdLst/>
              <a:ahLst/>
              <a:cxnLst/>
              <a:rect l="l" t="t" r="r" b="b"/>
              <a:pathLst>
                <a:path w="16963" h="10485" extrusionOk="0">
                  <a:moveTo>
                    <a:pt x="16678" y="1"/>
                  </a:moveTo>
                  <a:cubicBezTo>
                    <a:pt x="16604" y="1"/>
                    <a:pt x="16518" y="25"/>
                    <a:pt x="16428" y="76"/>
                  </a:cubicBezTo>
                  <a:lnTo>
                    <a:pt x="534" y="9255"/>
                  </a:lnTo>
                  <a:cubicBezTo>
                    <a:pt x="239" y="9425"/>
                    <a:pt x="0" y="9820"/>
                    <a:pt x="0" y="10139"/>
                  </a:cubicBezTo>
                  <a:cubicBezTo>
                    <a:pt x="0" y="10358"/>
                    <a:pt x="115" y="10485"/>
                    <a:pt x="283" y="10485"/>
                  </a:cubicBezTo>
                  <a:cubicBezTo>
                    <a:pt x="358" y="10485"/>
                    <a:pt x="443" y="10460"/>
                    <a:pt x="534" y="10407"/>
                  </a:cubicBezTo>
                  <a:lnTo>
                    <a:pt x="16428" y="1228"/>
                  </a:lnTo>
                  <a:cubicBezTo>
                    <a:pt x="16724" y="1058"/>
                    <a:pt x="16962" y="664"/>
                    <a:pt x="16962" y="348"/>
                  </a:cubicBezTo>
                  <a:cubicBezTo>
                    <a:pt x="16962" y="126"/>
                    <a:pt x="16847" y="1"/>
                    <a:pt x="16678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1"/>
            <p:cNvSpPr/>
            <p:nvPr/>
          </p:nvSpPr>
          <p:spPr>
            <a:xfrm>
              <a:off x="3162200" y="3376075"/>
              <a:ext cx="424075" cy="262100"/>
            </a:xfrm>
            <a:custGeom>
              <a:avLst/>
              <a:gdLst/>
              <a:ahLst/>
              <a:cxnLst/>
              <a:rect l="l" t="t" r="r" b="b"/>
              <a:pathLst>
                <a:path w="16963" h="10484" extrusionOk="0">
                  <a:moveTo>
                    <a:pt x="16681" y="1"/>
                  </a:moveTo>
                  <a:cubicBezTo>
                    <a:pt x="16605" y="1"/>
                    <a:pt x="16519" y="25"/>
                    <a:pt x="16428" y="78"/>
                  </a:cubicBezTo>
                  <a:lnTo>
                    <a:pt x="534" y="9254"/>
                  </a:lnTo>
                  <a:cubicBezTo>
                    <a:pt x="239" y="9424"/>
                    <a:pt x="0" y="9818"/>
                    <a:pt x="0" y="10138"/>
                  </a:cubicBezTo>
                  <a:cubicBezTo>
                    <a:pt x="0" y="10359"/>
                    <a:pt x="114" y="10484"/>
                    <a:pt x="282" y="10484"/>
                  </a:cubicBezTo>
                  <a:cubicBezTo>
                    <a:pt x="357" y="10484"/>
                    <a:pt x="443" y="10459"/>
                    <a:pt x="534" y="10406"/>
                  </a:cubicBezTo>
                  <a:lnTo>
                    <a:pt x="16428" y="1230"/>
                  </a:lnTo>
                  <a:cubicBezTo>
                    <a:pt x="16724" y="1060"/>
                    <a:pt x="16962" y="663"/>
                    <a:pt x="16962" y="346"/>
                  </a:cubicBezTo>
                  <a:cubicBezTo>
                    <a:pt x="16962" y="125"/>
                    <a:pt x="16849" y="1"/>
                    <a:pt x="16681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1"/>
            <p:cNvSpPr/>
            <p:nvPr/>
          </p:nvSpPr>
          <p:spPr>
            <a:xfrm>
              <a:off x="3162200" y="3433625"/>
              <a:ext cx="424075" cy="262100"/>
            </a:xfrm>
            <a:custGeom>
              <a:avLst/>
              <a:gdLst/>
              <a:ahLst/>
              <a:cxnLst/>
              <a:rect l="l" t="t" r="r" b="b"/>
              <a:pathLst>
                <a:path w="16963" h="10484" extrusionOk="0">
                  <a:moveTo>
                    <a:pt x="16679" y="1"/>
                  </a:moveTo>
                  <a:cubicBezTo>
                    <a:pt x="16604" y="1"/>
                    <a:pt x="16519" y="25"/>
                    <a:pt x="16428" y="78"/>
                  </a:cubicBezTo>
                  <a:lnTo>
                    <a:pt x="534" y="9257"/>
                  </a:lnTo>
                  <a:cubicBezTo>
                    <a:pt x="239" y="9424"/>
                    <a:pt x="0" y="9821"/>
                    <a:pt x="0" y="10138"/>
                  </a:cubicBezTo>
                  <a:cubicBezTo>
                    <a:pt x="0" y="10359"/>
                    <a:pt x="114" y="10483"/>
                    <a:pt x="282" y="10483"/>
                  </a:cubicBezTo>
                  <a:cubicBezTo>
                    <a:pt x="357" y="10483"/>
                    <a:pt x="443" y="10458"/>
                    <a:pt x="534" y="10406"/>
                  </a:cubicBezTo>
                  <a:lnTo>
                    <a:pt x="16428" y="1230"/>
                  </a:lnTo>
                  <a:cubicBezTo>
                    <a:pt x="16724" y="1060"/>
                    <a:pt x="16962" y="666"/>
                    <a:pt x="16962" y="346"/>
                  </a:cubicBezTo>
                  <a:cubicBezTo>
                    <a:pt x="16962" y="127"/>
                    <a:pt x="16848" y="1"/>
                    <a:pt x="1667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1"/>
            <p:cNvSpPr/>
            <p:nvPr/>
          </p:nvSpPr>
          <p:spPr>
            <a:xfrm>
              <a:off x="3162200" y="3491175"/>
              <a:ext cx="424075" cy="262150"/>
            </a:xfrm>
            <a:custGeom>
              <a:avLst/>
              <a:gdLst/>
              <a:ahLst/>
              <a:cxnLst/>
              <a:rect l="l" t="t" r="r" b="b"/>
              <a:pathLst>
                <a:path w="16963" h="10486" extrusionOk="0">
                  <a:moveTo>
                    <a:pt x="16679" y="0"/>
                  </a:moveTo>
                  <a:cubicBezTo>
                    <a:pt x="16604" y="0"/>
                    <a:pt x="16519" y="25"/>
                    <a:pt x="16428" y="77"/>
                  </a:cubicBezTo>
                  <a:lnTo>
                    <a:pt x="534" y="9257"/>
                  </a:lnTo>
                  <a:cubicBezTo>
                    <a:pt x="239" y="9427"/>
                    <a:pt x="0" y="9821"/>
                    <a:pt x="0" y="10141"/>
                  </a:cubicBezTo>
                  <a:cubicBezTo>
                    <a:pt x="0" y="10360"/>
                    <a:pt x="115" y="10486"/>
                    <a:pt x="284" y="10486"/>
                  </a:cubicBezTo>
                  <a:cubicBezTo>
                    <a:pt x="358" y="10486"/>
                    <a:pt x="444" y="10461"/>
                    <a:pt x="534" y="10409"/>
                  </a:cubicBezTo>
                  <a:lnTo>
                    <a:pt x="16428" y="1230"/>
                  </a:lnTo>
                  <a:cubicBezTo>
                    <a:pt x="16724" y="1060"/>
                    <a:pt x="16962" y="665"/>
                    <a:pt x="16962" y="346"/>
                  </a:cubicBezTo>
                  <a:cubicBezTo>
                    <a:pt x="16962" y="127"/>
                    <a:pt x="16848" y="0"/>
                    <a:pt x="1667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1"/>
            <p:cNvSpPr/>
            <p:nvPr/>
          </p:nvSpPr>
          <p:spPr>
            <a:xfrm>
              <a:off x="3162200" y="3548775"/>
              <a:ext cx="424075" cy="262100"/>
            </a:xfrm>
            <a:custGeom>
              <a:avLst/>
              <a:gdLst/>
              <a:ahLst/>
              <a:cxnLst/>
              <a:rect l="l" t="t" r="r" b="b"/>
              <a:pathLst>
                <a:path w="16963" h="10484" extrusionOk="0">
                  <a:moveTo>
                    <a:pt x="16681" y="1"/>
                  </a:moveTo>
                  <a:cubicBezTo>
                    <a:pt x="16606" y="1"/>
                    <a:pt x="16520" y="26"/>
                    <a:pt x="16428" y="79"/>
                  </a:cubicBezTo>
                  <a:lnTo>
                    <a:pt x="534" y="9254"/>
                  </a:lnTo>
                  <a:cubicBezTo>
                    <a:pt x="239" y="9424"/>
                    <a:pt x="0" y="9819"/>
                    <a:pt x="0" y="10138"/>
                  </a:cubicBezTo>
                  <a:cubicBezTo>
                    <a:pt x="0" y="10357"/>
                    <a:pt x="115" y="10483"/>
                    <a:pt x="284" y="10483"/>
                  </a:cubicBezTo>
                  <a:cubicBezTo>
                    <a:pt x="358" y="10483"/>
                    <a:pt x="444" y="10459"/>
                    <a:pt x="534" y="10407"/>
                  </a:cubicBezTo>
                  <a:lnTo>
                    <a:pt x="16428" y="1227"/>
                  </a:lnTo>
                  <a:cubicBezTo>
                    <a:pt x="16724" y="1061"/>
                    <a:pt x="16962" y="663"/>
                    <a:pt x="16962" y="347"/>
                  </a:cubicBezTo>
                  <a:cubicBezTo>
                    <a:pt x="16962" y="126"/>
                    <a:pt x="16849" y="1"/>
                    <a:pt x="16681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1"/>
            <p:cNvSpPr/>
            <p:nvPr/>
          </p:nvSpPr>
          <p:spPr>
            <a:xfrm>
              <a:off x="3162200" y="3606325"/>
              <a:ext cx="424075" cy="262100"/>
            </a:xfrm>
            <a:custGeom>
              <a:avLst/>
              <a:gdLst/>
              <a:ahLst/>
              <a:cxnLst/>
              <a:rect l="l" t="t" r="r" b="b"/>
              <a:pathLst>
                <a:path w="16963" h="10484" extrusionOk="0">
                  <a:moveTo>
                    <a:pt x="16680" y="0"/>
                  </a:moveTo>
                  <a:cubicBezTo>
                    <a:pt x="16605" y="0"/>
                    <a:pt x="16519" y="25"/>
                    <a:pt x="16428" y="78"/>
                  </a:cubicBezTo>
                  <a:lnTo>
                    <a:pt x="534" y="9254"/>
                  </a:lnTo>
                  <a:cubicBezTo>
                    <a:pt x="239" y="9424"/>
                    <a:pt x="0" y="9822"/>
                    <a:pt x="0" y="10138"/>
                  </a:cubicBezTo>
                  <a:cubicBezTo>
                    <a:pt x="0" y="10359"/>
                    <a:pt x="114" y="10484"/>
                    <a:pt x="282" y="10484"/>
                  </a:cubicBezTo>
                  <a:cubicBezTo>
                    <a:pt x="357" y="10484"/>
                    <a:pt x="443" y="10459"/>
                    <a:pt x="534" y="10407"/>
                  </a:cubicBezTo>
                  <a:lnTo>
                    <a:pt x="16428" y="1230"/>
                  </a:lnTo>
                  <a:cubicBezTo>
                    <a:pt x="16724" y="1061"/>
                    <a:pt x="16962" y="666"/>
                    <a:pt x="16962" y="347"/>
                  </a:cubicBezTo>
                  <a:cubicBezTo>
                    <a:pt x="16962" y="126"/>
                    <a:pt x="16848" y="0"/>
                    <a:pt x="1668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1"/>
            <p:cNvSpPr/>
            <p:nvPr/>
          </p:nvSpPr>
          <p:spPr>
            <a:xfrm>
              <a:off x="2563650" y="3390675"/>
              <a:ext cx="548675" cy="852300"/>
            </a:xfrm>
            <a:custGeom>
              <a:avLst/>
              <a:gdLst/>
              <a:ahLst/>
              <a:cxnLst/>
              <a:rect l="l" t="t" r="r" b="b"/>
              <a:pathLst>
                <a:path w="21947" h="34092" extrusionOk="0">
                  <a:moveTo>
                    <a:pt x="21652" y="1"/>
                  </a:moveTo>
                  <a:cubicBezTo>
                    <a:pt x="21581" y="1"/>
                    <a:pt x="21501" y="24"/>
                    <a:pt x="21416" y="72"/>
                  </a:cubicBezTo>
                  <a:lnTo>
                    <a:pt x="531" y="12131"/>
                  </a:lnTo>
                  <a:cubicBezTo>
                    <a:pt x="239" y="12301"/>
                    <a:pt x="1" y="12712"/>
                    <a:pt x="1" y="13053"/>
                  </a:cubicBezTo>
                  <a:lnTo>
                    <a:pt x="1" y="33713"/>
                  </a:lnTo>
                  <a:cubicBezTo>
                    <a:pt x="1" y="33953"/>
                    <a:pt x="120" y="34092"/>
                    <a:pt x="293" y="34092"/>
                  </a:cubicBezTo>
                  <a:cubicBezTo>
                    <a:pt x="365" y="34092"/>
                    <a:pt x="446" y="34068"/>
                    <a:pt x="531" y="34019"/>
                  </a:cubicBezTo>
                  <a:lnTo>
                    <a:pt x="21416" y="21960"/>
                  </a:lnTo>
                  <a:cubicBezTo>
                    <a:pt x="21709" y="21793"/>
                    <a:pt x="21947" y="21379"/>
                    <a:pt x="21947" y="21042"/>
                  </a:cubicBezTo>
                  <a:lnTo>
                    <a:pt x="21947" y="381"/>
                  </a:lnTo>
                  <a:cubicBezTo>
                    <a:pt x="21947" y="139"/>
                    <a:pt x="21826" y="1"/>
                    <a:pt x="21652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1"/>
            <p:cNvSpPr/>
            <p:nvPr/>
          </p:nvSpPr>
          <p:spPr>
            <a:xfrm>
              <a:off x="2563650" y="3390675"/>
              <a:ext cx="548675" cy="852275"/>
            </a:xfrm>
            <a:custGeom>
              <a:avLst/>
              <a:gdLst/>
              <a:ahLst/>
              <a:cxnLst/>
              <a:rect l="l" t="t" r="r" b="b"/>
              <a:pathLst>
                <a:path w="21947" h="34091" extrusionOk="0">
                  <a:moveTo>
                    <a:pt x="21654" y="1"/>
                  </a:moveTo>
                  <a:cubicBezTo>
                    <a:pt x="21583" y="1"/>
                    <a:pt x="21501" y="24"/>
                    <a:pt x="21416" y="72"/>
                  </a:cubicBezTo>
                  <a:lnTo>
                    <a:pt x="531" y="12131"/>
                  </a:lnTo>
                  <a:cubicBezTo>
                    <a:pt x="239" y="12301"/>
                    <a:pt x="1" y="12712"/>
                    <a:pt x="1" y="13053"/>
                  </a:cubicBezTo>
                  <a:lnTo>
                    <a:pt x="1" y="33713"/>
                  </a:lnTo>
                  <a:cubicBezTo>
                    <a:pt x="1" y="33954"/>
                    <a:pt x="120" y="34090"/>
                    <a:pt x="294" y="34090"/>
                  </a:cubicBezTo>
                  <a:cubicBezTo>
                    <a:pt x="365" y="34090"/>
                    <a:pt x="446" y="34070"/>
                    <a:pt x="531" y="34019"/>
                  </a:cubicBezTo>
                  <a:lnTo>
                    <a:pt x="21416" y="21960"/>
                  </a:lnTo>
                  <a:cubicBezTo>
                    <a:pt x="21709" y="21793"/>
                    <a:pt x="21947" y="21379"/>
                    <a:pt x="21947" y="21042"/>
                  </a:cubicBezTo>
                  <a:lnTo>
                    <a:pt x="21947" y="381"/>
                  </a:lnTo>
                  <a:cubicBezTo>
                    <a:pt x="21947" y="140"/>
                    <a:pt x="21827" y="1"/>
                    <a:pt x="21654" y="1"/>
                  </a:cubicBezTo>
                  <a:close/>
                </a:path>
              </a:pathLst>
            </a:custGeom>
            <a:solidFill>
              <a:srgbClr val="D4F8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1"/>
            <p:cNvSpPr/>
            <p:nvPr/>
          </p:nvSpPr>
          <p:spPr>
            <a:xfrm>
              <a:off x="2563650" y="3685525"/>
              <a:ext cx="548675" cy="557450"/>
            </a:xfrm>
            <a:custGeom>
              <a:avLst/>
              <a:gdLst/>
              <a:ahLst/>
              <a:cxnLst/>
              <a:rect l="l" t="t" r="r" b="b"/>
              <a:pathLst>
                <a:path w="21947" h="22298" extrusionOk="0">
                  <a:moveTo>
                    <a:pt x="16123" y="0"/>
                  </a:moveTo>
                  <a:lnTo>
                    <a:pt x="12632" y="6175"/>
                  </a:lnTo>
                  <a:lnTo>
                    <a:pt x="15086" y="9353"/>
                  </a:lnTo>
                  <a:lnTo>
                    <a:pt x="6985" y="2373"/>
                  </a:lnTo>
                  <a:lnTo>
                    <a:pt x="1" y="17492"/>
                  </a:lnTo>
                  <a:lnTo>
                    <a:pt x="1" y="21919"/>
                  </a:lnTo>
                  <a:cubicBezTo>
                    <a:pt x="1" y="22159"/>
                    <a:pt x="120" y="22298"/>
                    <a:pt x="293" y="22298"/>
                  </a:cubicBezTo>
                  <a:cubicBezTo>
                    <a:pt x="365" y="22298"/>
                    <a:pt x="446" y="22274"/>
                    <a:pt x="531" y="22225"/>
                  </a:cubicBezTo>
                  <a:lnTo>
                    <a:pt x="21416" y="10166"/>
                  </a:lnTo>
                  <a:cubicBezTo>
                    <a:pt x="21709" y="9999"/>
                    <a:pt x="21947" y="9585"/>
                    <a:pt x="21947" y="9248"/>
                  </a:cubicBezTo>
                  <a:lnTo>
                    <a:pt x="21947" y="5324"/>
                  </a:lnTo>
                  <a:lnTo>
                    <a:pt x="161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1"/>
            <p:cNvSpPr/>
            <p:nvPr/>
          </p:nvSpPr>
          <p:spPr>
            <a:xfrm>
              <a:off x="2948275" y="3521225"/>
              <a:ext cx="78725" cy="101600"/>
            </a:xfrm>
            <a:custGeom>
              <a:avLst/>
              <a:gdLst/>
              <a:ahLst/>
              <a:cxnLst/>
              <a:rect l="l" t="t" r="r" b="b"/>
              <a:pathLst>
                <a:path w="3149" h="4064" extrusionOk="0">
                  <a:moveTo>
                    <a:pt x="2277" y="1"/>
                  </a:moveTo>
                  <a:cubicBezTo>
                    <a:pt x="2066" y="1"/>
                    <a:pt x="1827" y="69"/>
                    <a:pt x="1575" y="214"/>
                  </a:cubicBezTo>
                  <a:cubicBezTo>
                    <a:pt x="704" y="718"/>
                    <a:pt x="1" y="1939"/>
                    <a:pt x="1" y="2941"/>
                  </a:cubicBezTo>
                  <a:cubicBezTo>
                    <a:pt x="1" y="3653"/>
                    <a:pt x="354" y="4063"/>
                    <a:pt x="871" y="4063"/>
                  </a:cubicBezTo>
                  <a:cubicBezTo>
                    <a:pt x="1082" y="4063"/>
                    <a:pt x="1321" y="3994"/>
                    <a:pt x="1575" y="3849"/>
                  </a:cubicBezTo>
                  <a:cubicBezTo>
                    <a:pt x="2444" y="3346"/>
                    <a:pt x="3148" y="2125"/>
                    <a:pt x="3148" y="1123"/>
                  </a:cubicBezTo>
                  <a:cubicBezTo>
                    <a:pt x="3148" y="411"/>
                    <a:pt x="2794" y="1"/>
                    <a:pt x="22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1"/>
            <p:cNvSpPr/>
            <p:nvPr/>
          </p:nvSpPr>
          <p:spPr>
            <a:xfrm>
              <a:off x="2214425" y="2656275"/>
              <a:ext cx="1371850" cy="953100"/>
            </a:xfrm>
            <a:custGeom>
              <a:avLst/>
              <a:gdLst/>
              <a:ahLst/>
              <a:cxnLst/>
              <a:rect l="l" t="t" r="r" b="b"/>
              <a:pathLst>
                <a:path w="54874" h="38124" extrusionOk="0">
                  <a:moveTo>
                    <a:pt x="54579" y="0"/>
                  </a:moveTo>
                  <a:cubicBezTo>
                    <a:pt x="54507" y="0"/>
                    <a:pt x="54425" y="24"/>
                    <a:pt x="54339" y="73"/>
                  </a:cubicBezTo>
                  <a:lnTo>
                    <a:pt x="534" y="31141"/>
                  </a:lnTo>
                  <a:cubicBezTo>
                    <a:pt x="238" y="31307"/>
                    <a:pt x="1" y="31722"/>
                    <a:pt x="1" y="32059"/>
                  </a:cubicBezTo>
                  <a:lnTo>
                    <a:pt x="1" y="37743"/>
                  </a:lnTo>
                  <a:cubicBezTo>
                    <a:pt x="1" y="37985"/>
                    <a:pt x="121" y="38124"/>
                    <a:pt x="296" y="38124"/>
                  </a:cubicBezTo>
                  <a:cubicBezTo>
                    <a:pt x="368" y="38124"/>
                    <a:pt x="449" y="38101"/>
                    <a:pt x="534" y="38053"/>
                  </a:cubicBezTo>
                  <a:lnTo>
                    <a:pt x="54339" y="6985"/>
                  </a:lnTo>
                  <a:cubicBezTo>
                    <a:pt x="54635" y="6815"/>
                    <a:pt x="54873" y="6404"/>
                    <a:pt x="54873" y="6064"/>
                  </a:cubicBezTo>
                  <a:lnTo>
                    <a:pt x="54873" y="379"/>
                  </a:lnTo>
                  <a:cubicBezTo>
                    <a:pt x="54873" y="139"/>
                    <a:pt x="54754" y="0"/>
                    <a:pt x="5457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1"/>
            <p:cNvSpPr/>
            <p:nvPr/>
          </p:nvSpPr>
          <p:spPr>
            <a:xfrm>
              <a:off x="3087400" y="2772825"/>
              <a:ext cx="399075" cy="270100"/>
            </a:xfrm>
            <a:custGeom>
              <a:avLst/>
              <a:gdLst/>
              <a:ahLst/>
              <a:cxnLst/>
              <a:rect l="l" t="t" r="r" b="b"/>
              <a:pathLst>
                <a:path w="15963" h="10804" extrusionOk="0">
                  <a:moveTo>
                    <a:pt x="15963" y="1"/>
                  </a:moveTo>
                  <a:lnTo>
                    <a:pt x="320" y="9031"/>
                  </a:lnTo>
                  <a:cubicBezTo>
                    <a:pt x="143" y="9133"/>
                    <a:pt x="0" y="9381"/>
                    <a:pt x="0" y="9585"/>
                  </a:cubicBezTo>
                  <a:lnTo>
                    <a:pt x="0" y="10575"/>
                  </a:lnTo>
                  <a:cubicBezTo>
                    <a:pt x="0" y="10720"/>
                    <a:pt x="73" y="10804"/>
                    <a:pt x="179" y="10804"/>
                  </a:cubicBezTo>
                  <a:cubicBezTo>
                    <a:pt x="221" y="10804"/>
                    <a:pt x="269" y="10790"/>
                    <a:pt x="320" y="10762"/>
                  </a:cubicBezTo>
                  <a:lnTo>
                    <a:pt x="15963" y="1728"/>
                  </a:lnTo>
                  <a:lnTo>
                    <a:pt x="15963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1"/>
            <p:cNvSpPr/>
            <p:nvPr/>
          </p:nvSpPr>
          <p:spPr>
            <a:xfrm>
              <a:off x="3486450" y="2747550"/>
              <a:ext cx="49925" cy="68500"/>
            </a:xfrm>
            <a:custGeom>
              <a:avLst/>
              <a:gdLst/>
              <a:ahLst/>
              <a:cxnLst/>
              <a:rect l="l" t="t" r="r" b="b"/>
              <a:pathLst>
                <a:path w="1997" h="2740" extrusionOk="0">
                  <a:moveTo>
                    <a:pt x="1819" y="0"/>
                  </a:moveTo>
                  <a:cubicBezTo>
                    <a:pt x="1776" y="0"/>
                    <a:pt x="1728" y="14"/>
                    <a:pt x="1677" y="43"/>
                  </a:cubicBezTo>
                  <a:lnTo>
                    <a:pt x="1" y="1012"/>
                  </a:lnTo>
                  <a:lnTo>
                    <a:pt x="1" y="2739"/>
                  </a:lnTo>
                  <a:lnTo>
                    <a:pt x="1677" y="1770"/>
                  </a:lnTo>
                  <a:cubicBezTo>
                    <a:pt x="1854" y="1672"/>
                    <a:pt x="1997" y="1423"/>
                    <a:pt x="1997" y="1219"/>
                  </a:cubicBezTo>
                  <a:lnTo>
                    <a:pt x="1997" y="227"/>
                  </a:lnTo>
                  <a:cubicBezTo>
                    <a:pt x="1997" y="84"/>
                    <a:pt x="1924" y="0"/>
                    <a:pt x="18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1"/>
            <p:cNvSpPr/>
            <p:nvPr/>
          </p:nvSpPr>
          <p:spPr>
            <a:xfrm>
              <a:off x="3500900" y="2764350"/>
              <a:ext cx="25800" cy="31375"/>
            </a:xfrm>
            <a:custGeom>
              <a:avLst/>
              <a:gdLst/>
              <a:ahLst/>
              <a:cxnLst/>
              <a:rect l="l" t="t" r="r" b="b"/>
              <a:pathLst>
                <a:path w="1032" h="1255" extrusionOk="0">
                  <a:moveTo>
                    <a:pt x="528" y="139"/>
                  </a:moveTo>
                  <a:cubicBezTo>
                    <a:pt x="545" y="139"/>
                    <a:pt x="562" y="143"/>
                    <a:pt x="579" y="153"/>
                  </a:cubicBezTo>
                  <a:cubicBezTo>
                    <a:pt x="640" y="187"/>
                    <a:pt x="681" y="296"/>
                    <a:pt x="681" y="432"/>
                  </a:cubicBezTo>
                  <a:cubicBezTo>
                    <a:pt x="681" y="694"/>
                    <a:pt x="541" y="993"/>
                    <a:pt x="375" y="1088"/>
                  </a:cubicBezTo>
                  <a:cubicBezTo>
                    <a:pt x="345" y="1106"/>
                    <a:pt x="317" y="1115"/>
                    <a:pt x="292" y="1115"/>
                  </a:cubicBezTo>
                  <a:cubicBezTo>
                    <a:pt x="274" y="1115"/>
                    <a:pt x="257" y="1110"/>
                    <a:pt x="242" y="1102"/>
                  </a:cubicBezTo>
                  <a:cubicBezTo>
                    <a:pt x="178" y="1068"/>
                    <a:pt x="140" y="959"/>
                    <a:pt x="140" y="823"/>
                  </a:cubicBezTo>
                  <a:cubicBezTo>
                    <a:pt x="140" y="561"/>
                    <a:pt x="280" y="262"/>
                    <a:pt x="443" y="167"/>
                  </a:cubicBezTo>
                  <a:cubicBezTo>
                    <a:pt x="473" y="150"/>
                    <a:pt x="504" y="139"/>
                    <a:pt x="528" y="139"/>
                  </a:cubicBezTo>
                  <a:close/>
                  <a:moveTo>
                    <a:pt x="529" y="0"/>
                  </a:moveTo>
                  <a:cubicBezTo>
                    <a:pt x="479" y="0"/>
                    <a:pt x="426" y="15"/>
                    <a:pt x="375" y="45"/>
                  </a:cubicBezTo>
                  <a:cubicBezTo>
                    <a:pt x="164" y="167"/>
                    <a:pt x="0" y="506"/>
                    <a:pt x="0" y="823"/>
                  </a:cubicBezTo>
                  <a:cubicBezTo>
                    <a:pt x="0" y="1013"/>
                    <a:pt x="62" y="1159"/>
                    <a:pt x="171" y="1224"/>
                  </a:cubicBezTo>
                  <a:cubicBezTo>
                    <a:pt x="208" y="1245"/>
                    <a:pt x="249" y="1255"/>
                    <a:pt x="289" y="1255"/>
                  </a:cubicBezTo>
                  <a:cubicBezTo>
                    <a:pt x="341" y="1255"/>
                    <a:pt x="391" y="1238"/>
                    <a:pt x="443" y="1211"/>
                  </a:cubicBezTo>
                  <a:cubicBezTo>
                    <a:pt x="568" y="1136"/>
                    <a:pt x="677" y="983"/>
                    <a:pt x="745" y="806"/>
                  </a:cubicBezTo>
                  <a:lnTo>
                    <a:pt x="932" y="864"/>
                  </a:lnTo>
                  <a:cubicBezTo>
                    <a:pt x="939" y="867"/>
                    <a:pt x="946" y="867"/>
                    <a:pt x="953" y="867"/>
                  </a:cubicBezTo>
                  <a:cubicBezTo>
                    <a:pt x="983" y="867"/>
                    <a:pt x="1011" y="847"/>
                    <a:pt x="1020" y="816"/>
                  </a:cubicBezTo>
                  <a:cubicBezTo>
                    <a:pt x="1031" y="782"/>
                    <a:pt x="1011" y="741"/>
                    <a:pt x="976" y="731"/>
                  </a:cubicBezTo>
                  <a:lnTo>
                    <a:pt x="790" y="674"/>
                  </a:lnTo>
                  <a:cubicBezTo>
                    <a:pt x="807" y="592"/>
                    <a:pt x="816" y="511"/>
                    <a:pt x="816" y="432"/>
                  </a:cubicBezTo>
                  <a:cubicBezTo>
                    <a:pt x="816" y="241"/>
                    <a:pt x="755" y="95"/>
                    <a:pt x="647" y="31"/>
                  </a:cubicBezTo>
                  <a:cubicBezTo>
                    <a:pt x="611" y="11"/>
                    <a:pt x="571" y="0"/>
                    <a:pt x="52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1"/>
            <p:cNvSpPr/>
            <p:nvPr/>
          </p:nvSpPr>
          <p:spPr>
            <a:xfrm>
              <a:off x="2563650" y="2857875"/>
              <a:ext cx="1022625" cy="780275"/>
            </a:xfrm>
            <a:custGeom>
              <a:avLst/>
              <a:gdLst/>
              <a:ahLst/>
              <a:cxnLst/>
              <a:rect l="l" t="t" r="r" b="b"/>
              <a:pathLst>
                <a:path w="40905" h="31211" extrusionOk="0">
                  <a:moveTo>
                    <a:pt x="40610" y="1"/>
                  </a:moveTo>
                  <a:cubicBezTo>
                    <a:pt x="40538" y="1"/>
                    <a:pt x="40457" y="24"/>
                    <a:pt x="40370" y="74"/>
                  </a:cubicBezTo>
                  <a:lnTo>
                    <a:pt x="531" y="23077"/>
                  </a:lnTo>
                  <a:cubicBezTo>
                    <a:pt x="239" y="23243"/>
                    <a:pt x="1" y="23658"/>
                    <a:pt x="1" y="23995"/>
                  </a:cubicBezTo>
                  <a:lnTo>
                    <a:pt x="1" y="30832"/>
                  </a:lnTo>
                  <a:cubicBezTo>
                    <a:pt x="1" y="31072"/>
                    <a:pt x="120" y="31211"/>
                    <a:pt x="293" y="31211"/>
                  </a:cubicBezTo>
                  <a:cubicBezTo>
                    <a:pt x="365" y="31211"/>
                    <a:pt x="446" y="31187"/>
                    <a:pt x="531" y="31137"/>
                  </a:cubicBezTo>
                  <a:lnTo>
                    <a:pt x="40370" y="8138"/>
                  </a:lnTo>
                  <a:cubicBezTo>
                    <a:pt x="40666" y="7968"/>
                    <a:pt x="40904" y="7556"/>
                    <a:pt x="40904" y="7217"/>
                  </a:cubicBezTo>
                  <a:lnTo>
                    <a:pt x="40904" y="380"/>
                  </a:lnTo>
                  <a:cubicBezTo>
                    <a:pt x="40904" y="139"/>
                    <a:pt x="40785" y="1"/>
                    <a:pt x="40610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1"/>
            <p:cNvSpPr/>
            <p:nvPr/>
          </p:nvSpPr>
          <p:spPr>
            <a:xfrm>
              <a:off x="2563650" y="2857925"/>
              <a:ext cx="1022625" cy="780275"/>
            </a:xfrm>
            <a:custGeom>
              <a:avLst/>
              <a:gdLst/>
              <a:ahLst/>
              <a:cxnLst/>
              <a:rect l="l" t="t" r="r" b="b"/>
              <a:pathLst>
                <a:path w="40905" h="31211" extrusionOk="0">
                  <a:moveTo>
                    <a:pt x="40608" y="0"/>
                  </a:moveTo>
                  <a:cubicBezTo>
                    <a:pt x="40537" y="0"/>
                    <a:pt x="40456" y="21"/>
                    <a:pt x="40370" y="72"/>
                  </a:cubicBezTo>
                  <a:lnTo>
                    <a:pt x="531" y="23075"/>
                  </a:lnTo>
                  <a:cubicBezTo>
                    <a:pt x="239" y="23241"/>
                    <a:pt x="1" y="23656"/>
                    <a:pt x="1" y="23993"/>
                  </a:cubicBezTo>
                  <a:lnTo>
                    <a:pt x="1" y="30830"/>
                  </a:lnTo>
                  <a:cubicBezTo>
                    <a:pt x="1" y="31071"/>
                    <a:pt x="120" y="31211"/>
                    <a:pt x="294" y="31211"/>
                  </a:cubicBezTo>
                  <a:cubicBezTo>
                    <a:pt x="365" y="31211"/>
                    <a:pt x="446" y="31187"/>
                    <a:pt x="531" y="31135"/>
                  </a:cubicBezTo>
                  <a:lnTo>
                    <a:pt x="40370" y="8136"/>
                  </a:lnTo>
                  <a:cubicBezTo>
                    <a:pt x="40666" y="7966"/>
                    <a:pt x="40904" y="7554"/>
                    <a:pt x="40904" y="7215"/>
                  </a:cubicBezTo>
                  <a:lnTo>
                    <a:pt x="40904" y="378"/>
                  </a:lnTo>
                  <a:cubicBezTo>
                    <a:pt x="40904" y="137"/>
                    <a:pt x="40782" y="0"/>
                    <a:pt x="406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1"/>
            <p:cNvSpPr/>
            <p:nvPr/>
          </p:nvSpPr>
          <p:spPr>
            <a:xfrm>
              <a:off x="2164625" y="2477650"/>
              <a:ext cx="1471450" cy="936000"/>
            </a:xfrm>
            <a:custGeom>
              <a:avLst/>
              <a:gdLst/>
              <a:ahLst/>
              <a:cxnLst/>
              <a:rect l="l" t="t" r="r" b="b"/>
              <a:pathLst>
                <a:path w="58858" h="37440" extrusionOk="0">
                  <a:moveTo>
                    <a:pt x="58857" y="0"/>
                  </a:moveTo>
                  <a:lnTo>
                    <a:pt x="16958" y="24190"/>
                  </a:lnTo>
                  <a:cubicBezTo>
                    <a:pt x="16878" y="24237"/>
                    <a:pt x="16813" y="24258"/>
                    <a:pt x="16758" y="24258"/>
                  </a:cubicBezTo>
                  <a:cubicBezTo>
                    <a:pt x="16613" y="24258"/>
                    <a:pt x="16535" y="24112"/>
                    <a:pt x="16415" y="23904"/>
                  </a:cubicBezTo>
                  <a:lnTo>
                    <a:pt x="15962" y="23079"/>
                  </a:lnTo>
                  <a:cubicBezTo>
                    <a:pt x="15832" y="22864"/>
                    <a:pt x="15699" y="22779"/>
                    <a:pt x="15553" y="22779"/>
                  </a:cubicBezTo>
                  <a:cubicBezTo>
                    <a:pt x="15448" y="22779"/>
                    <a:pt x="15335" y="22824"/>
                    <a:pt x="15211" y="22895"/>
                  </a:cubicBezTo>
                  <a:lnTo>
                    <a:pt x="2526" y="30222"/>
                  </a:lnTo>
                  <a:cubicBezTo>
                    <a:pt x="2230" y="30388"/>
                    <a:pt x="2111" y="30694"/>
                    <a:pt x="1993" y="31140"/>
                  </a:cubicBezTo>
                  <a:lnTo>
                    <a:pt x="1621" y="32428"/>
                  </a:lnTo>
                  <a:cubicBezTo>
                    <a:pt x="1483" y="32921"/>
                    <a:pt x="1384" y="33179"/>
                    <a:pt x="1091" y="33349"/>
                  </a:cubicBezTo>
                  <a:lnTo>
                    <a:pt x="0" y="33982"/>
                  </a:lnTo>
                  <a:lnTo>
                    <a:pt x="0" y="37440"/>
                  </a:lnTo>
                  <a:lnTo>
                    <a:pt x="58857" y="3462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1"/>
            <p:cNvSpPr/>
            <p:nvPr/>
          </p:nvSpPr>
          <p:spPr>
            <a:xfrm>
              <a:off x="3557000" y="2448925"/>
              <a:ext cx="33425" cy="43200"/>
            </a:xfrm>
            <a:custGeom>
              <a:avLst/>
              <a:gdLst/>
              <a:ahLst/>
              <a:cxnLst/>
              <a:rect l="l" t="t" r="r" b="b"/>
              <a:pathLst>
                <a:path w="1337" h="1728" extrusionOk="0">
                  <a:moveTo>
                    <a:pt x="967" y="1"/>
                  </a:moveTo>
                  <a:cubicBezTo>
                    <a:pt x="877" y="1"/>
                    <a:pt x="775" y="30"/>
                    <a:pt x="667" y="93"/>
                  </a:cubicBezTo>
                  <a:cubicBezTo>
                    <a:pt x="300" y="306"/>
                    <a:pt x="0" y="823"/>
                    <a:pt x="0" y="1251"/>
                  </a:cubicBezTo>
                  <a:cubicBezTo>
                    <a:pt x="0" y="1553"/>
                    <a:pt x="151" y="1728"/>
                    <a:pt x="369" y="1728"/>
                  </a:cubicBezTo>
                  <a:cubicBezTo>
                    <a:pt x="459" y="1728"/>
                    <a:pt x="560" y="1698"/>
                    <a:pt x="667" y="1636"/>
                  </a:cubicBezTo>
                  <a:cubicBezTo>
                    <a:pt x="1037" y="1425"/>
                    <a:pt x="1337" y="905"/>
                    <a:pt x="1337" y="476"/>
                  </a:cubicBezTo>
                  <a:cubicBezTo>
                    <a:pt x="1337" y="175"/>
                    <a:pt x="1186" y="1"/>
                    <a:pt x="9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1"/>
            <p:cNvSpPr/>
            <p:nvPr/>
          </p:nvSpPr>
          <p:spPr>
            <a:xfrm>
              <a:off x="3496750" y="2483650"/>
              <a:ext cx="33500" cy="43225"/>
            </a:xfrm>
            <a:custGeom>
              <a:avLst/>
              <a:gdLst/>
              <a:ahLst/>
              <a:cxnLst/>
              <a:rect l="l" t="t" r="r" b="b"/>
              <a:pathLst>
                <a:path w="1340" h="1729" extrusionOk="0">
                  <a:moveTo>
                    <a:pt x="968" y="0"/>
                  </a:moveTo>
                  <a:cubicBezTo>
                    <a:pt x="878" y="0"/>
                    <a:pt x="777" y="29"/>
                    <a:pt x="670" y="91"/>
                  </a:cubicBezTo>
                  <a:cubicBezTo>
                    <a:pt x="299" y="305"/>
                    <a:pt x="0" y="825"/>
                    <a:pt x="0" y="1249"/>
                  </a:cubicBezTo>
                  <a:cubicBezTo>
                    <a:pt x="0" y="1553"/>
                    <a:pt x="151" y="1729"/>
                    <a:pt x="370" y="1729"/>
                  </a:cubicBezTo>
                  <a:cubicBezTo>
                    <a:pt x="460" y="1729"/>
                    <a:pt x="562" y="1699"/>
                    <a:pt x="670" y="1637"/>
                  </a:cubicBezTo>
                  <a:cubicBezTo>
                    <a:pt x="1037" y="1423"/>
                    <a:pt x="1340" y="903"/>
                    <a:pt x="1340" y="478"/>
                  </a:cubicBezTo>
                  <a:cubicBezTo>
                    <a:pt x="1340" y="174"/>
                    <a:pt x="1187" y="0"/>
                    <a:pt x="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1"/>
            <p:cNvSpPr/>
            <p:nvPr/>
          </p:nvSpPr>
          <p:spPr>
            <a:xfrm>
              <a:off x="3436475" y="2518375"/>
              <a:ext cx="33525" cy="43200"/>
            </a:xfrm>
            <a:custGeom>
              <a:avLst/>
              <a:gdLst/>
              <a:ahLst/>
              <a:cxnLst/>
              <a:rect l="l" t="t" r="r" b="b"/>
              <a:pathLst>
                <a:path w="1341" h="1728" extrusionOk="0">
                  <a:moveTo>
                    <a:pt x="971" y="0"/>
                  </a:moveTo>
                  <a:cubicBezTo>
                    <a:pt x="880" y="0"/>
                    <a:pt x="778" y="30"/>
                    <a:pt x="671" y="92"/>
                  </a:cubicBezTo>
                  <a:cubicBezTo>
                    <a:pt x="300" y="306"/>
                    <a:pt x="1" y="823"/>
                    <a:pt x="1" y="1252"/>
                  </a:cubicBezTo>
                  <a:cubicBezTo>
                    <a:pt x="1" y="1552"/>
                    <a:pt x="151" y="1727"/>
                    <a:pt x="371" y="1727"/>
                  </a:cubicBezTo>
                  <a:cubicBezTo>
                    <a:pt x="461" y="1727"/>
                    <a:pt x="563" y="1698"/>
                    <a:pt x="671" y="1635"/>
                  </a:cubicBezTo>
                  <a:cubicBezTo>
                    <a:pt x="1041" y="1425"/>
                    <a:pt x="1341" y="905"/>
                    <a:pt x="1341" y="476"/>
                  </a:cubicBezTo>
                  <a:cubicBezTo>
                    <a:pt x="1341" y="175"/>
                    <a:pt x="1190" y="0"/>
                    <a:pt x="9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1"/>
            <p:cNvSpPr/>
            <p:nvPr/>
          </p:nvSpPr>
          <p:spPr>
            <a:xfrm>
              <a:off x="2198525" y="3326075"/>
              <a:ext cx="28750" cy="36075"/>
            </a:xfrm>
            <a:custGeom>
              <a:avLst/>
              <a:gdLst/>
              <a:ahLst/>
              <a:cxnLst/>
              <a:rect l="l" t="t" r="r" b="b"/>
              <a:pathLst>
                <a:path w="1150" h="1443" extrusionOk="0">
                  <a:moveTo>
                    <a:pt x="544" y="0"/>
                  </a:moveTo>
                  <a:cubicBezTo>
                    <a:pt x="521" y="0"/>
                    <a:pt x="497" y="24"/>
                    <a:pt x="477" y="62"/>
                  </a:cubicBezTo>
                  <a:lnTo>
                    <a:pt x="25" y="932"/>
                  </a:lnTo>
                  <a:lnTo>
                    <a:pt x="25" y="936"/>
                  </a:lnTo>
                  <a:cubicBezTo>
                    <a:pt x="17" y="945"/>
                    <a:pt x="14" y="956"/>
                    <a:pt x="11" y="966"/>
                  </a:cubicBezTo>
                  <a:cubicBezTo>
                    <a:pt x="11" y="970"/>
                    <a:pt x="8" y="973"/>
                    <a:pt x="8" y="976"/>
                  </a:cubicBezTo>
                  <a:cubicBezTo>
                    <a:pt x="4" y="993"/>
                    <a:pt x="0" y="1007"/>
                    <a:pt x="0" y="1024"/>
                  </a:cubicBezTo>
                  <a:cubicBezTo>
                    <a:pt x="0" y="1038"/>
                    <a:pt x="4" y="1051"/>
                    <a:pt x="8" y="1061"/>
                  </a:cubicBezTo>
                  <a:cubicBezTo>
                    <a:pt x="8" y="1064"/>
                    <a:pt x="11" y="1064"/>
                    <a:pt x="11" y="1068"/>
                  </a:cubicBezTo>
                  <a:cubicBezTo>
                    <a:pt x="14" y="1075"/>
                    <a:pt x="17" y="1082"/>
                    <a:pt x="25" y="1085"/>
                  </a:cubicBezTo>
                  <a:lnTo>
                    <a:pt x="25" y="1088"/>
                  </a:lnTo>
                  <a:lnTo>
                    <a:pt x="477" y="1435"/>
                  </a:lnTo>
                  <a:cubicBezTo>
                    <a:pt x="483" y="1439"/>
                    <a:pt x="490" y="1442"/>
                    <a:pt x="497" y="1442"/>
                  </a:cubicBezTo>
                  <a:cubicBezTo>
                    <a:pt x="504" y="1442"/>
                    <a:pt x="514" y="1439"/>
                    <a:pt x="521" y="1435"/>
                  </a:cubicBezTo>
                  <a:cubicBezTo>
                    <a:pt x="541" y="1425"/>
                    <a:pt x="558" y="1401"/>
                    <a:pt x="571" y="1370"/>
                  </a:cubicBezTo>
                  <a:cubicBezTo>
                    <a:pt x="596" y="1313"/>
                    <a:pt x="592" y="1251"/>
                    <a:pt x="565" y="1228"/>
                  </a:cubicBezTo>
                  <a:lnTo>
                    <a:pt x="249" y="983"/>
                  </a:lnTo>
                  <a:lnTo>
                    <a:pt x="1081" y="501"/>
                  </a:lnTo>
                  <a:cubicBezTo>
                    <a:pt x="1119" y="480"/>
                    <a:pt x="1150" y="415"/>
                    <a:pt x="1150" y="361"/>
                  </a:cubicBezTo>
                  <a:cubicBezTo>
                    <a:pt x="1150" y="317"/>
                    <a:pt x="1130" y="289"/>
                    <a:pt x="1106" y="289"/>
                  </a:cubicBezTo>
                  <a:cubicBezTo>
                    <a:pt x="1099" y="289"/>
                    <a:pt x="1089" y="289"/>
                    <a:pt x="1081" y="297"/>
                  </a:cubicBezTo>
                  <a:lnTo>
                    <a:pt x="249" y="776"/>
                  </a:lnTo>
                  <a:lnTo>
                    <a:pt x="565" y="164"/>
                  </a:lnTo>
                  <a:cubicBezTo>
                    <a:pt x="592" y="113"/>
                    <a:pt x="596" y="45"/>
                    <a:pt x="571" y="14"/>
                  </a:cubicBezTo>
                  <a:cubicBezTo>
                    <a:pt x="565" y="7"/>
                    <a:pt x="555" y="0"/>
                    <a:pt x="544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1"/>
            <p:cNvSpPr/>
            <p:nvPr/>
          </p:nvSpPr>
          <p:spPr>
            <a:xfrm>
              <a:off x="2241275" y="3299900"/>
              <a:ext cx="28775" cy="35975"/>
            </a:xfrm>
            <a:custGeom>
              <a:avLst/>
              <a:gdLst/>
              <a:ahLst/>
              <a:cxnLst/>
              <a:rect l="l" t="t" r="r" b="b"/>
              <a:pathLst>
                <a:path w="1151" h="1439" extrusionOk="0">
                  <a:moveTo>
                    <a:pt x="653" y="1"/>
                  </a:moveTo>
                  <a:cubicBezTo>
                    <a:pt x="630" y="1"/>
                    <a:pt x="599" y="28"/>
                    <a:pt x="579" y="72"/>
                  </a:cubicBezTo>
                  <a:cubicBezTo>
                    <a:pt x="555" y="126"/>
                    <a:pt x="559" y="191"/>
                    <a:pt x="586" y="214"/>
                  </a:cubicBezTo>
                  <a:lnTo>
                    <a:pt x="905" y="456"/>
                  </a:lnTo>
                  <a:lnTo>
                    <a:pt x="69" y="939"/>
                  </a:lnTo>
                  <a:cubicBezTo>
                    <a:pt x="31" y="963"/>
                    <a:pt x="0" y="1024"/>
                    <a:pt x="0" y="1082"/>
                  </a:cubicBezTo>
                  <a:cubicBezTo>
                    <a:pt x="0" y="1126"/>
                    <a:pt x="21" y="1153"/>
                    <a:pt x="45" y="1153"/>
                  </a:cubicBezTo>
                  <a:cubicBezTo>
                    <a:pt x="52" y="1153"/>
                    <a:pt x="62" y="1149"/>
                    <a:pt x="69" y="1146"/>
                  </a:cubicBezTo>
                  <a:lnTo>
                    <a:pt x="905" y="663"/>
                  </a:lnTo>
                  <a:lnTo>
                    <a:pt x="586" y="1275"/>
                  </a:lnTo>
                  <a:cubicBezTo>
                    <a:pt x="559" y="1330"/>
                    <a:pt x="555" y="1398"/>
                    <a:pt x="579" y="1425"/>
                  </a:cubicBezTo>
                  <a:cubicBezTo>
                    <a:pt x="586" y="1435"/>
                    <a:pt x="595" y="1438"/>
                    <a:pt x="606" y="1438"/>
                  </a:cubicBezTo>
                  <a:cubicBezTo>
                    <a:pt x="612" y="1438"/>
                    <a:pt x="623" y="1438"/>
                    <a:pt x="630" y="1432"/>
                  </a:cubicBezTo>
                  <a:cubicBezTo>
                    <a:pt x="647" y="1421"/>
                    <a:pt x="661" y="1405"/>
                    <a:pt x="674" y="1380"/>
                  </a:cubicBezTo>
                  <a:lnTo>
                    <a:pt x="1126" y="511"/>
                  </a:lnTo>
                  <a:lnTo>
                    <a:pt x="1130" y="507"/>
                  </a:lnTo>
                  <a:cubicBezTo>
                    <a:pt x="1133" y="497"/>
                    <a:pt x="1136" y="487"/>
                    <a:pt x="1140" y="473"/>
                  </a:cubicBezTo>
                  <a:cubicBezTo>
                    <a:pt x="1143" y="470"/>
                    <a:pt x="1143" y="467"/>
                    <a:pt x="1143" y="462"/>
                  </a:cubicBezTo>
                  <a:cubicBezTo>
                    <a:pt x="1146" y="449"/>
                    <a:pt x="1150" y="432"/>
                    <a:pt x="1150" y="418"/>
                  </a:cubicBezTo>
                  <a:cubicBezTo>
                    <a:pt x="1150" y="405"/>
                    <a:pt x="1146" y="391"/>
                    <a:pt x="1143" y="381"/>
                  </a:cubicBezTo>
                  <a:cubicBezTo>
                    <a:pt x="1143" y="378"/>
                    <a:pt x="1143" y="378"/>
                    <a:pt x="1140" y="374"/>
                  </a:cubicBezTo>
                  <a:cubicBezTo>
                    <a:pt x="1136" y="368"/>
                    <a:pt x="1133" y="360"/>
                    <a:pt x="1130" y="357"/>
                  </a:cubicBezTo>
                  <a:lnTo>
                    <a:pt x="1126" y="354"/>
                  </a:lnTo>
                  <a:lnTo>
                    <a:pt x="674" y="7"/>
                  </a:lnTo>
                  <a:cubicBezTo>
                    <a:pt x="667" y="1"/>
                    <a:pt x="661" y="1"/>
                    <a:pt x="653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1"/>
            <p:cNvSpPr/>
            <p:nvPr/>
          </p:nvSpPr>
          <p:spPr>
            <a:xfrm>
              <a:off x="2286850" y="3262400"/>
              <a:ext cx="25925" cy="51625"/>
            </a:xfrm>
            <a:custGeom>
              <a:avLst/>
              <a:gdLst/>
              <a:ahLst/>
              <a:cxnLst/>
              <a:rect l="l" t="t" r="r" b="b"/>
              <a:pathLst>
                <a:path w="1037" h="2065" extrusionOk="0">
                  <a:moveTo>
                    <a:pt x="959" y="1"/>
                  </a:moveTo>
                  <a:cubicBezTo>
                    <a:pt x="945" y="1"/>
                    <a:pt x="925" y="18"/>
                    <a:pt x="914" y="45"/>
                  </a:cubicBezTo>
                  <a:lnTo>
                    <a:pt x="799" y="327"/>
                  </a:lnTo>
                  <a:cubicBezTo>
                    <a:pt x="789" y="324"/>
                    <a:pt x="779" y="324"/>
                    <a:pt x="768" y="324"/>
                  </a:cubicBezTo>
                  <a:cubicBezTo>
                    <a:pt x="581" y="324"/>
                    <a:pt x="360" y="511"/>
                    <a:pt x="208" y="834"/>
                  </a:cubicBezTo>
                  <a:cubicBezTo>
                    <a:pt x="0" y="1269"/>
                    <a:pt x="0" y="1789"/>
                    <a:pt x="208" y="1987"/>
                  </a:cubicBezTo>
                  <a:cubicBezTo>
                    <a:pt x="261" y="2041"/>
                    <a:pt x="327" y="2064"/>
                    <a:pt x="398" y="2064"/>
                  </a:cubicBezTo>
                  <a:cubicBezTo>
                    <a:pt x="456" y="2064"/>
                    <a:pt x="520" y="2048"/>
                    <a:pt x="585" y="2011"/>
                  </a:cubicBezTo>
                  <a:cubicBezTo>
                    <a:pt x="718" y="1932"/>
                    <a:pt x="853" y="1772"/>
                    <a:pt x="959" y="1554"/>
                  </a:cubicBezTo>
                  <a:cubicBezTo>
                    <a:pt x="986" y="1501"/>
                    <a:pt x="986" y="1432"/>
                    <a:pt x="959" y="1408"/>
                  </a:cubicBezTo>
                  <a:cubicBezTo>
                    <a:pt x="952" y="1402"/>
                    <a:pt x="942" y="1399"/>
                    <a:pt x="935" y="1399"/>
                  </a:cubicBezTo>
                  <a:cubicBezTo>
                    <a:pt x="911" y="1399"/>
                    <a:pt x="884" y="1422"/>
                    <a:pt x="864" y="1463"/>
                  </a:cubicBezTo>
                  <a:cubicBezTo>
                    <a:pt x="751" y="1701"/>
                    <a:pt x="585" y="1844"/>
                    <a:pt x="442" y="1844"/>
                  </a:cubicBezTo>
                  <a:cubicBezTo>
                    <a:pt x="391" y="1844"/>
                    <a:pt x="343" y="1827"/>
                    <a:pt x="302" y="1786"/>
                  </a:cubicBezTo>
                  <a:cubicBezTo>
                    <a:pt x="150" y="1636"/>
                    <a:pt x="150" y="1253"/>
                    <a:pt x="302" y="926"/>
                  </a:cubicBezTo>
                  <a:cubicBezTo>
                    <a:pt x="412" y="691"/>
                    <a:pt x="571" y="555"/>
                    <a:pt x="710" y="545"/>
                  </a:cubicBezTo>
                  <a:lnTo>
                    <a:pt x="710" y="545"/>
                  </a:lnTo>
                  <a:lnTo>
                    <a:pt x="622" y="756"/>
                  </a:lnTo>
                  <a:cubicBezTo>
                    <a:pt x="605" y="804"/>
                    <a:pt x="616" y="845"/>
                    <a:pt x="639" y="845"/>
                  </a:cubicBezTo>
                  <a:cubicBezTo>
                    <a:pt x="646" y="845"/>
                    <a:pt x="649" y="845"/>
                    <a:pt x="656" y="840"/>
                  </a:cubicBezTo>
                  <a:lnTo>
                    <a:pt x="996" y="616"/>
                  </a:lnTo>
                  <a:cubicBezTo>
                    <a:pt x="1020" y="603"/>
                    <a:pt x="1037" y="559"/>
                    <a:pt x="1033" y="525"/>
                  </a:cubicBezTo>
                  <a:lnTo>
                    <a:pt x="986" y="35"/>
                  </a:lnTo>
                  <a:cubicBezTo>
                    <a:pt x="983" y="11"/>
                    <a:pt x="972" y="1"/>
                    <a:pt x="959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1"/>
            <p:cNvSpPr/>
            <p:nvPr/>
          </p:nvSpPr>
          <p:spPr>
            <a:xfrm>
              <a:off x="2520750" y="3068025"/>
              <a:ext cx="23550" cy="46700"/>
            </a:xfrm>
            <a:custGeom>
              <a:avLst/>
              <a:gdLst/>
              <a:ahLst/>
              <a:cxnLst/>
              <a:rect l="l" t="t" r="r" b="b"/>
              <a:pathLst>
                <a:path w="942" h="1868" extrusionOk="0">
                  <a:moveTo>
                    <a:pt x="871" y="1"/>
                  </a:moveTo>
                  <a:cubicBezTo>
                    <a:pt x="840" y="1"/>
                    <a:pt x="803" y="35"/>
                    <a:pt x="775" y="89"/>
                  </a:cubicBezTo>
                  <a:lnTo>
                    <a:pt x="469" y="735"/>
                  </a:lnTo>
                  <a:lnTo>
                    <a:pt x="166" y="440"/>
                  </a:lnTo>
                  <a:cubicBezTo>
                    <a:pt x="157" y="432"/>
                    <a:pt x="146" y="426"/>
                    <a:pt x="133" y="426"/>
                  </a:cubicBezTo>
                  <a:cubicBezTo>
                    <a:pt x="102" y="426"/>
                    <a:pt x="61" y="460"/>
                    <a:pt x="34" y="517"/>
                  </a:cubicBezTo>
                  <a:cubicBezTo>
                    <a:pt x="0" y="592"/>
                    <a:pt x="0" y="680"/>
                    <a:pt x="34" y="718"/>
                  </a:cubicBezTo>
                  <a:lnTo>
                    <a:pt x="340" y="1011"/>
                  </a:lnTo>
                  <a:lnTo>
                    <a:pt x="34" y="1653"/>
                  </a:lnTo>
                  <a:cubicBezTo>
                    <a:pt x="0" y="1731"/>
                    <a:pt x="0" y="1819"/>
                    <a:pt x="34" y="1854"/>
                  </a:cubicBezTo>
                  <a:cubicBezTo>
                    <a:pt x="44" y="1863"/>
                    <a:pt x="58" y="1868"/>
                    <a:pt x="69" y="1868"/>
                  </a:cubicBezTo>
                  <a:cubicBezTo>
                    <a:pt x="78" y="1868"/>
                    <a:pt x="89" y="1863"/>
                    <a:pt x="102" y="1857"/>
                  </a:cubicBezTo>
                  <a:cubicBezTo>
                    <a:pt x="126" y="1843"/>
                    <a:pt x="150" y="1816"/>
                    <a:pt x="166" y="1779"/>
                  </a:cubicBezTo>
                  <a:lnTo>
                    <a:pt x="469" y="1136"/>
                  </a:lnTo>
                  <a:lnTo>
                    <a:pt x="775" y="1429"/>
                  </a:lnTo>
                  <a:cubicBezTo>
                    <a:pt x="786" y="1435"/>
                    <a:pt x="796" y="1442"/>
                    <a:pt x="806" y="1442"/>
                  </a:cubicBezTo>
                  <a:cubicBezTo>
                    <a:pt x="816" y="1442"/>
                    <a:pt x="830" y="1439"/>
                    <a:pt x="840" y="1432"/>
                  </a:cubicBezTo>
                  <a:cubicBezTo>
                    <a:pt x="864" y="1419"/>
                    <a:pt x="888" y="1391"/>
                    <a:pt x="905" y="1353"/>
                  </a:cubicBezTo>
                  <a:cubicBezTo>
                    <a:pt x="942" y="1276"/>
                    <a:pt x="942" y="1187"/>
                    <a:pt x="905" y="1154"/>
                  </a:cubicBezTo>
                  <a:lnTo>
                    <a:pt x="602" y="857"/>
                  </a:lnTo>
                  <a:lnTo>
                    <a:pt x="905" y="215"/>
                  </a:lnTo>
                  <a:cubicBezTo>
                    <a:pt x="942" y="140"/>
                    <a:pt x="942" y="48"/>
                    <a:pt x="905" y="15"/>
                  </a:cubicBezTo>
                  <a:cubicBezTo>
                    <a:pt x="894" y="4"/>
                    <a:pt x="885" y="1"/>
                    <a:pt x="871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1"/>
            <p:cNvSpPr/>
            <p:nvPr/>
          </p:nvSpPr>
          <p:spPr>
            <a:xfrm>
              <a:off x="2339100" y="2541450"/>
              <a:ext cx="1222175" cy="751125"/>
            </a:xfrm>
            <a:custGeom>
              <a:avLst/>
              <a:gdLst/>
              <a:ahLst/>
              <a:cxnLst/>
              <a:rect l="l" t="t" r="r" b="b"/>
              <a:pathLst>
                <a:path w="48887" h="30045" extrusionOk="0">
                  <a:moveTo>
                    <a:pt x="48591" y="1"/>
                  </a:moveTo>
                  <a:cubicBezTo>
                    <a:pt x="48519" y="1"/>
                    <a:pt x="48438" y="24"/>
                    <a:pt x="48352" y="73"/>
                  </a:cubicBezTo>
                  <a:lnTo>
                    <a:pt x="534" y="27670"/>
                  </a:lnTo>
                  <a:cubicBezTo>
                    <a:pt x="239" y="27839"/>
                    <a:pt x="1" y="28251"/>
                    <a:pt x="1" y="28591"/>
                  </a:cubicBezTo>
                  <a:lnTo>
                    <a:pt x="1" y="29665"/>
                  </a:lnTo>
                  <a:cubicBezTo>
                    <a:pt x="1" y="29906"/>
                    <a:pt x="120" y="30044"/>
                    <a:pt x="295" y="30044"/>
                  </a:cubicBezTo>
                  <a:cubicBezTo>
                    <a:pt x="367" y="30044"/>
                    <a:pt x="448" y="30021"/>
                    <a:pt x="534" y="29971"/>
                  </a:cubicBezTo>
                  <a:lnTo>
                    <a:pt x="48352" y="2378"/>
                  </a:lnTo>
                  <a:cubicBezTo>
                    <a:pt x="48649" y="2209"/>
                    <a:pt x="48887" y="1797"/>
                    <a:pt x="48887" y="1457"/>
                  </a:cubicBezTo>
                  <a:lnTo>
                    <a:pt x="48887" y="382"/>
                  </a:lnTo>
                  <a:cubicBezTo>
                    <a:pt x="48887" y="141"/>
                    <a:pt x="48767" y="1"/>
                    <a:pt x="4859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1"/>
            <p:cNvSpPr/>
            <p:nvPr/>
          </p:nvSpPr>
          <p:spPr>
            <a:xfrm>
              <a:off x="3523600" y="2556875"/>
              <a:ext cx="30625" cy="43975"/>
            </a:xfrm>
            <a:custGeom>
              <a:avLst/>
              <a:gdLst/>
              <a:ahLst/>
              <a:cxnLst/>
              <a:rect l="l" t="t" r="r" b="b"/>
              <a:pathLst>
                <a:path w="1225" h="1759" extrusionOk="0">
                  <a:moveTo>
                    <a:pt x="633" y="10"/>
                  </a:moveTo>
                  <a:cubicBezTo>
                    <a:pt x="643" y="10"/>
                    <a:pt x="653" y="18"/>
                    <a:pt x="660" y="27"/>
                  </a:cubicBezTo>
                  <a:lnTo>
                    <a:pt x="799" y="324"/>
                  </a:lnTo>
                  <a:cubicBezTo>
                    <a:pt x="806" y="340"/>
                    <a:pt x="817" y="348"/>
                    <a:pt x="831" y="348"/>
                  </a:cubicBezTo>
                  <a:cubicBezTo>
                    <a:pt x="837" y="348"/>
                    <a:pt x="843" y="347"/>
                    <a:pt x="850" y="344"/>
                  </a:cubicBezTo>
                  <a:lnTo>
                    <a:pt x="1163" y="225"/>
                  </a:lnTo>
                  <a:cubicBezTo>
                    <a:pt x="1168" y="224"/>
                    <a:pt x="1173" y="223"/>
                    <a:pt x="1177" y="223"/>
                  </a:cubicBezTo>
                  <a:cubicBezTo>
                    <a:pt x="1184" y="223"/>
                    <a:pt x="1191" y="225"/>
                    <a:pt x="1197" y="231"/>
                  </a:cubicBezTo>
                  <a:cubicBezTo>
                    <a:pt x="1211" y="249"/>
                    <a:pt x="1214" y="293"/>
                    <a:pt x="1190" y="337"/>
                  </a:cubicBezTo>
                  <a:lnTo>
                    <a:pt x="963" y="762"/>
                  </a:lnTo>
                  <a:cubicBezTo>
                    <a:pt x="949" y="789"/>
                    <a:pt x="942" y="820"/>
                    <a:pt x="946" y="843"/>
                  </a:cubicBezTo>
                  <a:lnTo>
                    <a:pt x="1000" y="1228"/>
                  </a:lnTo>
                  <a:cubicBezTo>
                    <a:pt x="1003" y="1268"/>
                    <a:pt x="983" y="1316"/>
                    <a:pt x="959" y="1339"/>
                  </a:cubicBezTo>
                  <a:cubicBezTo>
                    <a:pt x="946" y="1353"/>
                    <a:pt x="932" y="1360"/>
                    <a:pt x="919" y="1360"/>
                  </a:cubicBezTo>
                  <a:lnTo>
                    <a:pt x="640" y="1323"/>
                  </a:lnTo>
                  <a:cubicBezTo>
                    <a:pt x="619" y="1323"/>
                    <a:pt x="595" y="1336"/>
                    <a:pt x="578" y="1360"/>
                  </a:cubicBezTo>
                  <a:lnTo>
                    <a:pt x="296" y="1717"/>
                  </a:lnTo>
                  <a:cubicBezTo>
                    <a:pt x="282" y="1736"/>
                    <a:pt x="265" y="1746"/>
                    <a:pt x="250" y="1746"/>
                  </a:cubicBezTo>
                  <a:cubicBezTo>
                    <a:pt x="246" y="1746"/>
                    <a:pt x="242" y="1746"/>
                    <a:pt x="238" y="1744"/>
                  </a:cubicBezTo>
                  <a:cubicBezTo>
                    <a:pt x="225" y="1738"/>
                    <a:pt x="214" y="1714"/>
                    <a:pt x="218" y="1686"/>
                  </a:cubicBezTo>
                  <a:lnTo>
                    <a:pt x="272" y="1242"/>
                  </a:lnTo>
                  <a:cubicBezTo>
                    <a:pt x="276" y="1211"/>
                    <a:pt x="269" y="1184"/>
                    <a:pt x="252" y="1173"/>
                  </a:cubicBezTo>
                  <a:lnTo>
                    <a:pt x="28" y="1010"/>
                  </a:lnTo>
                  <a:cubicBezTo>
                    <a:pt x="18" y="1003"/>
                    <a:pt x="10" y="989"/>
                    <a:pt x="10" y="969"/>
                  </a:cubicBezTo>
                  <a:cubicBezTo>
                    <a:pt x="10" y="931"/>
                    <a:pt x="31" y="884"/>
                    <a:pt x="62" y="860"/>
                  </a:cubicBezTo>
                  <a:lnTo>
                    <a:pt x="374" y="622"/>
                  </a:lnTo>
                  <a:cubicBezTo>
                    <a:pt x="395" y="605"/>
                    <a:pt x="412" y="578"/>
                    <a:pt x="418" y="548"/>
                  </a:cubicBezTo>
                  <a:lnTo>
                    <a:pt x="561" y="89"/>
                  </a:lnTo>
                  <a:cubicBezTo>
                    <a:pt x="575" y="41"/>
                    <a:pt x="609" y="10"/>
                    <a:pt x="633" y="10"/>
                  </a:cubicBezTo>
                  <a:close/>
                  <a:moveTo>
                    <a:pt x="630" y="0"/>
                  </a:moveTo>
                  <a:cubicBezTo>
                    <a:pt x="599" y="4"/>
                    <a:pt x="564" y="38"/>
                    <a:pt x="551" y="89"/>
                  </a:cubicBezTo>
                  <a:lnTo>
                    <a:pt x="412" y="544"/>
                  </a:lnTo>
                  <a:cubicBezTo>
                    <a:pt x="401" y="572"/>
                    <a:pt x="385" y="599"/>
                    <a:pt x="368" y="612"/>
                  </a:cubicBezTo>
                  <a:lnTo>
                    <a:pt x="54" y="854"/>
                  </a:lnTo>
                  <a:cubicBezTo>
                    <a:pt x="18" y="881"/>
                    <a:pt x="1" y="931"/>
                    <a:pt x="1" y="969"/>
                  </a:cubicBezTo>
                  <a:cubicBezTo>
                    <a:pt x="1" y="993"/>
                    <a:pt x="7" y="1010"/>
                    <a:pt x="21" y="1020"/>
                  </a:cubicBezTo>
                  <a:lnTo>
                    <a:pt x="249" y="1184"/>
                  </a:lnTo>
                  <a:cubicBezTo>
                    <a:pt x="258" y="1190"/>
                    <a:pt x="266" y="1211"/>
                    <a:pt x="263" y="1237"/>
                  </a:cubicBezTo>
                  <a:lnTo>
                    <a:pt x="208" y="1683"/>
                  </a:lnTo>
                  <a:cubicBezTo>
                    <a:pt x="205" y="1721"/>
                    <a:pt x="214" y="1744"/>
                    <a:pt x="235" y="1755"/>
                  </a:cubicBezTo>
                  <a:cubicBezTo>
                    <a:pt x="238" y="1755"/>
                    <a:pt x="245" y="1758"/>
                    <a:pt x="249" y="1758"/>
                  </a:cubicBezTo>
                  <a:cubicBezTo>
                    <a:pt x="269" y="1758"/>
                    <a:pt x="289" y="1744"/>
                    <a:pt x="307" y="1721"/>
                  </a:cubicBezTo>
                  <a:lnTo>
                    <a:pt x="585" y="1364"/>
                  </a:lnTo>
                  <a:cubicBezTo>
                    <a:pt x="602" y="1344"/>
                    <a:pt x="622" y="1333"/>
                    <a:pt x="636" y="1333"/>
                  </a:cubicBezTo>
                  <a:lnTo>
                    <a:pt x="915" y="1370"/>
                  </a:lnTo>
                  <a:cubicBezTo>
                    <a:pt x="932" y="1370"/>
                    <a:pt x="949" y="1364"/>
                    <a:pt x="966" y="1347"/>
                  </a:cubicBezTo>
                  <a:cubicBezTo>
                    <a:pt x="993" y="1319"/>
                    <a:pt x="1017" y="1272"/>
                    <a:pt x="1010" y="1228"/>
                  </a:cubicBezTo>
                  <a:lnTo>
                    <a:pt x="956" y="843"/>
                  </a:lnTo>
                  <a:cubicBezTo>
                    <a:pt x="952" y="820"/>
                    <a:pt x="959" y="793"/>
                    <a:pt x="972" y="765"/>
                  </a:cubicBezTo>
                  <a:lnTo>
                    <a:pt x="1201" y="340"/>
                  </a:lnTo>
                  <a:cubicBezTo>
                    <a:pt x="1221" y="296"/>
                    <a:pt x="1225" y="249"/>
                    <a:pt x="1204" y="225"/>
                  </a:cubicBezTo>
                  <a:cubicBezTo>
                    <a:pt x="1197" y="216"/>
                    <a:pt x="1187" y="211"/>
                    <a:pt x="1176" y="211"/>
                  </a:cubicBezTo>
                  <a:cubicBezTo>
                    <a:pt x="1171" y="211"/>
                    <a:pt x="1165" y="212"/>
                    <a:pt x="1160" y="214"/>
                  </a:cubicBezTo>
                  <a:lnTo>
                    <a:pt x="847" y="337"/>
                  </a:lnTo>
                  <a:cubicBezTo>
                    <a:pt x="842" y="339"/>
                    <a:pt x="838" y="339"/>
                    <a:pt x="834" y="339"/>
                  </a:cubicBezTo>
                  <a:cubicBezTo>
                    <a:pt x="823" y="339"/>
                    <a:pt x="814" y="332"/>
                    <a:pt x="806" y="320"/>
                  </a:cubicBezTo>
                  <a:lnTo>
                    <a:pt x="666" y="24"/>
                  </a:lnTo>
                  <a:cubicBezTo>
                    <a:pt x="660" y="7"/>
                    <a:pt x="646" y="0"/>
                    <a:pt x="63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1"/>
            <p:cNvSpPr/>
            <p:nvPr/>
          </p:nvSpPr>
          <p:spPr>
            <a:xfrm>
              <a:off x="3571625" y="2509175"/>
              <a:ext cx="47950" cy="30900"/>
            </a:xfrm>
            <a:custGeom>
              <a:avLst/>
              <a:gdLst/>
              <a:ahLst/>
              <a:cxnLst/>
              <a:rect l="l" t="t" r="r" b="b"/>
              <a:pathLst>
                <a:path w="1918" h="1236" extrusionOk="0">
                  <a:moveTo>
                    <a:pt x="1707" y="1"/>
                  </a:moveTo>
                  <a:cubicBezTo>
                    <a:pt x="1676" y="1"/>
                    <a:pt x="1646" y="11"/>
                    <a:pt x="1615" y="24"/>
                  </a:cubicBezTo>
                  <a:lnTo>
                    <a:pt x="120" y="892"/>
                  </a:lnTo>
                  <a:cubicBezTo>
                    <a:pt x="31" y="942"/>
                    <a:pt x="0" y="1055"/>
                    <a:pt x="51" y="1143"/>
                  </a:cubicBezTo>
                  <a:cubicBezTo>
                    <a:pt x="85" y="1201"/>
                    <a:pt x="146" y="1235"/>
                    <a:pt x="211" y="1235"/>
                  </a:cubicBezTo>
                  <a:cubicBezTo>
                    <a:pt x="242" y="1235"/>
                    <a:pt x="275" y="1225"/>
                    <a:pt x="303" y="1208"/>
                  </a:cubicBezTo>
                  <a:lnTo>
                    <a:pt x="1799" y="344"/>
                  </a:lnTo>
                  <a:cubicBezTo>
                    <a:pt x="1887" y="294"/>
                    <a:pt x="1918" y="181"/>
                    <a:pt x="1866" y="93"/>
                  </a:cubicBezTo>
                  <a:cubicBezTo>
                    <a:pt x="1833" y="35"/>
                    <a:pt x="1772" y="1"/>
                    <a:pt x="1707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1"/>
            <p:cNvSpPr/>
            <p:nvPr/>
          </p:nvSpPr>
          <p:spPr>
            <a:xfrm>
              <a:off x="3571625" y="2530775"/>
              <a:ext cx="47950" cy="30875"/>
            </a:xfrm>
            <a:custGeom>
              <a:avLst/>
              <a:gdLst/>
              <a:ahLst/>
              <a:cxnLst/>
              <a:rect l="l" t="t" r="r" b="b"/>
              <a:pathLst>
                <a:path w="1918" h="1235" extrusionOk="0">
                  <a:moveTo>
                    <a:pt x="1707" y="1"/>
                  </a:moveTo>
                  <a:cubicBezTo>
                    <a:pt x="1676" y="1"/>
                    <a:pt x="1646" y="11"/>
                    <a:pt x="1615" y="28"/>
                  </a:cubicBezTo>
                  <a:lnTo>
                    <a:pt x="120" y="891"/>
                  </a:lnTo>
                  <a:cubicBezTo>
                    <a:pt x="31" y="942"/>
                    <a:pt x="0" y="1054"/>
                    <a:pt x="51" y="1143"/>
                  </a:cubicBezTo>
                  <a:cubicBezTo>
                    <a:pt x="85" y="1200"/>
                    <a:pt x="146" y="1235"/>
                    <a:pt x="211" y="1235"/>
                  </a:cubicBezTo>
                  <a:cubicBezTo>
                    <a:pt x="242" y="1235"/>
                    <a:pt x="275" y="1228"/>
                    <a:pt x="303" y="1211"/>
                  </a:cubicBezTo>
                  <a:lnTo>
                    <a:pt x="1799" y="344"/>
                  </a:lnTo>
                  <a:cubicBezTo>
                    <a:pt x="1887" y="296"/>
                    <a:pt x="1918" y="180"/>
                    <a:pt x="1866" y="92"/>
                  </a:cubicBezTo>
                  <a:cubicBezTo>
                    <a:pt x="1833" y="34"/>
                    <a:pt x="1772" y="1"/>
                    <a:pt x="1707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1"/>
            <p:cNvSpPr/>
            <p:nvPr/>
          </p:nvSpPr>
          <p:spPr>
            <a:xfrm>
              <a:off x="3571625" y="2552450"/>
              <a:ext cx="47950" cy="30775"/>
            </a:xfrm>
            <a:custGeom>
              <a:avLst/>
              <a:gdLst/>
              <a:ahLst/>
              <a:cxnLst/>
              <a:rect l="l" t="t" r="r" b="b"/>
              <a:pathLst>
                <a:path w="1918" h="1231" extrusionOk="0">
                  <a:moveTo>
                    <a:pt x="1707" y="0"/>
                  </a:moveTo>
                  <a:cubicBezTo>
                    <a:pt x="1676" y="0"/>
                    <a:pt x="1646" y="7"/>
                    <a:pt x="1615" y="24"/>
                  </a:cubicBezTo>
                  <a:lnTo>
                    <a:pt x="120" y="888"/>
                  </a:lnTo>
                  <a:cubicBezTo>
                    <a:pt x="31" y="939"/>
                    <a:pt x="0" y="1051"/>
                    <a:pt x="51" y="1139"/>
                  </a:cubicBezTo>
                  <a:cubicBezTo>
                    <a:pt x="85" y="1197"/>
                    <a:pt x="146" y="1231"/>
                    <a:pt x="211" y="1231"/>
                  </a:cubicBezTo>
                  <a:cubicBezTo>
                    <a:pt x="242" y="1231"/>
                    <a:pt x="275" y="1224"/>
                    <a:pt x="303" y="1207"/>
                  </a:cubicBezTo>
                  <a:lnTo>
                    <a:pt x="1799" y="344"/>
                  </a:lnTo>
                  <a:cubicBezTo>
                    <a:pt x="1887" y="293"/>
                    <a:pt x="1918" y="181"/>
                    <a:pt x="1866" y="93"/>
                  </a:cubicBezTo>
                  <a:cubicBezTo>
                    <a:pt x="1833" y="31"/>
                    <a:pt x="1772" y="0"/>
                    <a:pt x="1707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1"/>
            <p:cNvSpPr/>
            <p:nvPr/>
          </p:nvSpPr>
          <p:spPr>
            <a:xfrm>
              <a:off x="2139625" y="3312825"/>
              <a:ext cx="25025" cy="100825"/>
            </a:xfrm>
            <a:custGeom>
              <a:avLst/>
              <a:gdLst/>
              <a:ahLst/>
              <a:cxnLst/>
              <a:rect l="l" t="t" r="r" b="b"/>
              <a:pathLst>
                <a:path w="1001" h="4033" extrusionOk="0">
                  <a:moveTo>
                    <a:pt x="1" y="0"/>
                  </a:moveTo>
                  <a:lnTo>
                    <a:pt x="1" y="3458"/>
                  </a:lnTo>
                  <a:lnTo>
                    <a:pt x="1000" y="4033"/>
                  </a:lnTo>
                  <a:lnTo>
                    <a:pt x="1000" y="5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1"/>
            <p:cNvSpPr/>
            <p:nvPr/>
          </p:nvSpPr>
          <p:spPr>
            <a:xfrm>
              <a:off x="1566000" y="2051525"/>
              <a:ext cx="1471450" cy="930100"/>
            </a:xfrm>
            <a:custGeom>
              <a:avLst/>
              <a:gdLst/>
              <a:ahLst/>
              <a:cxnLst/>
              <a:rect l="l" t="t" r="r" b="b"/>
              <a:pathLst>
                <a:path w="58858" h="37204" extrusionOk="0">
                  <a:moveTo>
                    <a:pt x="58564" y="1"/>
                  </a:moveTo>
                  <a:cubicBezTo>
                    <a:pt x="58493" y="1"/>
                    <a:pt x="58412" y="24"/>
                    <a:pt x="58327" y="73"/>
                  </a:cubicBezTo>
                  <a:lnTo>
                    <a:pt x="531" y="33439"/>
                  </a:lnTo>
                  <a:cubicBezTo>
                    <a:pt x="238" y="33609"/>
                    <a:pt x="0" y="34021"/>
                    <a:pt x="0" y="34361"/>
                  </a:cubicBezTo>
                  <a:lnTo>
                    <a:pt x="0" y="37203"/>
                  </a:lnTo>
                  <a:lnTo>
                    <a:pt x="1466" y="36356"/>
                  </a:lnTo>
                  <a:cubicBezTo>
                    <a:pt x="1758" y="36187"/>
                    <a:pt x="1996" y="35776"/>
                    <a:pt x="1996" y="35435"/>
                  </a:cubicBezTo>
                  <a:lnTo>
                    <a:pt x="1996" y="34361"/>
                  </a:lnTo>
                  <a:cubicBezTo>
                    <a:pt x="1996" y="34021"/>
                    <a:pt x="2234" y="33609"/>
                    <a:pt x="2530" y="33439"/>
                  </a:cubicBezTo>
                  <a:lnTo>
                    <a:pt x="15432" y="25991"/>
                  </a:lnTo>
                  <a:cubicBezTo>
                    <a:pt x="15518" y="25941"/>
                    <a:pt x="15598" y="25917"/>
                    <a:pt x="15670" y="25917"/>
                  </a:cubicBezTo>
                  <a:cubicBezTo>
                    <a:pt x="15843" y="25917"/>
                    <a:pt x="15963" y="26056"/>
                    <a:pt x="15963" y="26297"/>
                  </a:cubicBezTo>
                  <a:lnTo>
                    <a:pt x="15963" y="27374"/>
                  </a:lnTo>
                  <a:cubicBezTo>
                    <a:pt x="15963" y="27613"/>
                    <a:pt x="16082" y="27753"/>
                    <a:pt x="16257" y="27753"/>
                  </a:cubicBezTo>
                  <a:cubicBezTo>
                    <a:pt x="16328" y="27753"/>
                    <a:pt x="16408" y="27730"/>
                    <a:pt x="16493" y="27680"/>
                  </a:cubicBezTo>
                  <a:lnTo>
                    <a:pt x="58857" y="3222"/>
                  </a:lnTo>
                  <a:lnTo>
                    <a:pt x="58857" y="379"/>
                  </a:lnTo>
                  <a:cubicBezTo>
                    <a:pt x="58857" y="139"/>
                    <a:pt x="58738" y="1"/>
                    <a:pt x="585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1"/>
            <p:cNvSpPr/>
            <p:nvPr/>
          </p:nvSpPr>
          <p:spPr>
            <a:xfrm>
              <a:off x="1541000" y="3053575"/>
              <a:ext cx="35800" cy="1132975"/>
            </a:xfrm>
            <a:custGeom>
              <a:avLst/>
              <a:gdLst/>
              <a:ahLst/>
              <a:cxnLst/>
              <a:rect l="l" t="t" r="r" b="b"/>
              <a:pathLst>
                <a:path w="1432" h="45319" extrusionOk="0">
                  <a:moveTo>
                    <a:pt x="1432" y="45232"/>
                  </a:moveTo>
                  <a:lnTo>
                    <a:pt x="1432" y="45232"/>
                  </a:lnTo>
                  <a:cubicBezTo>
                    <a:pt x="1428" y="45233"/>
                    <a:pt x="1425" y="45234"/>
                    <a:pt x="1421" y="45236"/>
                  </a:cubicBezTo>
                  <a:lnTo>
                    <a:pt x="1421" y="45236"/>
                  </a:lnTo>
                  <a:cubicBezTo>
                    <a:pt x="1425" y="45235"/>
                    <a:pt x="1429" y="45233"/>
                    <a:pt x="1432" y="45232"/>
                  </a:cubicBezTo>
                  <a:close/>
                  <a:moveTo>
                    <a:pt x="1421" y="45236"/>
                  </a:moveTo>
                  <a:cubicBezTo>
                    <a:pt x="1417" y="45237"/>
                    <a:pt x="1412" y="45238"/>
                    <a:pt x="1408" y="45238"/>
                  </a:cubicBezTo>
                  <a:cubicBezTo>
                    <a:pt x="1404" y="45241"/>
                    <a:pt x="1400" y="45243"/>
                    <a:pt x="1396" y="45245"/>
                  </a:cubicBezTo>
                  <a:lnTo>
                    <a:pt x="1396" y="45245"/>
                  </a:lnTo>
                  <a:cubicBezTo>
                    <a:pt x="1405" y="45242"/>
                    <a:pt x="1413" y="45239"/>
                    <a:pt x="1421" y="45236"/>
                  </a:cubicBezTo>
                  <a:close/>
                  <a:moveTo>
                    <a:pt x="1" y="1"/>
                  </a:moveTo>
                  <a:lnTo>
                    <a:pt x="4" y="44304"/>
                  </a:lnTo>
                  <a:cubicBezTo>
                    <a:pt x="4" y="44643"/>
                    <a:pt x="225" y="45045"/>
                    <a:pt x="504" y="45205"/>
                  </a:cubicBezTo>
                  <a:cubicBezTo>
                    <a:pt x="633" y="45279"/>
                    <a:pt x="802" y="45319"/>
                    <a:pt x="976" y="45319"/>
                  </a:cubicBezTo>
                  <a:cubicBezTo>
                    <a:pt x="1022" y="45319"/>
                    <a:pt x="1069" y="45316"/>
                    <a:pt x="1116" y="45310"/>
                  </a:cubicBezTo>
                  <a:cubicBezTo>
                    <a:pt x="1143" y="45310"/>
                    <a:pt x="1170" y="45304"/>
                    <a:pt x="1194" y="45299"/>
                  </a:cubicBezTo>
                  <a:cubicBezTo>
                    <a:pt x="1215" y="45299"/>
                    <a:pt x="1231" y="45293"/>
                    <a:pt x="1245" y="45290"/>
                  </a:cubicBezTo>
                  <a:cubicBezTo>
                    <a:pt x="1272" y="45286"/>
                    <a:pt x="1296" y="45279"/>
                    <a:pt x="1320" y="45273"/>
                  </a:cubicBezTo>
                  <a:cubicBezTo>
                    <a:pt x="1333" y="45269"/>
                    <a:pt x="1347" y="45266"/>
                    <a:pt x="1358" y="45259"/>
                  </a:cubicBezTo>
                  <a:cubicBezTo>
                    <a:pt x="1370" y="45256"/>
                    <a:pt x="1383" y="45252"/>
                    <a:pt x="1396" y="45245"/>
                  </a:cubicBezTo>
                  <a:lnTo>
                    <a:pt x="1396" y="45245"/>
                  </a:lnTo>
                  <a:cubicBezTo>
                    <a:pt x="1391" y="45247"/>
                    <a:pt x="1386" y="45248"/>
                    <a:pt x="1381" y="45249"/>
                  </a:cubicBezTo>
                  <a:lnTo>
                    <a:pt x="1367" y="45249"/>
                  </a:lnTo>
                  <a:cubicBezTo>
                    <a:pt x="1344" y="45255"/>
                    <a:pt x="1320" y="45259"/>
                    <a:pt x="1296" y="45259"/>
                  </a:cubicBezTo>
                  <a:cubicBezTo>
                    <a:pt x="1123" y="45259"/>
                    <a:pt x="1000" y="45120"/>
                    <a:pt x="1000" y="44878"/>
                  </a:cubicBezTo>
                  <a:lnTo>
                    <a:pt x="1000" y="5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1"/>
            <p:cNvSpPr/>
            <p:nvPr/>
          </p:nvSpPr>
          <p:spPr>
            <a:xfrm>
              <a:off x="1840350" y="3055800"/>
              <a:ext cx="28850" cy="184975"/>
            </a:xfrm>
            <a:custGeom>
              <a:avLst/>
              <a:gdLst/>
              <a:ahLst/>
              <a:cxnLst/>
              <a:rect l="l" t="t" r="r" b="b"/>
              <a:pathLst>
                <a:path w="1154" h="7399" extrusionOk="0">
                  <a:moveTo>
                    <a:pt x="157" y="0"/>
                  </a:moveTo>
                  <a:cubicBezTo>
                    <a:pt x="99" y="102"/>
                    <a:pt x="52" y="218"/>
                    <a:pt x="24" y="326"/>
                  </a:cubicBezTo>
                  <a:cubicBezTo>
                    <a:pt x="15" y="371"/>
                    <a:pt x="7" y="415"/>
                    <a:pt x="1" y="459"/>
                  </a:cubicBezTo>
                  <a:lnTo>
                    <a:pt x="1" y="524"/>
                  </a:lnTo>
                  <a:lnTo>
                    <a:pt x="1" y="6820"/>
                  </a:lnTo>
                  <a:lnTo>
                    <a:pt x="1000" y="7398"/>
                  </a:lnTo>
                  <a:lnTo>
                    <a:pt x="1000" y="1098"/>
                  </a:lnTo>
                  <a:cubicBezTo>
                    <a:pt x="1000" y="929"/>
                    <a:pt x="1058" y="741"/>
                    <a:pt x="1154" y="575"/>
                  </a:cubicBezTo>
                  <a:lnTo>
                    <a:pt x="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7"/>
          <p:cNvSpPr txBox="1">
            <a:spLocks noGrp="1"/>
          </p:cNvSpPr>
          <p:nvPr>
            <p:ph type="subTitle" idx="7"/>
          </p:nvPr>
        </p:nvSpPr>
        <p:spPr>
          <a:xfrm>
            <a:off x="1455674" y="2118475"/>
            <a:ext cx="3116325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Bagaimana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membangun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Sistem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Informasi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Tugas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Akhir yang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dapat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memfasilitasi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dosen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dan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mahasiswa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dalam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melaksanakan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Tugas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Akhir ?</a:t>
            </a:r>
            <a:endParaRPr sz="15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96" name="Google Shape;496;p27"/>
          <p:cNvSpPr txBox="1">
            <a:spLocks noGrp="1"/>
          </p:cNvSpPr>
          <p:nvPr>
            <p:ph type="subTitle" idx="2"/>
          </p:nvPr>
        </p:nvSpPr>
        <p:spPr>
          <a:xfrm>
            <a:off x="5207350" y="1957850"/>
            <a:ext cx="2385000" cy="2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500" dirty="0"/>
              <a:t>02</a:t>
            </a:r>
            <a:endParaRPr sz="3500" dirty="0"/>
          </a:p>
        </p:txBody>
      </p:sp>
      <p:sp>
        <p:nvSpPr>
          <p:cNvPr id="497" name="Google Shape;497;p27"/>
          <p:cNvSpPr txBox="1">
            <a:spLocks noGrp="1"/>
          </p:cNvSpPr>
          <p:nvPr>
            <p:ph type="subTitle" idx="3"/>
          </p:nvPr>
        </p:nvSpPr>
        <p:spPr>
          <a:xfrm>
            <a:off x="5207350" y="21184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Bagaimana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membangun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Sistem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Informasi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Tugas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Akhir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menggunakan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ID" sz="15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framework CodeIgniter ?</a:t>
            </a:r>
            <a:endParaRPr sz="1500" i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501" name="Google Shape;501;p27"/>
          <p:cNvSpPr txBox="1">
            <a:spLocks noGrp="1"/>
          </p:cNvSpPr>
          <p:nvPr>
            <p:ph type="ctrTitle"/>
          </p:nvPr>
        </p:nvSpPr>
        <p:spPr>
          <a:xfrm>
            <a:off x="1455675" y="326531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000" dirty="0"/>
              <a:t>RUMUSAN MASALAH</a:t>
            </a:r>
            <a:endParaRPr sz="3000" dirty="0"/>
          </a:p>
        </p:txBody>
      </p:sp>
      <p:sp>
        <p:nvSpPr>
          <p:cNvPr id="503" name="Google Shape;503;p27"/>
          <p:cNvSpPr txBox="1">
            <a:spLocks noGrp="1"/>
          </p:cNvSpPr>
          <p:nvPr>
            <p:ph type="subTitle" idx="6"/>
          </p:nvPr>
        </p:nvSpPr>
        <p:spPr>
          <a:xfrm>
            <a:off x="1455675" y="1957850"/>
            <a:ext cx="2385000" cy="2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500" dirty="0"/>
              <a:t>01</a:t>
            </a:r>
            <a:endParaRPr sz="3500" dirty="0"/>
          </a:p>
        </p:txBody>
      </p:sp>
      <p:grpSp>
        <p:nvGrpSpPr>
          <p:cNvPr id="504" name="Google Shape;504;p27"/>
          <p:cNvGrpSpPr/>
          <p:nvPr/>
        </p:nvGrpSpPr>
        <p:grpSpPr>
          <a:xfrm flipH="1">
            <a:off x="-52554" y="3565861"/>
            <a:ext cx="1082306" cy="1559420"/>
            <a:chOff x="5746200" y="-125075"/>
            <a:chExt cx="337125" cy="485725"/>
          </a:xfrm>
        </p:grpSpPr>
        <p:sp>
          <p:nvSpPr>
            <p:cNvPr id="505" name="Google Shape;505;p27"/>
            <p:cNvSpPr/>
            <p:nvPr/>
          </p:nvSpPr>
          <p:spPr>
            <a:xfrm>
              <a:off x="5834100" y="-125075"/>
              <a:ext cx="249225" cy="261950"/>
            </a:xfrm>
            <a:custGeom>
              <a:avLst/>
              <a:gdLst/>
              <a:ahLst/>
              <a:cxnLst/>
              <a:rect l="l" t="t" r="r" b="b"/>
              <a:pathLst>
                <a:path w="9969" h="10478" extrusionOk="0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7"/>
            <p:cNvSpPr/>
            <p:nvPr/>
          </p:nvSpPr>
          <p:spPr>
            <a:xfrm>
              <a:off x="5896575" y="-107050"/>
              <a:ext cx="164425" cy="208550"/>
            </a:xfrm>
            <a:custGeom>
              <a:avLst/>
              <a:gdLst/>
              <a:ahLst/>
              <a:cxnLst/>
              <a:rect l="l" t="t" r="r" b="b"/>
              <a:pathLst>
                <a:path w="6577" h="8342" extrusionOk="0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7"/>
            <p:cNvSpPr/>
            <p:nvPr/>
          </p:nvSpPr>
          <p:spPr>
            <a:xfrm>
              <a:off x="5746200" y="18375"/>
              <a:ext cx="331275" cy="342275"/>
            </a:xfrm>
            <a:custGeom>
              <a:avLst/>
              <a:gdLst/>
              <a:ahLst/>
              <a:cxnLst/>
              <a:rect l="l" t="t" r="r" b="b"/>
              <a:pathLst>
                <a:path w="13251" h="13691" extrusionOk="0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89" y="962"/>
                    <a:pt x="10147" y="961"/>
                    <a:pt x="10105" y="961"/>
                  </a:cubicBezTo>
                  <a:cubicBezTo>
                    <a:pt x="9932" y="961"/>
                    <a:pt x="9758" y="984"/>
                    <a:pt x="9585" y="1006"/>
                  </a:cubicBezTo>
                  <a:cubicBezTo>
                    <a:pt x="9410" y="1031"/>
                    <a:pt x="9237" y="1056"/>
                    <a:pt x="9062" y="1056"/>
                  </a:cubicBezTo>
                  <a:cubicBezTo>
                    <a:pt x="9020" y="1056"/>
                    <a:pt x="8978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7"/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0" name="Google Shape;5050;p37"/>
          <p:cNvSpPr/>
          <p:nvPr/>
        </p:nvSpPr>
        <p:spPr>
          <a:xfrm rot="856398">
            <a:off x="3115082" y="3654895"/>
            <a:ext cx="738600" cy="324443"/>
          </a:xfrm>
          <a:prstGeom prst="flowChartConnector">
            <a:avLst/>
          </a:pr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1" name="Google Shape;5051;p37"/>
          <p:cNvSpPr/>
          <p:nvPr/>
        </p:nvSpPr>
        <p:spPr>
          <a:xfrm>
            <a:off x="3336850" y="2163500"/>
            <a:ext cx="356100" cy="529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2" name="Google Shape;5052;p37"/>
          <p:cNvSpPr/>
          <p:nvPr/>
        </p:nvSpPr>
        <p:spPr>
          <a:xfrm>
            <a:off x="3644401" y="3374842"/>
            <a:ext cx="244704" cy="248956"/>
          </a:xfrm>
          <a:custGeom>
            <a:avLst/>
            <a:gdLst/>
            <a:ahLst/>
            <a:cxnLst/>
            <a:rect l="l" t="t" r="r" b="b"/>
            <a:pathLst>
              <a:path w="7769" h="7904" extrusionOk="0">
                <a:moveTo>
                  <a:pt x="5463" y="0"/>
                </a:moveTo>
                <a:cubicBezTo>
                  <a:pt x="5353" y="0"/>
                  <a:pt x="5240" y="9"/>
                  <a:pt x="5127" y="26"/>
                </a:cubicBezTo>
                <a:cubicBezTo>
                  <a:pt x="3655" y="246"/>
                  <a:pt x="2152" y="1480"/>
                  <a:pt x="1124" y="3360"/>
                </a:cubicBezTo>
                <a:cubicBezTo>
                  <a:pt x="100" y="5242"/>
                  <a:pt x="1" y="7577"/>
                  <a:pt x="1" y="7577"/>
                </a:cubicBezTo>
                <a:lnTo>
                  <a:pt x="1066" y="7904"/>
                </a:lnTo>
                <a:cubicBezTo>
                  <a:pt x="2114" y="4321"/>
                  <a:pt x="4855" y="3170"/>
                  <a:pt x="6368" y="2125"/>
                </a:cubicBezTo>
                <a:cubicBezTo>
                  <a:pt x="7769" y="1161"/>
                  <a:pt x="6778" y="0"/>
                  <a:pt x="546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3" name="Google Shape;5053;p37"/>
          <p:cNvSpPr/>
          <p:nvPr/>
        </p:nvSpPr>
        <p:spPr>
          <a:xfrm>
            <a:off x="3654165" y="3395819"/>
            <a:ext cx="176386" cy="197804"/>
          </a:xfrm>
          <a:custGeom>
            <a:avLst/>
            <a:gdLst/>
            <a:ahLst/>
            <a:cxnLst/>
            <a:rect l="l" t="t" r="r" b="b"/>
            <a:pathLst>
              <a:path w="5600" h="6280" extrusionOk="0">
                <a:moveTo>
                  <a:pt x="5514" y="0"/>
                </a:moveTo>
                <a:cubicBezTo>
                  <a:pt x="5506" y="0"/>
                  <a:pt x="5498" y="2"/>
                  <a:pt x="5490" y="4"/>
                </a:cubicBezTo>
                <a:cubicBezTo>
                  <a:pt x="4159" y="411"/>
                  <a:pt x="1304" y="2225"/>
                  <a:pt x="14" y="6176"/>
                </a:cubicBezTo>
                <a:cubicBezTo>
                  <a:pt x="1" y="6217"/>
                  <a:pt x="25" y="6262"/>
                  <a:pt x="66" y="6276"/>
                </a:cubicBezTo>
                <a:cubicBezTo>
                  <a:pt x="70" y="6276"/>
                  <a:pt x="76" y="6279"/>
                  <a:pt x="79" y="6279"/>
                </a:cubicBezTo>
                <a:cubicBezTo>
                  <a:pt x="82" y="6280"/>
                  <a:pt x="85" y="6280"/>
                  <a:pt x="87" y="6280"/>
                </a:cubicBezTo>
                <a:cubicBezTo>
                  <a:pt x="122" y="6280"/>
                  <a:pt x="153" y="6259"/>
                  <a:pt x="162" y="6224"/>
                </a:cubicBezTo>
                <a:cubicBezTo>
                  <a:pt x="1432" y="2335"/>
                  <a:pt x="4231" y="555"/>
                  <a:pt x="5534" y="156"/>
                </a:cubicBezTo>
                <a:cubicBezTo>
                  <a:pt x="5576" y="142"/>
                  <a:pt x="5600" y="97"/>
                  <a:pt x="5587" y="56"/>
                </a:cubicBezTo>
                <a:cubicBezTo>
                  <a:pt x="5578" y="22"/>
                  <a:pt x="5547" y="0"/>
                  <a:pt x="55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4" name="Google Shape;5054;p37"/>
          <p:cNvSpPr/>
          <p:nvPr/>
        </p:nvSpPr>
        <p:spPr>
          <a:xfrm>
            <a:off x="3647519" y="3522784"/>
            <a:ext cx="262532" cy="269052"/>
          </a:xfrm>
          <a:custGeom>
            <a:avLst/>
            <a:gdLst/>
            <a:ahLst/>
            <a:cxnLst/>
            <a:rect l="l" t="t" r="r" b="b"/>
            <a:pathLst>
              <a:path w="8335" h="8542" extrusionOk="0">
                <a:moveTo>
                  <a:pt x="2738" y="0"/>
                </a:moveTo>
                <a:cubicBezTo>
                  <a:pt x="2666" y="0"/>
                  <a:pt x="2594" y="5"/>
                  <a:pt x="2521" y="14"/>
                </a:cubicBezTo>
                <a:cubicBezTo>
                  <a:pt x="1929" y="83"/>
                  <a:pt x="1394" y="517"/>
                  <a:pt x="1201" y="1080"/>
                </a:cubicBezTo>
                <a:cubicBezTo>
                  <a:pt x="1135" y="1273"/>
                  <a:pt x="1108" y="1473"/>
                  <a:pt x="1039" y="1663"/>
                </a:cubicBezTo>
                <a:cubicBezTo>
                  <a:pt x="874" y="2138"/>
                  <a:pt x="343" y="2186"/>
                  <a:pt x="163" y="2673"/>
                </a:cubicBezTo>
                <a:cubicBezTo>
                  <a:pt x="1" y="3114"/>
                  <a:pt x="91" y="3610"/>
                  <a:pt x="118" y="4066"/>
                </a:cubicBezTo>
                <a:cubicBezTo>
                  <a:pt x="163" y="4766"/>
                  <a:pt x="218" y="5466"/>
                  <a:pt x="287" y="6165"/>
                </a:cubicBezTo>
                <a:cubicBezTo>
                  <a:pt x="322" y="6545"/>
                  <a:pt x="360" y="6924"/>
                  <a:pt x="401" y="7303"/>
                </a:cubicBezTo>
                <a:cubicBezTo>
                  <a:pt x="405" y="7324"/>
                  <a:pt x="405" y="7341"/>
                  <a:pt x="405" y="7362"/>
                </a:cubicBezTo>
                <a:cubicBezTo>
                  <a:pt x="422" y="7693"/>
                  <a:pt x="305" y="8031"/>
                  <a:pt x="415" y="8345"/>
                </a:cubicBezTo>
                <a:cubicBezTo>
                  <a:pt x="415" y="8348"/>
                  <a:pt x="419" y="8355"/>
                  <a:pt x="422" y="8358"/>
                </a:cubicBezTo>
                <a:cubicBezTo>
                  <a:pt x="443" y="8379"/>
                  <a:pt x="484" y="8420"/>
                  <a:pt x="515" y="8455"/>
                </a:cubicBezTo>
                <a:cubicBezTo>
                  <a:pt x="518" y="8455"/>
                  <a:pt x="518" y="8458"/>
                  <a:pt x="522" y="8458"/>
                </a:cubicBezTo>
                <a:cubicBezTo>
                  <a:pt x="535" y="8469"/>
                  <a:pt x="549" y="8476"/>
                  <a:pt x="570" y="8482"/>
                </a:cubicBezTo>
                <a:cubicBezTo>
                  <a:pt x="662" y="8526"/>
                  <a:pt x="781" y="8542"/>
                  <a:pt x="904" y="8542"/>
                </a:cubicBezTo>
                <a:cubicBezTo>
                  <a:pt x="1092" y="8542"/>
                  <a:pt x="1291" y="8506"/>
                  <a:pt x="1422" y="8479"/>
                </a:cubicBezTo>
                <a:cubicBezTo>
                  <a:pt x="2074" y="8345"/>
                  <a:pt x="2674" y="7928"/>
                  <a:pt x="2987" y="7334"/>
                </a:cubicBezTo>
                <a:cubicBezTo>
                  <a:pt x="3249" y="6841"/>
                  <a:pt x="3356" y="6217"/>
                  <a:pt x="3825" y="5907"/>
                </a:cubicBezTo>
                <a:cubicBezTo>
                  <a:pt x="4053" y="5759"/>
                  <a:pt x="4323" y="5718"/>
                  <a:pt x="4591" y="5718"/>
                </a:cubicBezTo>
                <a:cubicBezTo>
                  <a:pt x="4672" y="5718"/>
                  <a:pt x="4753" y="5722"/>
                  <a:pt x="4832" y="5727"/>
                </a:cubicBezTo>
                <a:cubicBezTo>
                  <a:pt x="4894" y="5733"/>
                  <a:pt x="4957" y="5736"/>
                  <a:pt x="5021" y="5736"/>
                </a:cubicBezTo>
                <a:cubicBezTo>
                  <a:pt x="5075" y="5736"/>
                  <a:pt x="5129" y="5734"/>
                  <a:pt x="5184" y="5731"/>
                </a:cubicBezTo>
                <a:cubicBezTo>
                  <a:pt x="5429" y="5693"/>
                  <a:pt x="5673" y="5676"/>
                  <a:pt x="5914" y="5614"/>
                </a:cubicBezTo>
                <a:cubicBezTo>
                  <a:pt x="6201" y="5541"/>
                  <a:pt x="6490" y="5386"/>
                  <a:pt x="6632" y="5127"/>
                </a:cubicBezTo>
                <a:cubicBezTo>
                  <a:pt x="6969" y="4503"/>
                  <a:pt x="6328" y="3682"/>
                  <a:pt x="6638" y="3045"/>
                </a:cubicBezTo>
                <a:cubicBezTo>
                  <a:pt x="6794" y="2731"/>
                  <a:pt x="7138" y="2562"/>
                  <a:pt x="7453" y="2411"/>
                </a:cubicBezTo>
                <a:cubicBezTo>
                  <a:pt x="7770" y="2255"/>
                  <a:pt x="8107" y="2062"/>
                  <a:pt x="8228" y="1731"/>
                </a:cubicBezTo>
                <a:cubicBezTo>
                  <a:pt x="8335" y="1432"/>
                  <a:pt x="8228" y="1090"/>
                  <a:pt x="8032" y="838"/>
                </a:cubicBezTo>
                <a:cubicBezTo>
                  <a:pt x="7691" y="395"/>
                  <a:pt x="7127" y="194"/>
                  <a:pt x="6560" y="194"/>
                </a:cubicBezTo>
                <a:cubicBezTo>
                  <a:pt x="6352" y="194"/>
                  <a:pt x="6144" y="221"/>
                  <a:pt x="5946" y="273"/>
                </a:cubicBezTo>
                <a:cubicBezTo>
                  <a:pt x="5711" y="331"/>
                  <a:pt x="5483" y="421"/>
                  <a:pt x="5246" y="459"/>
                </a:cubicBezTo>
                <a:cubicBezTo>
                  <a:pt x="5165" y="471"/>
                  <a:pt x="5085" y="476"/>
                  <a:pt x="5005" y="476"/>
                </a:cubicBezTo>
                <a:cubicBezTo>
                  <a:pt x="4622" y="476"/>
                  <a:pt x="4243" y="358"/>
                  <a:pt x="3866" y="238"/>
                </a:cubicBezTo>
                <a:cubicBezTo>
                  <a:pt x="3493" y="119"/>
                  <a:pt x="3119" y="0"/>
                  <a:pt x="273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5" name="Google Shape;5055;p37"/>
          <p:cNvSpPr/>
          <p:nvPr/>
        </p:nvSpPr>
        <p:spPr>
          <a:xfrm>
            <a:off x="3655992" y="3699704"/>
            <a:ext cx="177520" cy="89390"/>
          </a:xfrm>
          <a:custGeom>
            <a:avLst/>
            <a:gdLst/>
            <a:ahLst/>
            <a:cxnLst/>
            <a:rect l="l" t="t" r="r" b="b"/>
            <a:pathLst>
              <a:path w="5636" h="2838" extrusionOk="0">
                <a:moveTo>
                  <a:pt x="5635" y="0"/>
                </a:moveTo>
                <a:cubicBezTo>
                  <a:pt x="5397" y="59"/>
                  <a:pt x="5156" y="76"/>
                  <a:pt x="4915" y="114"/>
                </a:cubicBezTo>
                <a:cubicBezTo>
                  <a:pt x="5156" y="100"/>
                  <a:pt x="5400" y="59"/>
                  <a:pt x="5635" y="0"/>
                </a:cubicBezTo>
                <a:close/>
                <a:moveTo>
                  <a:pt x="136" y="1745"/>
                </a:moveTo>
                <a:cubicBezTo>
                  <a:pt x="142" y="2031"/>
                  <a:pt x="1" y="2472"/>
                  <a:pt x="146" y="2728"/>
                </a:cubicBezTo>
                <a:cubicBezTo>
                  <a:pt x="36" y="2414"/>
                  <a:pt x="153" y="2076"/>
                  <a:pt x="136" y="1745"/>
                </a:cubicBezTo>
                <a:close/>
                <a:moveTo>
                  <a:pt x="153" y="2741"/>
                </a:moveTo>
                <a:lnTo>
                  <a:pt x="153" y="2741"/>
                </a:lnTo>
                <a:cubicBezTo>
                  <a:pt x="170" y="2766"/>
                  <a:pt x="187" y="2790"/>
                  <a:pt x="208" y="2811"/>
                </a:cubicBezTo>
                <a:cubicBezTo>
                  <a:pt x="222" y="2820"/>
                  <a:pt x="232" y="2828"/>
                  <a:pt x="246" y="2838"/>
                </a:cubicBezTo>
                <a:cubicBezTo>
                  <a:pt x="215" y="2803"/>
                  <a:pt x="174" y="2762"/>
                  <a:pt x="153" y="2741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6" name="Google Shape;5056;p37"/>
          <p:cNvSpPr/>
          <p:nvPr/>
        </p:nvSpPr>
        <p:spPr>
          <a:xfrm>
            <a:off x="3652432" y="3549935"/>
            <a:ext cx="227538" cy="189993"/>
          </a:xfrm>
          <a:custGeom>
            <a:avLst/>
            <a:gdLst/>
            <a:ahLst/>
            <a:cxnLst/>
            <a:rect l="l" t="t" r="r" b="b"/>
            <a:pathLst>
              <a:path w="7224" h="6032" extrusionOk="0">
                <a:moveTo>
                  <a:pt x="7139" y="0"/>
                </a:moveTo>
                <a:cubicBezTo>
                  <a:pt x="5943" y="0"/>
                  <a:pt x="951" y="1056"/>
                  <a:pt x="10" y="5934"/>
                </a:cubicBezTo>
                <a:cubicBezTo>
                  <a:pt x="0" y="5979"/>
                  <a:pt x="31" y="6021"/>
                  <a:pt x="72" y="6027"/>
                </a:cubicBezTo>
                <a:cubicBezTo>
                  <a:pt x="77" y="6027"/>
                  <a:pt x="77" y="6027"/>
                  <a:pt x="80" y="6031"/>
                </a:cubicBezTo>
                <a:cubicBezTo>
                  <a:pt x="82" y="6031"/>
                  <a:pt x="84" y="6032"/>
                  <a:pt x="86" y="6032"/>
                </a:cubicBezTo>
                <a:cubicBezTo>
                  <a:pt x="125" y="6032"/>
                  <a:pt x="160" y="6004"/>
                  <a:pt x="166" y="5965"/>
                </a:cubicBezTo>
                <a:cubicBezTo>
                  <a:pt x="1085" y="1190"/>
                  <a:pt x="5967" y="159"/>
                  <a:pt x="7139" y="159"/>
                </a:cubicBezTo>
                <a:cubicBezTo>
                  <a:pt x="7141" y="159"/>
                  <a:pt x="7143" y="159"/>
                  <a:pt x="7144" y="159"/>
                </a:cubicBezTo>
                <a:cubicBezTo>
                  <a:pt x="7189" y="159"/>
                  <a:pt x="7224" y="124"/>
                  <a:pt x="7224" y="80"/>
                </a:cubicBezTo>
                <a:cubicBezTo>
                  <a:pt x="7224" y="35"/>
                  <a:pt x="7189" y="0"/>
                  <a:pt x="7144" y="0"/>
                </a:cubicBezTo>
                <a:cubicBezTo>
                  <a:pt x="7143" y="0"/>
                  <a:pt x="7141" y="0"/>
                  <a:pt x="713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7" name="Google Shape;5057;p37"/>
          <p:cNvSpPr/>
          <p:nvPr/>
        </p:nvSpPr>
        <p:spPr>
          <a:xfrm>
            <a:off x="3711269" y="3618851"/>
            <a:ext cx="118210" cy="32001"/>
          </a:xfrm>
          <a:custGeom>
            <a:avLst/>
            <a:gdLst/>
            <a:ahLst/>
            <a:cxnLst/>
            <a:rect l="l" t="t" r="r" b="b"/>
            <a:pathLst>
              <a:path w="3753" h="1016" extrusionOk="0">
                <a:moveTo>
                  <a:pt x="1084" y="0"/>
                </a:moveTo>
                <a:cubicBezTo>
                  <a:pt x="768" y="0"/>
                  <a:pt x="430" y="33"/>
                  <a:pt x="70" y="112"/>
                </a:cubicBezTo>
                <a:cubicBezTo>
                  <a:pt x="29" y="123"/>
                  <a:pt x="1" y="164"/>
                  <a:pt x="12" y="209"/>
                </a:cubicBezTo>
                <a:cubicBezTo>
                  <a:pt x="17" y="244"/>
                  <a:pt x="51" y="270"/>
                  <a:pt x="87" y="270"/>
                </a:cubicBezTo>
                <a:cubicBezTo>
                  <a:pt x="93" y="270"/>
                  <a:pt x="99" y="269"/>
                  <a:pt x="104" y="268"/>
                </a:cubicBezTo>
                <a:cubicBezTo>
                  <a:pt x="453" y="191"/>
                  <a:pt x="781" y="159"/>
                  <a:pt x="1086" y="159"/>
                </a:cubicBezTo>
                <a:cubicBezTo>
                  <a:pt x="2639" y="159"/>
                  <a:pt x="3603" y="986"/>
                  <a:pt x="3615" y="995"/>
                </a:cubicBezTo>
                <a:cubicBezTo>
                  <a:pt x="3625" y="1005"/>
                  <a:pt x="3642" y="1012"/>
                  <a:pt x="3656" y="1016"/>
                </a:cubicBezTo>
                <a:cubicBezTo>
                  <a:pt x="3680" y="1016"/>
                  <a:pt x="3707" y="1009"/>
                  <a:pt x="3725" y="988"/>
                </a:cubicBezTo>
                <a:cubicBezTo>
                  <a:pt x="3753" y="954"/>
                  <a:pt x="3749" y="906"/>
                  <a:pt x="3718" y="877"/>
                </a:cubicBezTo>
                <a:cubicBezTo>
                  <a:pt x="3706" y="866"/>
                  <a:pt x="2701" y="0"/>
                  <a:pt x="10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8" name="Google Shape;5058;p37"/>
          <p:cNvSpPr/>
          <p:nvPr/>
        </p:nvSpPr>
        <p:spPr>
          <a:xfrm>
            <a:off x="1363398" y="3400481"/>
            <a:ext cx="1330454" cy="863126"/>
          </a:xfrm>
          <a:custGeom>
            <a:avLst/>
            <a:gdLst/>
            <a:ahLst/>
            <a:cxnLst/>
            <a:rect l="l" t="t" r="r" b="b"/>
            <a:pathLst>
              <a:path w="42240" h="27403" extrusionOk="0">
                <a:moveTo>
                  <a:pt x="41434" y="0"/>
                </a:moveTo>
                <a:cubicBezTo>
                  <a:pt x="41405" y="0"/>
                  <a:pt x="41376" y="1"/>
                  <a:pt x="41346" y="4"/>
                </a:cubicBezTo>
                <a:lnTo>
                  <a:pt x="18372" y="2345"/>
                </a:lnTo>
                <a:cubicBezTo>
                  <a:pt x="18151" y="2366"/>
                  <a:pt x="17948" y="2470"/>
                  <a:pt x="17796" y="2621"/>
                </a:cubicBezTo>
                <a:lnTo>
                  <a:pt x="17792" y="2621"/>
                </a:lnTo>
                <a:cubicBezTo>
                  <a:pt x="17603" y="2804"/>
                  <a:pt x="17482" y="3063"/>
                  <a:pt x="17482" y="3335"/>
                </a:cubicBezTo>
                <a:lnTo>
                  <a:pt x="17482" y="4907"/>
                </a:lnTo>
                <a:cubicBezTo>
                  <a:pt x="17482" y="5401"/>
                  <a:pt x="17827" y="6004"/>
                  <a:pt x="18258" y="6249"/>
                </a:cubicBezTo>
                <a:lnTo>
                  <a:pt x="20396" y="7483"/>
                </a:lnTo>
                <a:lnTo>
                  <a:pt x="780" y="18807"/>
                </a:lnTo>
                <a:cubicBezTo>
                  <a:pt x="563" y="18927"/>
                  <a:pt x="370" y="19141"/>
                  <a:pt x="225" y="19386"/>
                </a:cubicBezTo>
                <a:cubicBezTo>
                  <a:pt x="83" y="19631"/>
                  <a:pt x="1" y="19903"/>
                  <a:pt x="1" y="20151"/>
                </a:cubicBezTo>
                <a:lnTo>
                  <a:pt x="1" y="21720"/>
                </a:lnTo>
                <a:cubicBezTo>
                  <a:pt x="1" y="22217"/>
                  <a:pt x="349" y="22817"/>
                  <a:pt x="780" y="23065"/>
                </a:cubicBezTo>
                <a:lnTo>
                  <a:pt x="7972" y="27219"/>
                </a:lnTo>
                <a:cubicBezTo>
                  <a:pt x="8187" y="27343"/>
                  <a:pt x="8459" y="27402"/>
                  <a:pt x="8742" y="27402"/>
                </a:cubicBezTo>
                <a:cubicBezTo>
                  <a:pt x="9021" y="27402"/>
                  <a:pt x="9304" y="27337"/>
                  <a:pt x="9514" y="27216"/>
                </a:cubicBezTo>
                <a:lnTo>
                  <a:pt x="32043" y="14206"/>
                </a:lnTo>
                <a:lnTo>
                  <a:pt x="37094" y="17123"/>
                </a:lnTo>
                <a:cubicBezTo>
                  <a:pt x="37223" y="17198"/>
                  <a:pt x="37355" y="17233"/>
                  <a:pt x="37481" y="17233"/>
                </a:cubicBezTo>
                <a:cubicBezTo>
                  <a:pt x="37624" y="17233"/>
                  <a:pt x="37758" y="17187"/>
                  <a:pt x="37871" y="17103"/>
                </a:cubicBezTo>
                <a:cubicBezTo>
                  <a:pt x="37987" y="17017"/>
                  <a:pt x="38081" y="16883"/>
                  <a:pt x="38132" y="16717"/>
                </a:cubicBezTo>
                <a:lnTo>
                  <a:pt x="41983" y="4128"/>
                </a:lnTo>
                <a:cubicBezTo>
                  <a:pt x="42122" y="3652"/>
                  <a:pt x="42239" y="2873"/>
                  <a:pt x="42239" y="2384"/>
                </a:cubicBezTo>
                <a:lnTo>
                  <a:pt x="42239" y="811"/>
                </a:lnTo>
                <a:cubicBezTo>
                  <a:pt x="42239" y="639"/>
                  <a:pt x="42190" y="484"/>
                  <a:pt x="42104" y="356"/>
                </a:cubicBezTo>
                <a:cubicBezTo>
                  <a:pt x="41964" y="137"/>
                  <a:pt x="41718" y="0"/>
                  <a:pt x="4143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9" name="Google Shape;5059;p37"/>
          <p:cNvSpPr/>
          <p:nvPr/>
        </p:nvSpPr>
        <p:spPr>
          <a:xfrm>
            <a:off x="1913908" y="3486279"/>
            <a:ext cx="91910" cy="149897"/>
          </a:xfrm>
          <a:custGeom>
            <a:avLst/>
            <a:gdLst/>
            <a:ahLst/>
            <a:cxnLst/>
            <a:rect l="l" t="t" r="r" b="b"/>
            <a:pathLst>
              <a:path w="2918" h="4759" extrusionOk="0">
                <a:moveTo>
                  <a:pt x="218" y="0"/>
                </a:moveTo>
                <a:cubicBezTo>
                  <a:pt x="84" y="173"/>
                  <a:pt x="1" y="387"/>
                  <a:pt x="1" y="611"/>
                </a:cubicBezTo>
                <a:lnTo>
                  <a:pt x="1" y="2180"/>
                </a:lnTo>
                <a:cubicBezTo>
                  <a:pt x="1" y="2677"/>
                  <a:pt x="349" y="3280"/>
                  <a:pt x="780" y="3525"/>
                </a:cubicBezTo>
                <a:cubicBezTo>
                  <a:pt x="349" y="3280"/>
                  <a:pt x="4" y="2677"/>
                  <a:pt x="4" y="2183"/>
                </a:cubicBezTo>
                <a:lnTo>
                  <a:pt x="4" y="611"/>
                </a:lnTo>
                <a:cubicBezTo>
                  <a:pt x="4" y="387"/>
                  <a:pt x="87" y="173"/>
                  <a:pt x="218" y="0"/>
                </a:cubicBezTo>
                <a:close/>
                <a:moveTo>
                  <a:pt x="780" y="3525"/>
                </a:moveTo>
                <a:lnTo>
                  <a:pt x="2914" y="4759"/>
                </a:lnTo>
                <a:lnTo>
                  <a:pt x="2918" y="4759"/>
                </a:lnTo>
                <a:lnTo>
                  <a:pt x="780" y="3525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0" name="Google Shape;5060;p37"/>
          <p:cNvSpPr/>
          <p:nvPr/>
        </p:nvSpPr>
        <p:spPr>
          <a:xfrm>
            <a:off x="1914034" y="3483035"/>
            <a:ext cx="183473" cy="153141"/>
          </a:xfrm>
          <a:custGeom>
            <a:avLst/>
            <a:gdLst/>
            <a:ahLst/>
            <a:cxnLst/>
            <a:rect l="l" t="t" r="r" b="b"/>
            <a:pathLst>
              <a:path w="5825" h="4862" extrusionOk="0">
                <a:moveTo>
                  <a:pt x="310" y="0"/>
                </a:moveTo>
                <a:cubicBezTo>
                  <a:pt x="276" y="31"/>
                  <a:pt x="245" y="70"/>
                  <a:pt x="214" y="103"/>
                </a:cubicBezTo>
                <a:cubicBezTo>
                  <a:pt x="83" y="276"/>
                  <a:pt x="0" y="490"/>
                  <a:pt x="0" y="714"/>
                </a:cubicBezTo>
                <a:lnTo>
                  <a:pt x="0" y="2286"/>
                </a:lnTo>
                <a:cubicBezTo>
                  <a:pt x="0" y="2780"/>
                  <a:pt x="345" y="3383"/>
                  <a:pt x="776" y="3628"/>
                </a:cubicBezTo>
                <a:lnTo>
                  <a:pt x="2914" y="4862"/>
                </a:lnTo>
                <a:lnTo>
                  <a:pt x="5824" y="3179"/>
                </a:lnTo>
                <a:lnTo>
                  <a:pt x="31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1" name="Google Shape;5061;p37"/>
          <p:cNvSpPr/>
          <p:nvPr/>
        </p:nvSpPr>
        <p:spPr>
          <a:xfrm>
            <a:off x="2372666" y="3847930"/>
            <a:ext cx="182780" cy="95406"/>
          </a:xfrm>
          <a:custGeom>
            <a:avLst/>
            <a:gdLst/>
            <a:ahLst/>
            <a:cxnLst/>
            <a:rect l="l" t="t" r="r" b="b"/>
            <a:pathLst>
              <a:path w="5803" h="3029" extrusionOk="0">
                <a:moveTo>
                  <a:pt x="0" y="0"/>
                </a:moveTo>
                <a:lnTo>
                  <a:pt x="0" y="5"/>
                </a:lnTo>
                <a:lnTo>
                  <a:pt x="3851" y="2225"/>
                </a:lnTo>
                <a:lnTo>
                  <a:pt x="0" y="0"/>
                </a:lnTo>
                <a:close/>
                <a:moveTo>
                  <a:pt x="5305" y="3015"/>
                </a:moveTo>
                <a:cubicBezTo>
                  <a:pt x="5353" y="3025"/>
                  <a:pt x="5397" y="3028"/>
                  <a:pt x="5438" y="3028"/>
                </a:cubicBezTo>
                <a:cubicBezTo>
                  <a:pt x="5438" y="3028"/>
                  <a:pt x="5439" y="3028"/>
                  <a:pt x="5439" y="3028"/>
                </a:cubicBezTo>
                <a:lnTo>
                  <a:pt x="5439" y="3028"/>
                </a:lnTo>
                <a:cubicBezTo>
                  <a:pt x="5396" y="3028"/>
                  <a:pt x="5352" y="3025"/>
                  <a:pt x="5305" y="3015"/>
                </a:cubicBezTo>
                <a:close/>
                <a:moveTo>
                  <a:pt x="5802" y="2914"/>
                </a:moveTo>
                <a:cubicBezTo>
                  <a:pt x="5696" y="2988"/>
                  <a:pt x="5574" y="3028"/>
                  <a:pt x="5439" y="3028"/>
                </a:cubicBezTo>
                <a:lnTo>
                  <a:pt x="5439" y="3028"/>
                </a:lnTo>
                <a:cubicBezTo>
                  <a:pt x="5440" y="3028"/>
                  <a:pt x="5440" y="3028"/>
                  <a:pt x="5441" y="3028"/>
                </a:cubicBezTo>
                <a:cubicBezTo>
                  <a:pt x="5573" y="3028"/>
                  <a:pt x="5696" y="2988"/>
                  <a:pt x="5802" y="2914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2" name="Google Shape;5062;p37"/>
          <p:cNvSpPr/>
          <p:nvPr/>
        </p:nvSpPr>
        <p:spPr>
          <a:xfrm>
            <a:off x="2372666" y="3742037"/>
            <a:ext cx="183567" cy="201301"/>
          </a:xfrm>
          <a:custGeom>
            <a:avLst/>
            <a:gdLst/>
            <a:ahLst/>
            <a:cxnLst/>
            <a:rect l="l" t="t" r="r" b="b"/>
            <a:pathLst>
              <a:path w="5828" h="6391" extrusionOk="0">
                <a:moveTo>
                  <a:pt x="0" y="1"/>
                </a:moveTo>
                <a:lnTo>
                  <a:pt x="0" y="3362"/>
                </a:lnTo>
                <a:lnTo>
                  <a:pt x="3851" y="5587"/>
                </a:lnTo>
                <a:lnTo>
                  <a:pt x="5051" y="6279"/>
                </a:lnTo>
                <a:cubicBezTo>
                  <a:pt x="5134" y="6328"/>
                  <a:pt x="5220" y="6359"/>
                  <a:pt x="5303" y="6376"/>
                </a:cubicBezTo>
                <a:cubicBezTo>
                  <a:pt x="5352" y="6387"/>
                  <a:pt x="5396" y="6390"/>
                  <a:pt x="5438" y="6390"/>
                </a:cubicBezTo>
                <a:cubicBezTo>
                  <a:pt x="5575" y="6390"/>
                  <a:pt x="5699" y="6349"/>
                  <a:pt x="5807" y="6273"/>
                </a:cubicBezTo>
                <a:cubicBezTo>
                  <a:pt x="5813" y="6269"/>
                  <a:pt x="5820" y="6263"/>
                  <a:pt x="5828" y="6259"/>
                </a:cubicBezTo>
                <a:lnTo>
                  <a:pt x="5828" y="3367"/>
                </a:lnTo>
                <a:lnTo>
                  <a:pt x="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3" name="Google Shape;5063;p37"/>
          <p:cNvSpPr/>
          <p:nvPr/>
        </p:nvSpPr>
        <p:spPr>
          <a:xfrm>
            <a:off x="1638716" y="3848056"/>
            <a:ext cx="733986" cy="415547"/>
          </a:xfrm>
          <a:custGeom>
            <a:avLst/>
            <a:gdLst/>
            <a:ahLst/>
            <a:cxnLst/>
            <a:rect l="l" t="t" r="r" b="b"/>
            <a:pathLst>
              <a:path w="23303" h="13193" extrusionOk="0">
                <a:moveTo>
                  <a:pt x="23302" y="1"/>
                </a:moveTo>
                <a:lnTo>
                  <a:pt x="773" y="13006"/>
                </a:lnTo>
                <a:cubicBezTo>
                  <a:pt x="563" y="13127"/>
                  <a:pt x="280" y="13192"/>
                  <a:pt x="1" y="13192"/>
                </a:cubicBezTo>
                <a:lnTo>
                  <a:pt x="1" y="13192"/>
                </a:lnTo>
                <a:cubicBezTo>
                  <a:pt x="280" y="13192"/>
                  <a:pt x="563" y="13127"/>
                  <a:pt x="773" y="13006"/>
                </a:cubicBezTo>
                <a:lnTo>
                  <a:pt x="23302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4" name="Google Shape;5064;p37"/>
          <p:cNvSpPr/>
          <p:nvPr/>
        </p:nvSpPr>
        <p:spPr>
          <a:xfrm>
            <a:off x="1638716" y="3742037"/>
            <a:ext cx="733986" cy="521567"/>
          </a:xfrm>
          <a:custGeom>
            <a:avLst/>
            <a:gdLst/>
            <a:ahLst/>
            <a:cxnLst/>
            <a:rect l="l" t="t" r="r" b="b"/>
            <a:pathLst>
              <a:path w="23303" h="16559" extrusionOk="0">
                <a:moveTo>
                  <a:pt x="23302" y="1"/>
                </a:moveTo>
                <a:lnTo>
                  <a:pt x="1" y="13455"/>
                </a:lnTo>
                <a:lnTo>
                  <a:pt x="1" y="16558"/>
                </a:lnTo>
                <a:cubicBezTo>
                  <a:pt x="280" y="16558"/>
                  <a:pt x="563" y="16493"/>
                  <a:pt x="773" y="16372"/>
                </a:cubicBezTo>
                <a:lnTo>
                  <a:pt x="23302" y="3367"/>
                </a:lnTo>
                <a:lnTo>
                  <a:pt x="2330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5" name="Google Shape;5065;p37"/>
          <p:cNvSpPr/>
          <p:nvPr/>
        </p:nvSpPr>
        <p:spPr>
          <a:xfrm>
            <a:off x="2556200" y="3411694"/>
            <a:ext cx="137644" cy="527489"/>
          </a:xfrm>
          <a:custGeom>
            <a:avLst/>
            <a:gdLst/>
            <a:ahLst/>
            <a:cxnLst/>
            <a:rect l="l" t="t" r="r" b="b"/>
            <a:pathLst>
              <a:path w="4370" h="16747" extrusionOk="0">
                <a:moveTo>
                  <a:pt x="4234" y="0"/>
                </a:moveTo>
                <a:lnTo>
                  <a:pt x="1" y="13850"/>
                </a:lnTo>
                <a:lnTo>
                  <a:pt x="1" y="13855"/>
                </a:lnTo>
                <a:lnTo>
                  <a:pt x="1" y="16747"/>
                </a:lnTo>
                <a:cubicBezTo>
                  <a:pt x="117" y="16661"/>
                  <a:pt x="211" y="16527"/>
                  <a:pt x="262" y="16361"/>
                </a:cubicBezTo>
                <a:lnTo>
                  <a:pt x="4113" y="3772"/>
                </a:lnTo>
                <a:cubicBezTo>
                  <a:pt x="4252" y="3296"/>
                  <a:pt x="4369" y="2517"/>
                  <a:pt x="4369" y="2028"/>
                </a:cubicBezTo>
                <a:lnTo>
                  <a:pt x="4369" y="455"/>
                </a:lnTo>
                <a:cubicBezTo>
                  <a:pt x="4369" y="283"/>
                  <a:pt x="4320" y="128"/>
                  <a:pt x="42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6" name="Google Shape;5066;p37"/>
          <p:cNvSpPr/>
          <p:nvPr/>
        </p:nvSpPr>
        <p:spPr>
          <a:xfrm>
            <a:off x="2556200" y="3848056"/>
            <a:ext cx="31" cy="91122"/>
          </a:xfrm>
          <a:custGeom>
            <a:avLst/>
            <a:gdLst/>
            <a:ahLst/>
            <a:cxnLst/>
            <a:rect l="l" t="t" r="r" b="b"/>
            <a:pathLst>
              <a:path w="1" h="2893" extrusionOk="0">
                <a:moveTo>
                  <a:pt x="1" y="1"/>
                </a:moveTo>
                <a:lnTo>
                  <a:pt x="1" y="2893"/>
                </a:lnTo>
                <a:lnTo>
                  <a:pt x="1" y="2893"/>
                </a:lnTo>
                <a:lnTo>
                  <a:pt x="1" y="1"/>
                </a:lnTo>
                <a:close/>
              </a:path>
            </a:pathLst>
          </a:custGeom>
          <a:solidFill>
            <a:srgbClr val="1C9F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7" name="Google Shape;5067;p37"/>
          <p:cNvSpPr/>
          <p:nvPr/>
        </p:nvSpPr>
        <p:spPr>
          <a:xfrm>
            <a:off x="3080221" y="1683284"/>
            <a:ext cx="239696" cy="236987"/>
          </a:xfrm>
          <a:custGeom>
            <a:avLst/>
            <a:gdLst/>
            <a:ahLst/>
            <a:cxnLst/>
            <a:rect l="l" t="t" r="r" b="b"/>
            <a:pathLst>
              <a:path w="7610" h="7524" extrusionOk="0">
                <a:moveTo>
                  <a:pt x="928" y="0"/>
                </a:moveTo>
                <a:cubicBezTo>
                  <a:pt x="625" y="0"/>
                  <a:pt x="316" y="18"/>
                  <a:pt x="0" y="55"/>
                </a:cubicBezTo>
                <a:cubicBezTo>
                  <a:pt x="420" y="1062"/>
                  <a:pt x="686" y="2241"/>
                  <a:pt x="779" y="3578"/>
                </a:cubicBezTo>
                <a:lnTo>
                  <a:pt x="7610" y="7523"/>
                </a:lnTo>
                <a:cubicBezTo>
                  <a:pt x="7368" y="4269"/>
                  <a:pt x="6079" y="1961"/>
                  <a:pt x="4117" y="820"/>
                </a:cubicBezTo>
                <a:lnTo>
                  <a:pt x="3965" y="731"/>
                </a:lnTo>
                <a:cubicBezTo>
                  <a:pt x="3074" y="250"/>
                  <a:pt x="2050" y="0"/>
                  <a:pt x="928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8" name="Google Shape;5068;p37"/>
          <p:cNvSpPr/>
          <p:nvPr/>
        </p:nvSpPr>
        <p:spPr>
          <a:xfrm>
            <a:off x="3080221" y="1683252"/>
            <a:ext cx="239696" cy="237019"/>
          </a:xfrm>
          <a:custGeom>
            <a:avLst/>
            <a:gdLst/>
            <a:ahLst/>
            <a:cxnLst/>
            <a:rect l="l" t="t" r="r" b="b"/>
            <a:pathLst>
              <a:path w="7610" h="7525" extrusionOk="0">
                <a:moveTo>
                  <a:pt x="934" y="0"/>
                </a:moveTo>
                <a:cubicBezTo>
                  <a:pt x="631" y="0"/>
                  <a:pt x="320" y="21"/>
                  <a:pt x="0" y="56"/>
                </a:cubicBezTo>
                <a:cubicBezTo>
                  <a:pt x="324" y="835"/>
                  <a:pt x="559" y="1714"/>
                  <a:pt x="689" y="2694"/>
                </a:cubicBezTo>
                <a:lnTo>
                  <a:pt x="1172" y="3807"/>
                </a:lnTo>
                <a:lnTo>
                  <a:pt x="1248" y="3853"/>
                </a:lnTo>
                <a:lnTo>
                  <a:pt x="1993" y="2731"/>
                </a:lnTo>
                <a:cubicBezTo>
                  <a:pt x="2066" y="2621"/>
                  <a:pt x="2190" y="2562"/>
                  <a:pt x="2314" y="2562"/>
                </a:cubicBezTo>
                <a:cubicBezTo>
                  <a:pt x="2379" y="2562"/>
                  <a:pt x="2445" y="2580"/>
                  <a:pt x="2500" y="2611"/>
                </a:cubicBezTo>
                <a:lnTo>
                  <a:pt x="4351" y="3680"/>
                </a:lnTo>
                <a:cubicBezTo>
                  <a:pt x="4523" y="3780"/>
                  <a:pt x="4589" y="4004"/>
                  <a:pt x="4503" y="4179"/>
                </a:cubicBezTo>
                <a:lnTo>
                  <a:pt x="3907" y="5387"/>
                </a:lnTo>
                <a:lnTo>
                  <a:pt x="7610" y="7524"/>
                </a:lnTo>
                <a:cubicBezTo>
                  <a:pt x="7368" y="4270"/>
                  <a:pt x="6079" y="1962"/>
                  <a:pt x="4117" y="821"/>
                </a:cubicBezTo>
                <a:lnTo>
                  <a:pt x="3965" y="732"/>
                </a:lnTo>
                <a:cubicBezTo>
                  <a:pt x="3075" y="253"/>
                  <a:pt x="2055" y="0"/>
                  <a:pt x="9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9" name="Google Shape;5069;p37"/>
          <p:cNvSpPr/>
          <p:nvPr/>
        </p:nvSpPr>
        <p:spPr>
          <a:xfrm>
            <a:off x="3124412" y="1875700"/>
            <a:ext cx="164102" cy="114619"/>
          </a:xfrm>
          <a:custGeom>
            <a:avLst/>
            <a:gdLst/>
            <a:ahLst/>
            <a:cxnLst/>
            <a:rect l="l" t="t" r="r" b="b"/>
            <a:pathLst>
              <a:path w="5210" h="3639" extrusionOk="0">
                <a:moveTo>
                  <a:pt x="986" y="1"/>
                </a:moveTo>
                <a:lnTo>
                  <a:pt x="0" y="2442"/>
                </a:lnTo>
                <a:cubicBezTo>
                  <a:pt x="145" y="2718"/>
                  <a:pt x="1896" y="3090"/>
                  <a:pt x="1996" y="3411"/>
                </a:cubicBezTo>
                <a:cubicBezTo>
                  <a:pt x="2040" y="3553"/>
                  <a:pt x="2155" y="3638"/>
                  <a:pt x="2285" y="3638"/>
                </a:cubicBezTo>
                <a:cubicBezTo>
                  <a:pt x="2329" y="3638"/>
                  <a:pt x="2375" y="3628"/>
                  <a:pt x="2421" y="3607"/>
                </a:cubicBezTo>
                <a:lnTo>
                  <a:pt x="4979" y="2455"/>
                </a:lnTo>
                <a:cubicBezTo>
                  <a:pt x="5031" y="2432"/>
                  <a:pt x="5079" y="2423"/>
                  <a:pt x="5122" y="2423"/>
                </a:cubicBezTo>
                <a:cubicBezTo>
                  <a:pt x="5154" y="2423"/>
                  <a:pt x="5183" y="2428"/>
                  <a:pt x="5210" y="2435"/>
                </a:cubicBezTo>
                <a:lnTo>
                  <a:pt x="986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0" name="Google Shape;5070;p37"/>
          <p:cNvSpPr/>
          <p:nvPr/>
        </p:nvSpPr>
        <p:spPr>
          <a:xfrm>
            <a:off x="2450968" y="1687158"/>
            <a:ext cx="707780" cy="963792"/>
          </a:xfrm>
          <a:custGeom>
            <a:avLst/>
            <a:gdLst/>
            <a:ahLst/>
            <a:cxnLst/>
            <a:rect l="l" t="t" r="r" b="b"/>
            <a:pathLst>
              <a:path w="22471" h="30599" extrusionOk="0">
                <a:moveTo>
                  <a:pt x="15095" y="8609"/>
                </a:moveTo>
                <a:cubicBezTo>
                  <a:pt x="15124" y="8609"/>
                  <a:pt x="15148" y="8617"/>
                  <a:pt x="15168" y="8635"/>
                </a:cubicBezTo>
                <a:cubicBezTo>
                  <a:pt x="15764" y="9170"/>
                  <a:pt x="16089" y="10158"/>
                  <a:pt x="16089" y="11541"/>
                </a:cubicBezTo>
                <a:cubicBezTo>
                  <a:pt x="16089" y="14638"/>
                  <a:pt x="13916" y="18403"/>
                  <a:pt x="11237" y="19948"/>
                </a:cubicBezTo>
                <a:cubicBezTo>
                  <a:pt x="10422" y="20419"/>
                  <a:pt x="9701" y="20645"/>
                  <a:pt x="9093" y="20645"/>
                </a:cubicBezTo>
                <a:cubicBezTo>
                  <a:pt x="8780" y="20645"/>
                  <a:pt x="8496" y="20585"/>
                  <a:pt x="8245" y="20469"/>
                </a:cubicBezTo>
                <a:cubicBezTo>
                  <a:pt x="7399" y="20075"/>
                  <a:pt x="14056" y="8609"/>
                  <a:pt x="15095" y="8609"/>
                </a:cubicBezTo>
                <a:close/>
                <a:moveTo>
                  <a:pt x="18070" y="1"/>
                </a:moveTo>
                <a:cubicBezTo>
                  <a:pt x="17944" y="1"/>
                  <a:pt x="17820" y="61"/>
                  <a:pt x="17747" y="170"/>
                </a:cubicBezTo>
                <a:lnTo>
                  <a:pt x="15623" y="3363"/>
                </a:lnTo>
                <a:cubicBezTo>
                  <a:pt x="15515" y="3525"/>
                  <a:pt x="15273" y="3642"/>
                  <a:pt x="15078" y="3642"/>
                </a:cubicBezTo>
                <a:cubicBezTo>
                  <a:pt x="15074" y="3642"/>
                  <a:pt x="15071" y="3642"/>
                  <a:pt x="15068" y="3642"/>
                </a:cubicBezTo>
                <a:cubicBezTo>
                  <a:pt x="15022" y="3640"/>
                  <a:pt x="14977" y="3640"/>
                  <a:pt x="14931" y="3640"/>
                </a:cubicBezTo>
                <a:cubicBezTo>
                  <a:pt x="14733" y="3640"/>
                  <a:pt x="14530" y="3652"/>
                  <a:pt x="14323" y="3676"/>
                </a:cubicBezTo>
                <a:lnTo>
                  <a:pt x="14323" y="1339"/>
                </a:lnTo>
                <a:lnTo>
                  <a:pt x="12906" y="522"/>
                </a:lnTo>
                <a:cubicBezTo>
                  <a:pt x="12878" y="507"/>
                  <a:pt x="12847" y="499"/>
                  <a:pt x="12814" y="499"/>
                </a:cubicBezTo>
                <a:cubicBezTo>
                  <a:pt x="12770" y="499"/>
                  <a:pt x="12723" y="513"/>
                  <a:pt x="12672" y="543"/>
                </a:cubicBezTo>
                <a:lnTo>
                  <a:pt x="9800" y="2201"/>
                </a:lnTo>
                <a:cubicBezTo>
                  <a:pt x="9627" y="2301"/>
                  <a:pt x="9475" y="2539"/>
                  <a:pt x="9458" y="2736"/>
                </a:cubicBezTo>
                <a:lnTo>
                  <a:pt x="9168" y="5935"/>
                </a:lnTo>
                <a:cubicBezTo>
                  <a:pt x="9151" y="6132"/>
                  <a:pt x="9017" y="6397"/>
                  <a:pt x="8872" y="6531"/>
                </a:cubicBezTo>
                <a:cubicBezTo>
                  <a:pt x="8310" y="7045"/>
                  <a:pt x="7779" y="7614"/>
                  <a:pt x="7276" y="8221"/>
                </a:cubicBezTo>
                <a:cubicBezTo>
                  <a:pt x="7180" y="8334"/>
                  <a:pt x="7015" y="8404"/>
                  <a:pt x="6860" y="8404"/>
                </a:cubicBezTo>
                <a:cubicBezTo>
                  <a:pt x="6808" y="8404"/>
                  <a:pt x="6756" y="8396"/>
                  <a:pt x="6710" y="8379"/>
                </a:cubicBezTo>
                <a:lnTo>
                  <a:pt x="4865" y="7735"/>
                </a:lnTo>
                <a:cubicBezTo>
                  <a:pt x="4823" y="7720"/>
                  <a:pt x="4778" y="7713"/>
                  <a:pt x="4733" y="7713"/>
                </a:cubicBezTo>
                <a:cubicBezTo>
                  <a:pt x="4581" y="7713"/>
                  <a:pt x="4425" y="7795"/>
                  <a:pt x="4348" y="7928"/>
                </a:cubicBezTo>
                <a:lnTo>
                  <a:pt x="2234" y="11586"/>
                </a:lnTo>
                <a:cubicBezTo>
                  <a:pt x="2137" y="11759"/>
                  <a:pt x="2179" y="12004"/>
                  <a:pt x="2328" y="12131"/>
                </a:cubicBezTo>
                <a:lnTo>
                  <a:pt x="3807" y="13406"/>
                </a:lnTo>
                <a:cubicBezTo>
                  <a:pt x="3958" y="13535"/>
                  <a:pt x="4020" y="13790"/>
                  <a:pt x="3951" y="13976"/>
                </a:cubicBezTo>
                <a:cubicBezTo>
                  <a:pt x="3676" y="14714"/>
                  <a:pt x="3452" y="15462"/>
                  <a:pt x="3286" y="16204"/>
                </a:cubicBezTo>
                <a:cubicBezTo>
                  <a:pt x="3245" y="16396"/>
                  <a:pt x="3083" y="16645"/>
                  <a:pt x="2920" y="16758"/>
                </a:cubicBezTo>
                <a:lnTo>
                  <a:pt x="293" y="18607"/>
                </a:lnTo>
                <a:cubicBezTo>
                  <a:pt x="131" y="18720"/>
                  <a:pt x="0" y="18976"/>
                  <a:pt x="0" y="19172"/>
                </a:cubicBezTo>
                <a:lnTo>
                  <a:pt x="0" y="22489"/>
                </a:lnTo>
                <a:cubicBezTo>
                  <a:pt x="0" y="22592"/>
                  <a:pt x="41" y="22665"/>
                  <a:pt x="103" y="22703"/>
                </a:cubicBezTo>
                <a:lnTo>
                  <a:pt x="3428" y="24624"/>
                </a:lnTo>
                <a:lnTo>
                  <a:pt x="2217" y="27071"/>
                </a:lnTo>
                <a:cubicBezTo>
                  <a:pt x="2128" y="27247"/>
                  <a:pt x="2196" y="27471"/>
                  <a:pt x="2365" y="27571"/>
                </a:cubicBezTo>
                <a:lnTo>
                  <a:pt x="6889" y="30192"/>
                </a:lnTo>
                <a:cubicBezTo>
                  <a:pt x="6947" y="30224"/>
                  <a:pt x="7012" y="30240"/>
                  <a:pt x="7076" y="30240"/>
                </a:cubicBezTo>
                <a:cubicBezTo>
                  <a:pt x="7202" y="30240"/>
                  <a:pt x="7326" y="30181"/>
                  <a:pt x="7400" y="30071"/>
                </a:cubicBezTo>
                <a:lnTo>
                  <a:pt x="9454" y="27971"/>
                </a:lnTo>
                <a:cubicBezTo>
                  <a:pt x="9461" y="28064"/>
                  <a:pt x="9502" y="28133"/>
                  <a:pt x="9564" y="28165"/>
                </a:cubicBezTo>
                <a:lnTo>
                  <a:pt x="13775" y="30598"/>
                </a:lnTo>
                <a:lnTo>
                  <a:pt x="13888" y="27299"/>
                </a:lnTo>
                <a:cubicBezTo>
                  <a:pt x="13888" y="27299"/>
                  <a:pt x="12999" y="26150"/>
                  <a:pt x="13016" y="25951"/>
                </a:cubicBezTo>
                <a:lnTo>
                  <a:pt x="17606" y="20951"/>
                </a:lnTo>
                <a:cubicBezTo>
                  <a:pt x="17649" y="20966"/>
                  <a:pt x="17694" y="20973"/>
                  <a:pt x="17739" y="20973"/>
                </a:cubicBezTo>
                <a:cubicBezTo>
                  <a:pt x="17893" y="20973"/>
                  <a:pt x="18048" y="20892"/>
                  <a:pt x="18123" y="20762"/>
                </a:cubicBezTo>
                <a:lnTo>
                  <a:pt x="20236" y="17103"/>
                </a:lnTo>
                <a:cubicBezTo>
                  <a:pt x="20336" y="16931"/>
                  <a:pt x="20295" y="16686"/>
                  <a:pt x="20144" y="16559"/>
                </a:cubicBezTo>
                <a:lnTo>
                  <a:pt x="22178" y="10083"/>
                </a:lnTo>
                <a:cubicBezTo>
                  <a:pt x="22340" y="9969"/>
                  <a:pt x="22471" y="9714"/>
                  <a:pt x="22471" y="9517"/>
                </a:cubicBezTo>
                <a:lnTo>
                  <a:pt x="22367" y="5993"/>
                </a:lnTo>
                <a:lnTo>
                  <a:pt x="22367" y="5990"/>
                </a:lnTo>
                <a:cubicBezTo>
                  <a:pt x="22336" y="5972"/>
                  <a:pt x="22299" y="5961"/>
                  <a:pt x="22258" y="5961"/>
                </a:cubicBezTo>
                <a:cubicBezTo>
                  <a:pt x="22222" y="5961"/>
                  <a:pt x="22183" y="5969"/>
                  <a:pt x="22143" y="5987"/>
                </a:cubicBezTo>
                <a:lnTo>
                  <a:pt x="20257" y="1618"/>
                </a:lnTo>
                <a:cubicBezTo>
                  <a:pt x="20343" y="1442"/>
                  <a:pt x="20278" y="1218"/>
                  <a:pt x="20105" y="1118"/>
                </a:cubicBezTo>
                <a:lnTo>
                  <a:pt x="18258" y="49"/>
                </a:lnTo>
                <a:cubicBezTo>
                  <a:pt x="18199" y="17"/>
                  <a:pt x="18134" y="1"/>
                  <a:pt x="1807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1" name="Google Shape;5071;p37"/>
          <p:cNvSpPr/>
          <p:nvPr/>
        </p:nvSpPr>
        <p:spPr>
          <a:xfrm>
            <a:off x="2938168" y="1687189"/>
            <a:ext cx="242184" cy="205175"/>
          </a:xfrm>
          <a:custGeom>
            <a:avLst/>
            <a:gdLst/>
            <a:ahLst/>
            <a:cxnLst/>
            <a:rect l="l" t="t" r="r" b="b"/>
            <a:pathLst>
              <a:path w="7689" h="6514" extrusionOk="0">
                <a:moveTo>
                  <a:pt x="2599" y="1"/>
                </a:moveTo>
                <a:cubicBezTo>
                  <a:pt x="2475" y="1"/>
                  <a:pt x="2352" y="61"/>
                  <a:pt x="2279" y="169"/>
                </a:cubicBezTo>
                <a:lnTo>
                  <a:pt x="155" y="3362"/>
                </a:lnTo>
                <a:cubicBezTo>
                  <a:pt x="117" y="3421"/>
                  <a:pt x="62" y="3469"/>
                  <a:pt x="0" y="3510"/>
                </a:cubicBezTo>
                <a:lnTo>
                  <a:pt x="3030" y="5262"/>
                </a:lnTo>
                <a:lnTo>
                  <a:pt x="5196" y="6513"/>
                </a:lnTo>
                <a:lnTo>
                  <a:pt x="7031" y="4396"/>
                </a:lnTo>
                <a:lnTo>
                  <a:pt x="7602" y="3241"/>
                </a:lnTo>
                <a:cubicBezTo>
                  <a:pt x="7689" y="3061"/>
                  <a:pt x="7620" y="2838"/>
                  <a:pt x="7451" y="2741"/>
                </a:cubicBezTo>
                <a:lnTo>
                  <a:pt x="4637" y="1117"/>
                </a:lnTo>
                <a:lnTo>
                  <a:pt x="2782" y="48"/>
                </a:lnTo>
                <a:cubicBezTo>
                  <a:pt x="2725" y="16"/>
                  <a:pt x="2661" y="1"/>
                  <a:pt x="2599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2" name="Google Shape;5072;p37"/>
          <p:cNvSpPr/>
          <p:nvPr/>
        </p:nvSpPr>
        <p:spPr>
          <a:xfrm>
            <a:off x="2454559" y="2208594"/>
            <a:ext cx="248799" cy="151723"/>
          </a:xfrm>
          <a:custGeom>
            <a:avLst/>
            <a:gdLst/>
            <a:ahLst/>
            <a:cxnLst/>
            <a:rect l="l" t="t" r="r" b="b"/>
            <a:pathLst>
              <a:path w="7899" h="4817" extrusionOk="0">
                <a:moveTo>
                  <a:pt x="3000" y="0"/>
                </a:moveTo>
                <a:cubicBezTo>
                  <a:pt x="2941" y="83"/>
                  <a:pt x="2872" y="155"/>
                  <a:pt x="2806" y="203"/>
                </a:cubicBezTo>
                <a:lnTo>
                  <a:pt x="179" y="2052"/>
                </a:lnTo>
                <a:cubicBezTo>
                  <a:pt x="110" y="2100"/>
                  <a:pt x="52" y="2179"/>
                  <a:pt x="0" y="2262"/>
                </a:cubicBezTo>
                <a:lnTo>
                  <a:pt x="4413" y="4816"/>
                </a:lnTo>
                <a:lnTo>
                  <a:pt x="7899" y="2834"/>
                </a:lnTo>
                <a:lnTo>
                  <a:pt x="3000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3" name="Google Shape;5073;p37"/>
          <p:cNvSpPr/>
          <p:nvPr/>
        </p:nvSpPr>
        <p:spPr>
          <a:xfrm>
            <a:off x="2519380" y="1930222"/>
            <a:ext cx="237302" cy="215065"/>
          </a:xfrm>
          <a:custGeom>
            <a:avLst/>
            <a:gdLst/>
            <a:ahLst/>
            <a:cxnLst/>
            <a:rect l="l" t="t" r="r" b="b"/>
            <a:pathLst>
              <a:path w="7534" h="6828" extrusionOk="0">
                <a:moveTo>
                  <a:pt x="2521" y="0"/>
                </a:moveTo>
                <a:cubicBezTo>
                  <a:pt x="2383" y="14"/>
                  <a:pt x="2245" y="90"/>
                  <a:pt x="2176" y="211"/>
                </a:cubicBezTo>
                <a:lnTo>
                  <a:pt x="62" y="3869"/>
                </a:lnTo>
                <a:cubicBezTo>
                  <a:pt x="14" y="3956"/>
                  <a:pt x="0" y="4055"/>
                  <a:pt x="18" y="4152"/>
                </a:cubicBezTo>
                <a:lnTo>
                  <a:pt x="4641" y="6827"/>
                </a:lnTo>
                <a:lnTo>
                  <a:pt x="7534" y="2917"/>
                </a:lnTo>
                <a:lnTo>
                  <a:pt x="2521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4" name="Google Shape;5074;p37"/>
          <p:cNvSpPr/>
          <p:nvPr/>
        </p:nvSpPr>
        <p:spPr>
          <a:xfrm>
            <a:off x="2750255" y="1702938"/>
            <a:ext cx="240168" cy="157078"/>
          </a:xfrm>
          <a:custGeom>
            <a:avLst/>
            <a:gdLst/>
            <a:ahLst/>
            <a:cxnLst/>
            <a:rect l="l" t="t" r="r" b="b"/>
            <a:pathLst>
              <a:path w="7625" h="4987" extrusionOk="0">
                <a:moveTo>
                  <a:pt x="3315" y="0"/>
                </a:moveTo>
                <a:cubicBezTo>
                  <a:pt x="3269" y="0"/>
                  <a:pt x="3221" y="13"/>
                  <a:pt x="3170" y="42"/>
                </a:cubicBezTo>
                <a:lnTo>
                  <a:pt x="298" y="1700"/>
                </a:lnTo>
                <a:cubicBezTo>
                  <a:pt x="177" y="1769"/>
                  <a:pt x="62" y="1910"/>
                  <a:pt x="0" y="2058"/>
                </a:cubicBezTo>
                <a:lnTo>
                  <a:pt x="5069" y="4986"/>
                </a:lnTo>
                <a:lnTo>
                  <a:pt x="7624" y="3510"/>
                </a:lnTo>
                <a:lnTo>
                  <a:pt x="7624" y="2458"/>
                </a:lnTo>
                <a:lnTo>
                  <a:pt x="6731" y="1941"/>
                </a:lnTo>
                <a:lnTo>
                  <a:pt x="4821" y="838"/>
                </a:lnTo>
                <a:lnTo>
                  <a:pt x="4787" y="817"/>
                </a:lnTo>
                <a:lnTo>
                  <a:pt x="3401" y="21"/>
                </a:lnTo>
                <a:cubicBezTo>
                  <a:pt x="3377" y="7"/>
                  <a:pt x="3349" y="0"/>
                  <a:pt x="331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5" name="Google Shape;5075;p37"/>
          <p:cNvSpPr/>
          <p:nvPr/>
        </p:nvSpPr>
        <p:spPr>
          <a:xfrm>
            <a:off x="2583981" y="1763948"/>
            <a:ext cx="707812" cy="903632"/>
          </a:xfrm>
          <a:custGeom>
            <a:avLst/>
            <a:gdLst/>
            <a:ahLst/>
            <a:cxnLst/>
            <a:rect l="l" t="t" r="r" b="b"/>
            <a:pathLst>
              <a:path w="22472" h="28689" extrusionOk="0">
                <a:moveTo>
                  <a:pt x="13404" y="8076"/>
                </a:moveTo>
                <a:cubicBezTo>
                  <a:pt x="14996" y="8076"/>
                  <a:pt x="16089" y="9344"/>
                  <a:pt x="16089" y="11541"/>
                </a:cubicBezTo>
                <a:cubicBezTo>
                  <a:pt x="16089" y="14638"/>
                  <a:pt x="13917" y="18403"/>
                  <a:pt x="11238" y="19947"/>
                </a:cubicBezTo>
                <a:cubicBezTo>
                  <a:pt x="10458" y="20397"/>
                  <a:pt x="9721" y="20610"/>
                  <a:pt x="9068" y="20610"/>
                </a:cubicBezTo>
                <a:cubicBezTo>
                  <a:pt x="7476" y="20610"/>
                  <a:pt x="6383" y="19342"/>
                  <a:pt x="6383" y="17148"/>
                </a:cubicBezTo>
                <a:cubicBezTo>
                  <a:pt x="6383" y="14051"/>
                  <a:pt x="8556" y="10286"/>
                  <a:pt x="11238" y="8738"/>
                </a:cubicBezTo>
                <a:cubicBezTo>
                  <a:pt x="12016" y="8289"/>
                  <a:pt x="12752" y="8076"/>
                  <a:pt x="13404" y="8076"/>
                </a:cubicBezTo>
                <a:close/>
                <a:moveTo>
                  <a:pt x="18069" y="1"/>
                </a:moveTo>
                <a:cubicBezTo>
                  <a:pt x="17944" y="1"/>
                  <a:pt x="17820" y="60"/>
                  <a:pt x="17748" y="169"/>
                </a:cubicBezTo>
                <a:lnTo>
                  <a:pt x="15623" y="3363"/>
                </a:lnTo>
                <a:cubicBezTo>
                  <a:pt x="15515" y="3526"/>
                  <a:pt x="15272" y="3642"/>
                  <a:pt x="15073" y="3642"/>
                </a:cubicBezTo>
                <a:cubicBezTo>
                  <a:pt x="15070" y="3642"/>
                  <a:pt x="15068" y="3642"/>
                  <a:pt x="15065" y="3642"/>
                </a:cubicBezTo>
                <a:cubicBezTo>
                  <a:pt x="15015" y="3640"/>
                  <a:pt x="14965" y="3639"/>
                  <a:pt x="14914" y="3639"/>
                </a:cubicBezTo>
                <a:cubicBezTo>
                  <a:pt x="14522" y="3639"/>
                  <a:pt x="14110" y="3685"/>
                  <a:pt x="13683" y="3780"/>
                </a:cubicBezTo>
                <a:cubicBezTo>
                  <a:pt x="13655" y="3786"/>
                  <a:pt x="13628" y="3789"/>
                  <a:pt x="13602" y="3789"/>
                </a:cubicBezTo>
                <a:cubicBezTo>
                  <a:pt x="13444" y="3789"/>
                  <a:pt x="13317" y="3679"/>
                  <a:pt x="13300" y="3511"/>
                </a:cubicBezTo>
                <a:lnTo>
                  <a:pt x="13021" y="718"/>
                </a:lnTo>
                <a:cubicBezTo>
                  <a:pt x="13006" y="579"/>
                  <a:pt x="12924" y="499"/>
                  <a:pt x="12817" y="499"/>
                </a:cubicBezTo>
                <a:cubicBezTo>
                  <a:pt x="12772" y="499"/>
                  <a:pt x="12723" y="513"/>
                  <a:pt x="12672" y="542"/>
                </a:cubicBezTo>
                <a:lnTo>
                  <a:pt x="9800" y="2201"/>
                </a:lnTo>
                <a:cubicBezTo>
                  <a:pt x="9628" y="2300"/>
                  <a:pt x="9476" y="2538"/>
                  <a:pt x="9458" y="2739"/>
                </a:cubicBezTo>
                <a:lnTo>
                  <a:pt x="9169" y="5935"/>
                </a:lnTo>
                <a:cubicBezTo>
                  <a:pt x="9152" y="6132"/>
                  <a:pt x="9017" y="6396"/>
                  <a:pt x="8873" y="6531"/>
                </a:cubicBezTo>
                <a:cubicBezTo>
                  <a:pt x="8311" y="7045"/>
                  <a:pt x="7779" y="7614"/>
                  <a:pt x="7276" y="8221"/>
                </a:cubicBezTo>
                <a:cubicBezTo>
                  <a:pt x="7181" y="8334"/>
                  <a:pt x="7016" y="8403"/>
                  <a:pt x="6861" y="8403"/>
                </a:cubicBezTo>
                <a:cubicBezTo>
                  <a:pt x="6809" y="8403"/>
                  <a:pt x="6758" y="8396"/>
                  <a:pt x="6711" y="8379"/>
                </a:cubicBezTo>
                <a:lnTo>
                  <a:pt x="4866" y="7734"/>
                </a:lnTo>
                <a:cubicBezTo>
                  <a:pt x="4823" y="7720"/>
                  <a:pt x="4779" y="7713"/>
                  <a:pt x="4734" y="7713"/>
                </a:cubicBezTo>
                <a:cubicBezTo>
                  <a:pt x="4581" y="7713"/>
                  <a:pt x="4426" y="7794"/>
                  <a:pt x="4348" y="7927"/>
                </a:cubicBezTo>
                <a:lnTo>
                  <a:pt x="2235" y="11586"/>
                </a:lnTo>
                <a:cubicBezTo>
                  <a:pt x="2139" y="11759"/>
                  <a:pt x="2180" y="12003"/>
                  <a:pt x="2328" y="12131"/>
                </a:cubicBezTo>
                <a:lnTo>
                  <a:pt x="3807" y="13406"/>
                </a:lnTo>
                <a:cubicBezTo>
                  <a:pt x="3960" y="13534"/>
                  <a:pt x="4022" y="13789"/>
                  <a:pt x="3952" y="13976"/>
                </a:cubicBezTo>
                <a:cubicBezTo>
                  <a:pt x="3677" y="14713"/>
                  <a:pt x="3452" y="15462"/>
                  <a:pt x="3287" y="16203"/>
                </a:cubicBezTo>
                <a:cubicBezTo>
                  <a:pt x="3245" y="16396"/>
                  <a:pt x="3080" y="16644"/>
                  <a:pt x="2921" y="16758"/>
                </a:cubicBezTo>
                <a:lnTo>
                  <a:pt x="294" y="18607"/>
                </a:lnTo>
                <a:cubicBezTo>
                  <a:pt x="132" y="18720"/>
                  <a:pt x="1" y="18975"/>
                  <a:pt x="1" y="19172"/>
                </a:cubicBezTo>
                <a:lnTo>
                  <a:pt x="1" y="22488"/>
                </a:lnTo>
                <a:cubicBezTo>
                  <a:pt x="1" y="22641"/>
                  <a:pt x="86" y="22731"/>
                  <a:pt x="206" y="22731"/>
                </a:cubicBezTo>
                <a:cubicBezTo>
                  <a:pt x="244" y="22731"/>
                  <a:pt x="285" y="22722"/>
                  <a:pt x="328" y="22703"/>
                </a:cubicBezTo>
                <a:lnTo>
                  <a:pt x="2887" y="21548"/>
                </a:lnTo>
                <a:cubicBezTo>
                  <a:pt x="2931" y="21528"/>
                  <a:pt x="2976" y="21518"/>
                  <a:pt x="3020" y="21518"/>
                </a:cubicBezTo>
                <a:cubicBezTo>
                  <a:pt x="3150" y="21518"/>
                  <a:pt x="3267" y="21604"/>
                  <a:pt x="3311" y="21744"/>
                </a:cubicBezTo>
                <a:cubicBezTo>
                  <a:pt x="3459" y="22216"/>
                  <a:pt x="3653" y="22637"/>
                  <a:pt x="3883" y="23013"/>
                </a:cubicBezTo>
                <a:cubicBezTo>
                  <a:pt x="3987" y="23182"/>
                  <a:pt x="4008" y="23454"/>
                  <a:pt x="3921" y="23634"/>
                </a:cubicBezTo>
                <a:lnTo>
                  <a:pt x="2214" y="27071"/>
                </a:lnTo>
                <a:cubicBezTo>
                  <a:pt x="2128" y="27247"/>
                  <a:pt x="2197" y="27471"/>
                  <a:pt x="2367" y="27571"/>
                </a:cubicBezTo>
                <a:lnTo>
                  <a:pt x="4218" y="28640"/>
                </a:lnTo>
                <a:cubicBezTo>
                  <a:pt x="4276" y="28673"/>
                  <a:pt x="4341" y="28688"/>
                  <a:pt x="4405" y="28688"/>
                </a:cubicBezTo>
                <a:cubicBezTo>
                  <a:pt x="4530" y="28688"/>
                  <a:pt x="4654" y="28629"/>
                  <a:pt x="4725" y="28519"/>
                </a:cubicBezTo>
                <a:lnTo>
                  <a:pt x="6852" y="25323"/>
                </a:lnTo>
                <a:cubicBezTo>
                  <a:pt x="6958" y="25163"/>
                  <a:pt x="7201" y="25047"/>
                  <a:pt x="7399" y="25047"/>
                </a:cubicBezTo>
                <a:cubicBezTo>
                  <a:pt x="7401" y="25047"/>
                  <a:pt x="7404" y="25047"/>
                  <a:pt x="7407" y="25047"/>
                </a:cubicBezTo>
                <a:cubicBezTo>
                  <a:pt x="7456" y="25049"/>
                  <a:pt x="7506" y="25050"/>
                  <a:pt x="7556" y="25050"/>
                </a:cubicBezTo>
                <a:cubicBezTo>
                  <a:pt x="7949" y="25050"/>
                  <a:pt x="8362" y="25001"/>
                  <a:pt x="8790" y="24909"/>
                </a:cubicBezTo>
                <a:cubicBezTo>
                  <a:pt x="8817" y="24903"/>
                  <a:pt x="8845" y="24899"/>
                  <a:pt x="8871" y="24899"/>
                </a:cubicBezTo>
                <a:cubicBezTo>
                  <a:pt x="9029" y="24899"/>
                  <a:pt x="9158" y="25010"/>
                  <a:pt x="9173" y="25178"/>
                </a:cubicBezTo>
                <a:lnTo>
                  <a:pt x="9455" y="27971"/>
                </a:lnTo>
                <a:cubicBezTo>
                  <a:pt x="9467" y="28110"/>
                  <a:pt x="9549" y="28190"/>
                  <a:pt x="9656" y="28190"/>
                </a:cubicBezTo>
                <a:cubicBezTo>
                  <a:pt x="9700" y="28190"/>
                  <a:pt x="9750" y="28176"/>
                  <a:pt x="9800" y="28147"/>
                </a:cubicBezTo>
                <a:lnTo>
                  <a:pt x="12672" y="26489"/>
                </a:lnTo>
                <a:cubicBezTo>
                  <a:pt x="12845" y="26389"/>
                  <a:pt x="13000" y="26147"/>
                  <a:pt x="13017" y="25951"/>
                </a:cubicBezTo>
                <a:lnTo>
                  <a:pt x="13303" y="22754"/>
                </a:lnTo>
                <a:cubicBezTo>
                  <a:pt x="13320" y="22558"/>
                  <a:pt x="13459" y="22292"/>
                  <a:pt x="13603" y="22157"/>
                </a:cubicBezTo>
                <a:cubicBezTo>
                  <a:pt x="14162" y="21644"/>
                  <a:pt x="14697" y="21075"/>
                  <a:pt x="15200" y="20468"/>
                </a:cubicBezTo>
                <a:cubicBezTo>
                  <a:pt x="15293" y="20354"/>
                  <a:pt x="15457" y="20285"/>
                  <a:pt x="15612" y="20285"/>
                </a:cubicBezTo>
                <a:cubicBezTo>
                  <a:pt x="15664" y="20285"/>
                  <a:pt x="15715" y="20293"/>
                  <a:pt x="15762" y="20310"/>
                </a:cubicBezTo>
                <a:lnTo>
                  <a:pt x="17606" y="20951"/>
                </a:lnTo>
                <a:cubicBezTo>
                  <a:pt x="17649" y="20966"/>
                  <a:pt x="17693" y="20973"/>
                  <a:pt x="17739" y="20973"/>
                </a:cubicBezTo>
                <a:cubicBezTo>
                  <a:pt x="17892" y="20973"/>
                  <a:pt x="18049" y="20892"/>
                  <a:pt x="18123" y="20761"/>
                </a:cubicBezTo>
                <a:lnTo>
                  <a:pt x="20237" y="17103"/>
                </a:lnTo>
                <a:cubicBezTo>
                  <a:pt x="20337" y="16931"/>
                  <a:pt x="20296" y="16686"/>
                  <a:pt x="20144" y="16558"/>
                </a:cubicBezTo>
                <a:lnTo>
                  <a:pt x="18665" y="15282"/>
                </a:lnTo>
                <a:cubicBezTo>
                  <a:pt x="18516" y="15152"/>
                  <a:pt x="18451" y="14899"/>
                  <a:pt x="18520" y="14713"/>
                </a:cubicBezTo>
                <a:cubicBezTo>
                  <a:pt x="18796" y="13972"/>
                  <a:pt x="19020" y="13228"/>
                  <a:pt x="19186" y="12486"/>
                </a:cubicBezTo>
                <a:cubicBezTo>
                  <a:pt x="19231" y="12293"/>
                  <a:pt x="19393" y="12044"/>
                  <a:pt x="19554" y="11928"/>
                </a:cubicBezTo>
                <a:lnTo>
                  <a:pt x="22178" y="10083"/>
                </a:lnTo>
                <a:cubicBezTo>
                  <a:pt x="22340" y="9969"/>
                  <a:pt x="22471" y="9714"/>
                  <a:pt x="22471" y="9517"/>
                </a:cubicBezTo>
                <a:lnTo>
                  <a:pt x="22471" y="6200"/>
                </a:lnTo>
                <a:cubicBezTo>
                  <a:pt x="22471" y="6048"/>
                  <a:pt x="22388" y="5958"/>
                  <a:pt x="22268" y="5958"/>
                </a:cubicBezTo>
                <a:cubicBezTo>
                  <a:pt x="22230" y="5958"/>
                  <a:pt x="22188" y="5968"/>
                  <a:pt x="22144" y="5987"/>
                </a:cubicBezTo>
                <a:lnTo>
                  <a:pt x="19589" y="7141"/>
                </a:lnTo>
                <a:cubicBezTo>
                  <a:pt x="19544" y="7161"/>
                  <a:pt x="19498" y="7170"/>
                  <a:pt x="19454" y="7170"/>
                </a:cubicBezTo>
                <a:cubicBezTo>
                  <a:pt x="19322" y="7170"/>
                  <a:pt x="19205" y="7084"/>
                  <a:pt x="19161" y="6942"/>
                </a:cubicBezTo>
                <a:cubicBezTo>
                  <a:pt x="19013" y="6473"/>
                  <a:pt x="18820" y="6049"/>
                  <a:pt x="18593" y="5676"/>
                </a:cubicBezTo>
                <a:cubicBezTo>
                  <a:pt x="18489" y="5507"/>
                  <a:pt x="18465" y="5231"/>
                  <a:pt x="18551" y="5056"/>
                </a:cubicBezTo>
                <a:lnTo>
                  <a:pt x="20258" y="1617"/>
                </a:lnTo>
                <a:cubicBezTo>
                  <a:pt x="20344" y="1442"/>
                  <a:pt x="20278" y="1218"/>
                  <a:pt x="20106" y="1118"/>
                </a:cubicBezTo>
                <a:lnTo>
                  <a:pt x="18255" y="49"/>
                </a:lnTo>
                <a:cubicBezTo>
                  <a:pt x="18197" y="16"/>
                  <a:pt x="18133" y="1"/>
                  <a:pt x="18069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6" name="Google Shape;5076;p37"/>
          <p:cNvSpPr/>
          <p:nvPr/>
        </p:nvSpPr>
        <p:spPr>
          <a:xfrm>
            <a:off x="2805785" y="2074983"/>
            <a:ext cx="208954" cy="269493"/>
          </a:xfrm>
          <a:custGeom>
            <a:avLst/>
            <a:gdLst/>
            <a:ahLst/>
            <a:cxnLst/>
            <a:rect l="l" t="t" r="r" b="b"/>
            <a:pathLst>
              <a:path w="6634" h="8556" extrusionOk="0">
                <a:moveTo>
                  <a:pt x="4537" y="1"/>
                </a:moveTo>
                <a:cubicBezTo>
                  <a:pt x="4115" y="1"/>
                  <a:pt x="3640" y="137"/>
                  <a:pt x="3137" y="428"/>
                </a:cubicBezTo>
                <a:cubicBezTo>
                  <a:pt x="1407" y="1429"/>
                  <a:pt x="0" y="3859"/>
                  <a:pt x="0" y="5859"/>
                </a:cubicBezTo>
                <a:cubicBezTo>
                  <a:pt x="0" y="6859"/>
                  <a:pt x="352" y="7559"/>
                  <a:pt x="917" y="7890"/>
                </a:cubicBezTo>
                <a:lnTo>
                  <a:pt x="920" y="7890"/>
                </a:lnTo>
                <a:lnTo>
                  <a:pt x="2082" y="8555"/>
                </a:lnTo>
                <a:lnTo>
                  <a:pt x="2358" y="8090"/>
                </a:lnTo>
                <a:cubicBezTo>
                  <a:pt x="2644" y="8024"/>
                  <a:pt x="2944" y="7921"/>
                  <a:pt x="3258" y="7738"/>
                </a:cubicBezTo>
                <a:cubicBezTo>
                  <a:pt x="4989" y="6738"/>
                  <a:pt x="6396" y="4308"/>
                  <a:pt x="6396" y="2307"/>
                </a:cubicBezTo>
                <a:cubicBezTo>
                  <a:pt x="6396" y="2011"/>
                  <a:pt x="6355" y="1749"/>
                  <a:pt x="6296" y="1504"/>
                </a:cubicBezTo>
                <a:lnTo>
                  <a:pt x="6633" y="945"/>
                </a:lnTo>
                <a:lnTo>
                  <a:pt x="5358" y="208"/>
                </a:lnTo>
                <a:lnTo>
                  <a:pt x="5354" y="208"/>
                </a:lnTo>
                <a:lnTo>
                  <a:pt x="5344" y="201"/>
                </a:lnTo>
                <a:lnTo>
                  <a:pt x="5341" y="201"/>
                </a:lnTo>
                <a:cubicBezTo>
                  <a:pt x="5106" y="69"/>
                  <a:pt x="4835" y="1"/>
                  <a:pt x="4537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7" name="Google Shape;5077;p37"/>
          <p:cNvSpPr/>
          <p:nvPr/>
        </p:nvSpPr>
        <p:spPr>
          <a:xfrm>
            <a:off x="2834637" y="2323465"/>
            <a:ext cx="53672" cy="21009"/>
          </a:xfrm>
          <a:custGeom>
            <a:avLst/>
            <a:gdLst/>
            <a:ahLst/>
            <a:cxnLst/>
            <a:rect l="l" t="t" r="r" b="b"/>
            <a:pathLst>
              <a:path w="1704" h="667" extrusionOk="0">
                <a:moveTo>
                  <a:pt x="1704" y="132"/>
                </a:moveTo>
                <a:cubicBezTo>
                  <a:pt x="1615" y="160"/>
                  <a:pt x="1529" y="181"/>
                  <a:pt x="1442" y="201"/>
                </a:cubicBezTo>
                <a:lnTo>
                  <a:pt x="1166" y="666"/>
                </a:lnTo>
                <a:lnTo>
                  <a:pt x="1166" y="666"/>
                </a:lnTo>
                <a:lnTo>
                  <a:pt x="1442" y="201"/>
                </a:lnTo>
                <a:cubicBezTo>
                  <a:pt x="1529" y="181"/>
                  <a:pt x="1615" y="160"/>
                  <a:pt x="1704" y="132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222D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8" name="Google Shape;5078;p37"/>
          <p:cNvSpPr/>
          <p:nvPr/>
        </p:nvSpPr>
        <p:spPr>
          <a:xfrm>
            <a:off x="2805785" y="2155679"/>
            <a:ext cx="176166" cy="188796"/>
          </a:xfrm>
          <a:custGeom>
            <a:avLst/>
            <a:gdLst/>
            <a:ahLst/>
            <a:cxnLst/>
            <a:rect l="l" t="t" r="r" b="b"/>
            <a:pathLst>
              <a:path w="5593" h="5994" extrusionOk="0">
                <a:moveTo>
                  <a:pt x="1044" y="0"/>
                </a:moveTo>
                <a:cubicBezTo>
                  <a:pt x="403" y="1031"/>
                  <a:pt x="0" y="2228"/>
                  <a:pt x="0" y="3297"/>
                </a:cubicBezTo>
                <a:cubicBezTo>
                  <a:pt x="0" y="4297"/>
                  <a:pt x="352" y="4997"/>
                  <a:pt x="917" y="5328"/>
                </a:cubicBezTo>
                <a:lnTo>
                  <a:pt x="920" y="5328"/>
                </a:lnTo>
                <a:lnTo>
                  <a:pt x="2082" y="5993"/>
                </a:lnTo>
                <a:lnTo>
                  <a:pt x="2358" y="5528"/>
                </a:lnTo>
                <a:cubicBezTo>
                  <a:pt x="2445" y="5508"/>
                  <a:pt x="2531" y="5487"/>
                  <a:pt x="2620" y="5459"/>
                </a:cubicBezTo>
                <a:cubicBezTo>
                  <a:pt x="2827" y="5393"/>
                  <a:pt x="3037" y="5304"/>
                  <a:pt x="3258" y="5176"/>
                </a:cubicBezTo>
                <a:cubicBezTo>
                  <a:pt x="4186" y="4642"/>
                  <a:pt x="5020" y="3697"/>
                  <a:pt x="5592" y="2624"/>
                </a:cubicBezTo>
                <a:lnTo>
                  <a:pt x="104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9" name="Google Shape;5079;p37"/>
          <p:cNvSpPr/>
          <p:nvPr/>
        </p:nvSpPr>
        <p:spPr>
          <a:xfrm>
            <a:off x="2906765" y="2076621"/>
            <a:ext cx="27277" cy="10552"/>
          </a:xfrm>
          <a:custGeom>
            <a:avLst/>
            <a:gdLst/>
            <a:ahLst/>
            <a:cxnLst/>
            <a:rect l="l" t="t" r="r" b="b"/>
            <a:pathLst>
              <a:path w="866" h="335" extrusionOk="0">
                <a:moveTo>
                  <a:pt x="862" y="0"/>
                </a:moveTo>
                <a:cubicBezTo>
                  <a:pt x="587" y="59"/>
                  <a:pt x="300" y="169"/>
                  <a:pt x="1" y="335"/>
                </a:cubicBezTo>
                <a:cubicBezTo>
                  <a:pt x="300" y="169"/>
                  <a:pt x="587" y="59"/>
                  <a:pt x="862" y="0"/>
                </a:cubicBezTo>
                <a:close/>
                <a:moveTo>
                  <a:pt x="865" y="0"/>
                </a:moveTo>
                <a:lnTo>
                  <a:pt x="8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0" name="Google Shape;5080;p37"/>
          <p:cNvSpPr/>
          <p:nvPr/>
        </p:nvSpPr>
        <p:spPr>
          <a:xfrm>
            <a:off x="2973981" y="2081283"/>
            <a:ext cx="40758" cy="31403"/>
          </a:xfrm>
          <a:custGeom>
            <a:avLst/>
            <a:gdLst/>
            <a:ahLst/>
            <a:cxnLst/>
            <a:rect l="l" t="t" r="r" b="b"/>
            <a:pathLst>
              <a:path w="1294" h="997" extrusionOk="0">
                <a:moveTo>
                  <a:pt x="18" y="8"/>
                </a:moveTo>
                <a:lnTo>
                  <a:pt x="14" y="8"/>
                </a:lnTo>
                <a:lnTo>
                  <a:pt x="18" y="8"/>
                </a:lnTo>
                <a:lnTo>
                  <a:pt x="1293" y="745"/>
                </a:lnTo>
                <a:lnTo>
                  <a:pt x="1142" y="997"/>
                </a:lnTo>
                <a:lnTo>
                  <a:pt x="1293" y="745"/>
                </a:lnTo>
                <a:lnTo>
                  <a:pt x="18" y="8"/>
                </a:lnTo>
                <a:close/>
                <a:moveTo>
                  <a:pt x="4" y="1"/>
                </a:moveTo>
                <a:lnTo>
                  <a:pt x="1" y="1"/>
                </a:lnTo>
                <a:lnTo>
                  <a:pt x="1" y="1"/>
                </a:lnTo>
                <a:lnTo>
                  <a:pt x="4" y="1"/>
                </a:ln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1" name="Google Shape;5081;p37"/>
          <p:cNvSpPr/>
          <p:nvPr/>
        </p:nvSpPr>
        <p:spPr>
          <a:xfrm>
            <a:off x="2848117" y="2088559"/>
            <a:ext cx="56192" cy="53042"/>
          </a:xfrm>
          <a:custGeom>
            <a:avLst/>
            <a:gdLst/>
            <a:ahLst/>
            <a:cxnLst/>
            <a:rect l="l" t="t" r="r" b="b"/>
            <a:pathLst>
              <a:path w="1784" h="1684" extrusionOk="0">
                <a:moveTo>
                  <a:pt x="1783" y="0"/>
                </a:moveTo>
                <a:cubicBezTo>
                  <a:pt x="1121" y="387"/>
                  <a:pt x="504" y="984"/>
                  <a:pt x="1" y="1684"/>
                </a:cubicBezTo>
                <a:cubicBezTo>
                  <a:pt x="504" y="984"/>
                  <a:pt x="1121" y="387"/>
                  <a:pt x="1783" y="0"/>
                </a:cubicBezTo>
                <a:close/>
                <a:moveTo>
                  <a:pt x="1783" y="0"/>
                </a:moveTo>
                <a:lnTo>
                  <a:pt x="17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2" name="Google Shape;5082;p37"/>
          <p:cNvSpPr/>
          <p:nvPr/>
        </p:nvSpPr>
        <p:spPr>
          <a:xfrm>
            <a:off x="2990580" y="2147710"/>
            <a:ext cx="16662" cy="72948"/>
          </a:xfrm>
          <a:custGeom>
            <a:avLst/>
            <a:gdLst/>
            <a:ahLst/>
            <a:cxnLst/>
            <a:rect l="l" t="t" r="r" b="b"/>
            <a:pathLst>
              <a:path w="529" h="2316" extrusionOk="0">
                <a:moveTo>
                  <a:pt x="529" y="1"/>
                </a:moveTo>
                <a:lnTo>
                  <a:pt x="529" y="1"/>
                </a:lnTo>
                <a:cubicBezTo>
                  <a:pt x="529" y="745"/>
                  <a:pt x="332" y="1548"/>
                  <a:pt x="1" y="2316"/>
                </a:cubicBezTo>
                <a:cubicBezTo>
                  <a:pt x="335" y="1548"/>
                  <a:pt x="529" y="745"/>
                  <a:pt x="529" y="1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3" name="Google Shape;5083;p37"/>
          <p:cNvSpPr/>
          <p:nvPr/>
        </p:nvSpPr>
        <p:spPr>
          <a:xfrm>
            <a:off x="2838668" y="2075015"/>
            <a:ext cx="176071" cy="163346"/>
          </a:xfrm>
          <a:custGeom>
            <a:avLst/>
            <a:gdLst/>
            <a:ahLst/>
            <a:cxnLst/>
            <a:rect l="l" t="t" r="r" b="b"/>
            <a:pathLst>
              <a:path w="5590" h="5186" extrusionOk="0">
                <a:moveTo>
                  <a:pt x="3490" y="0"/>
                </a:moveTo>
                <a:cubicBezTo>
                  <a:pt x="3342" y="0"/>
                  <a:pt x="3186" y="17"/>
                  <a:pt x="3027" y="51"/>
                </a:cubicBezTo>
                <a:lnTo>
                  <a:pt x="3024" y="51"/>
                </a:lnTo>
                <a:cubicBezTo>
                  <a:pt x="2749" y="110"/>
                  <a:pt x="2462" y="220"/>
                  <a:pt x="2163" y="386"/>
                </a:cubicBezTo>
                <a:cubicBezTo>
                  <a:pt x="2138" y="400"/>
                  <a:pt x="2117" y="414"/>
                  <a:pt x="2093" y="427"/>
                </a:cubicBezTo>
                <a:cubicBezTo>
                  <a:pt x="2090" y="427"/>
                  <a:pt x="2087" y="430"/>
                  <a:pt x="2083" y="430"/>
                </a:cubicBezTo>
                <a:cubicBezTo>
                  <a:pt x="1421" y="817"/>
                  <a:pt x="804" y="1414"/>
                  <a:pt x="301" y="2114"/>
                </a:cubicBezTo>
                <a:cubicBezTo>
                  <a:pt x="193" y="2258"/>
                  <a:pt x="94" y="2407"/>
                  <a:pt x="0" y="2561"/>
                </a:cubicBezTo>
                <a:lnTo>
                  <a:pt x="4548" y="5185"/>
                </a:lnTo>
                <a:cubicBezTo>
                  <a:pt x="4649" y="5003"/>
                  <a:pt x="4741" y="4813"/>
                  <a:pt x="4824" y="4624"/>
                </a:cubicBezTo>
                <a:cubicBezTo>
                  <a:pt x="5155" y="3855"/>
                  <a:pt x="5352" y="3051"/>
                  <a:pt x="5352" y="2306"/>
                </a:cubicBezTo>
                <a:cubicBezTo>
                  <a:pt x="5352" y="2023"/>
                  <a:pt x="5317" y="1775"/>
                  <a:pt x="5262" y="1544"/>
                </a:cubicBezTo>
                <a:cubicBezTo>
                  <a:pt x="5258" y="1531"/>
                  <a:pt x="5255" y="1517"/>
                  <a:pt x="5252" y="1503"/>
                </a:cubicBezTo>
                <a:lnTo>
                  <a:pt x="5438" y="1196"/>
                </a:lnTo>
                <a:lnTo>
                  <a:pt x="5589" y="944"/>
                </a:lnTo>
                <a:lnTo>
                  <a:pt x="4314" y="207"/>
                </a:lnTo>
                <a:lnTo>
                  <a:pt x="4310" y="207"/>
                </a:lnTo>
                <a:lnTo>
                  <a:pt x="4300" y="200"/>
                </a:lnTo>
                <a:lnTo>
                  <a:pt x="4297" y="200"/>
                </a:lnTo>
                <a:lnTo>
                  <a:pt x="4297" y="203"/>
                </a:lnTo>
                <a:cubicBezTo>
                  <a:pt x="4062" y="69"/>
                  <a:pt x="3790" y="0"/>
                  <a:pt x="349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4" name="Google Shape;5084;p37"/>
          <p:cNvSpPr/>
          <p:nvPr/>
        </p:nvSpPr>
        <p:spPr>
          <a:xfrm>
            <a:off x="2843991" y="2096811"/>
            <a:ext cx="197710" cy="255161"/>
          </a:xfrm>
          <a:custGeom>
            <a:avLst/>
            <a:gdLst/>
            <a:ahLst/>
            <a:cxnLst/>
            <a:rect l="l" t="t" r="r" b="b"/>
            <a:pathLst>
              <a:path w="6277" h="8101" extrusionOk="0">
                <a:moveTo>
                  <a:pt x="4539" y="0"/>
                </a:moveTo>
                <a:cubicBezTo>
                  <a:pt x="4117" y="0"/>
                  <a:pt x="3641" y="138"/>
                  <a:pt x="3138" y="429"/>
                </a:cubicBezTo>
                <a:cubicBezTo>
                  <a:pt x="1404" y="1428"/>
                  <a:pt x="0" y="3863"/>
                  <a:pt x="0" y="5862"/>
                </a:cubicBezTo>
                <a:cubicBezTo>
                  <a:pt x="0" y="7281"/>
                  <a:pt x="706" y="8101"/>
                  <a:pt x="1736" y="8101"/>
                </a:cubicBezTo>
                <a:cubicBezTo>
                  <a:pt x="2158" y="8101"/>
                  <a:pt x="2634" y="7963"/>
                  <a:pt x="3138" y="7673"/>
                </a:cubicBezTo>
                <a:cubicBezTo>
                  <a:pt x="4869" y="6673"/>
                  <a:pt x="6276" y="4242"/>
                  <a:pt x="6276" y="2242"/>
                </a:cubicBezTo>
                <a:cubicBezTo>
                  <a:pt x="6276" y="821"/>
                  <a:pt x="5568" y="0"/>
                  <a:pt x="453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6" name="Google Shape;5086;p37"/>
          <p:cNvSpPr/>
          <p:nvPr/>
        </p:nvSpPr>
        <p:spPr>
          <a:xfrm>
            <a:off x="1817935" y="1556350"/>
            <a:ext cx="1387181" cy="1555662"/>
          </a:xfrm>
          <a:custGeom>
            <a:avLst/>
            <a:gdLst/>
            <a:ahLst/>
            <a:cxnLst/>
            <a:rect l="l" t="t" r="r" b="b"/>
            <a:pathLst>
              <a:path w="44041" h="49390" extrusionOk="0">
                <a:moveTo>
                  <a:pt x="34169" y="0"/>
                </a:moveTo>
                <a:cubicBezTo>
                  <a:pt x="32539" y="0"/>
                  <a:pt x="30698" y="532"/>
                  <a:pt x="28752" y="1654"/>
                </a:cubicBezTo>
                <a:cubicBezTo>
                  <a:pt x="22049" y="5519"/>
                  <a:pt x="16619" y="14932"/>
                  <a:pt x="16619" y="22674"/>
                </a:cubicBezTo>
                <a:cubicBezTo>
                  <a:pt x="16619" y="30418"/>
                  <a:pt x="11181" y="39834"/>
                  <a:pt x="4482" y="43703"/>
                </a:cubicBezTo>
                <a:cubicBezTo>
                  <a:pt x="2896" y="44616"/>
                  <a:pt x="1386" y="45141"/>
                  <a:pt x="0" y="45302"/>
                </a:cubicBezTo>
                <a:cubicBezTo>
                  <a:pt x="586" y="46720"/>
                  <a:pt x="1469" y="47796"/>
                  <a:pt x="2582" y="48485"/>
                </a:cubicBezTo>
                <a:lnTo>
                  <a:pt x="2699" y="48558"/>
                </a:lnTo>
                <a:cubicBezTo>
                  <a:pt x="3628" y="49105"/>
                  <a:pt x="4709" y="49390"/>
                  <a:pt x="5902" y="49390"/>
                </a:cubicBezTo>
                <a:cubicBezTo>
                  <a:pt x="7534" y="49390"/>
                  <a:pt x="9375" y="48857"/>
                  <a:pt x="11323" y="47734"/>
                </a:cubicBezTo>
                <a:cubicBezTo>
                  <a:pt x="18023" y="43865"/>
                  <a:pt x="23456" y="34448"/>
                  <a:pt x="23456" y="26704"/>
                </a:cubicBezTo>
                <a:cubicBezTo>
                  <a:pt x="23456" y="18963"/>
                  <a:pt x="28890" y="9550"/>
                  <a:pt x="35593" y="5684"/>
                </a:cubicBezTo>
                <a:cubicBezTo>
                  <a:pt x="37180" y="4771"/>
                  <a:pt x="38690" y="4247"/>
                  <a:pt x="40076" y="4085"/>
                </a:cubicBezTo>
                <a:cubicBezTo>
                  <a:pt x="40392" y="4048"/>
                  <a:pt x="40701" y="4030"/>
                  <a:pt x="41004" y="4030"/>
                </a:cubicBezTo>
                <a:cubicBezTo>
                  <a:pt x="42126" y="4030"/>
                  <a:pt x="43150" y="4280"/>
                  <a:pt x="44041" y="4761"/>
                </a:cubicBezTo>
                <a:lnTo>
                  <a:pt x="37507" y="910"/>
                </a:lnTo>
                <a:lnTo>
                  <a:pt x="37390" y="843"/>
                </a:lnTo>
                <a:cubicBezTo>
                  <a:pt x="36458" y="289"/>
                  <a:pt x="35371" y="0"/>
                  <a:pt x="341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3" name="Google Shape;5093;p37"/>
          <p:cNvSpPr/>
          <p:nvPr/>
        </p:nvSpPr>
        <p:spPr>
          <a:xfrm>
            <a:off x="2326050" y="2114953"/>
            <a:ext cx="153960" cy="89201"/>
          </a:xfrm>
          <a:custGeom>
            <a:avLst/>
            <a:gdLst/>
            <a:ahLst/>
            <a:cxnLst/>
            <a:rect l="l" t="t" r="r" b="b"/>
            <a:pathLst>
              <a:path w="4888" h="2832" extrusionOk="0">
                <a:moveTo>
                  <a:pt x="1" y="1"/>
                </a:moveTo>
                <a:lnTo>
                  <a:pt x="4887" y="2832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5" name="Google Shape;5095;p37"/>
          <p:cNvSpPr/>
          <p:nvPr/>
        </p:nvSpPr>
        <p:spPr>
          <a:xfrm>
            <a:off x="2070103" y="2694785"/>
            <a:ext cx="53987" cy="21009"/>
          </a:xfrm>
          <a:custGeom>
            <a:avLst/>
            <a:gdLst/>
            <a:ahLst/>
            <a:cxnLst/>
            <a:rect l="l" t="t" r="r" b="b"/>
            <a:pathLst>
              <a:path w="1714" h="667" extrusionOk="0">
                <a:moveTo>
                  <a:pt x="1713" y="128"/>
                </a:moveTo>
                <a:cubicBezTo>
                  <a:pt x="1621" y="156"/>
                  <a:pt x="1531" y="180"/>
                  <a:pt x="1444" y="200"/>
                </a:cubicBezTo>
                <a:lnTo>
                  <a:pt x="1165" y="666"/>
                </a:lnTo>
                <a:lnTo>
                  <a:pt x="1165" y="666"/>
                </a:lnTo>
                <a:lnTo>
                  <a:pt x="1444" y="200"/>
                </a:lnTo>
                <a:cubicBezTo>
                  <a:pt x="1531" y="180"/>
                  <a:pt x="1621" y="156"/>
                  <a:pt x="1713" y="128"/>
                </a:cubicBezTo>
                <a:close/>
                <a:moveTo>
                  <a:pt x="0" y="1"/>
                </a:moveTo>
                <a:lnTo>
                  <a:pt x="0" y="1"/>
                </a:lnTo>
                <a:lnTo>
                  <a:pt x="4" y="1"/>
                </a:ln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222D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7" name="Google Shape;5097;p37"/>
          <p:cNvSpPr/>
          <p:nvPr/>
        </p:nvSpPr>
        <p:spPr>
          <a:xfrm>
            <a:off x="2143082" y="2448131"/>
            <a:ext cx="25104" cy="9922"/>
          </a:xfrm>
          <a:custGeom>
            <a:avLst/>
            <a:gdLst/>
            <a:ahLst/>
            <a:cxnLst/>
            <a:rect l="l" t="t" r="r" b="b"/>
            <a:pathLst>
              <a:path w="797" h="315" extrusionOk="0">
                <a:moveTo>
                  <a:pt x="796" y="1"/>
                </a:moveTo>
                <a:cubicBezTo>
                  <a:pt x="545" y="63"/>
                  <a:pt x="276" y="166"/>
                  <a:pt x="0" y="315"/>
                </a:cubicBezTo>
                <a:cubicBezTo>
                  <a:pt x="276" y="166"/>
                  <a:pt x="545" y="63"/>
                  <a:pt x="79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8" name="Google Shape;5098;p37"/>
          <p:cNvSpPr/>
          <p:nvPr/>
        </p:nvSpPr>
        <p:spPr>
          <a:xfrm>
            <a:off x="2209541" y="2452603"/>
            <a:ext cx="40632" cy="31214"/>
          </a:xfrm>
          <a:custGeom>
            <a:avLst/>
            <a:gdLst/>
            <a:ahLst/>
            <a:cxnLst/>
            <a:rect l="l" t="t" r="r" b="b"/>
            <a:pathLst>
              <a:path w="1290" h="991" extrusionOk="0">
                <a:moveTo>
                  <a:pt x="14" y="7"/>
                </a:moveTo>
                <a:lnTo>
                  <a:pt x="14" y="7"/>
                </a:lnTo>
                <a:lnTo>
                  <a:pt x="14" y="7"/>
                </a:lnTo>
                <a:lnTo>
                  <a:pt x="1290" y="745"/>
                </a:lnTo>
                <a:lnTo>
                  <a:pt x="1142" y="990"/>
                </a:lnTo>
                <a:lnTo>
                  <a:pt x="1290" y="745"/>
                </a:lnTo>
                <a:lnTo>
                  <a:pt x="14" y="7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9" name="Google Shape;5099;p37"/>
          <p:cNvSpPr/>
          <p:nvPr/>
        </p:nvSpPr>
        <p:spPr>
          <a:xfrm>
            <a:off x="2083332" y="2459879"/>
            <a:ext cx="56381" cy="53262"/>
          </a:xfrm>
          <a:custGeom>
            <a:avLst/>
            <a:gdLst/>
            <a:ahLst/>
            <a:cxnLst/>
            <a:rect l="l" t="t" r="r" b="b"/>
            <a:pathLst>
              <a:path w="1790" h="1691" extrusionOk="0">
                <a:moveTo>
                  <a:pt x="1790" y="0"/>
                </a:moveTo>
                <a:lnTo>
                  <a:pt x="1790" y="0"/>
                </a:lnTo>
                <a:cubicBezTo>
                  <a:pt x="1124" y="387"/>
                  <a:pt x="507" y="987"/>
                  <a:pt x="1" y="1690"/>
                </a:cubicBezTo>
                <a:cubicBezTo>
                  <a:pt x="507" y="987"/>
                  <a:pt x="1124" y="390"/>
                  <a:pt x="179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0" name="Google Shape;5100;p37"/>
          <p:cNvSpPr/>
          <p:nvPr/>
        </p:nvSpPr>
        <p:spPr>
          <a:xfrm>
            <a:off x="2226140" y="2494841"/>
            <a:ext cx="16536" cy="96918"/>
          </a:xfrm>
          <a:custGeom>
            <a:avLst/>
            <a:gdLst/>
            <a:ahLst/>
            <a:cxnLst/>
            <a:rect l="l" t="t" r="r" b="b"/>
            <a:pathLst>
              <a:path w="525" h="3077" extrusionOk="0">
                <a:moveTo>
                  <a:pt x="435" y="1"/>
                </a:moveTo>
                <a:cubicBezTo>
                  <a:pt x="491" y="232"/>
                  <a:pt x="524" y="483"/>
                  <a:pt x="524" y="766"/>
                </a:cubicBezTo>
                <a:cubicBezTo>
                  <a:pt x="524" y="1508"/>
                  <a:pt x="332" y="2311"/>
                  <a:pt x="1" y="3077"/>
                </a:cubicBezTo>
                <a:cubicBezTo>
                  <a:pt x="332" y="2311"/>
                  <a:pt x="524" y="1508"/>
                  <a:pt x="524" y="766"/>
                </a:cubicBezTo>
                <a:cubicBezTo>
                  <a:pt x="524" y="483"/>
                  <a:pt x="491" y="232"/>
                  <a:pt x="435" y="1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3" name="Google Shape;5103;p37"/>
          <p:cNvSpPr/>
          <p:nvPr/>
        </p:nvSpPr>
        <p:spPr>
          <a:xfrm>
            <a:off x="2914388" y="2165106"/>
            <a:ext cx="56916" cy="126021"/>
          </a:xfrm>
          <a:custGeom>
            <a:avLst/>
            <a:gdLst/>
            <a:ahLst/>
            <a:cxnLst/>
            <a:rect l="l" t="t" r="r" b="b"/>
            <a:pathLst>
              <a:path w="1807" h="4001" extrusionOk="0">
                <a:moveTo>
                  <a:pt x="1270" y="1"/>
                </a:moveTo>
                <a:cubicBezTo>
                  <a:pt x="1166" y="1"/>
                  <a:pt x="1050" y="39"/>
                  <a:pt x="920" y="115"/>
                </a:cubicBezTo>
                <a:cubicBezTo>
                  <a:pt x="776" y="198"/>
                  <a:pt x="648" y="305"/>
                  <a:pt x="541" y="432"/>
                </a:cubicBezTo>
                <a:cubicBezTo>
                  <a:pt x="435" y="563"/>
                  <a:pt x="348" y="701"/>
                  <a:pt x="276" y="849"/>
                </a:cubicBezTo>
                <a:cubicBezTo>
                  <a:pt x="203" y="1001"/>
                  <a:pt x="152" y="1153"/>
                  <a:pt x="117" y="1304"/>
                </a:cubicBezTo>
                <a:cubicBezTo>
                  <a:pt x="79" y="1456"/>
                  <a:pt x="62" y="1601"/>
                  <a:pt x="58" y="1736"/>
                </a:cubicBezTo>
                <a:cubicBezTo>
                  <a:pt x="58" y="1763"/>
                  <a:pt x="66" y="1784"/>
                  <a:pt x="79" y="1798"/>
                </a:cubicBezTo>
                <a:cubicBezTo>
                  <a:pt x="86" y="1805"/>
                  <a:pt x="95" y="1809"/>
                  <a:pt x="104" y="1809"/>
                </a:cubicBezTo>
                <a:cubicBezTo>
                  <a:pt x="111" y="1809"/>
                  <a:pt x="120" y="1806"/>
                  <a:pt x="128" y="1801"/>
                </a:cubicBezTo>
                <a:lnTo>
                  <a:pt x="510" y="1580"/>
                </a:lnTo>
                <a:cubicBezTo>
                  <a:pt x="538" y="1563"/>
                  <a:pt x="565" y="1543"/>
                  <a:pt x="586" y="1515"/>
                </a:cubicBezTo>
                <a:cubicBezTo>
                  <a:pt x="607" y="1487"/>
                  <a:pt x="624" y="1449"/>
                  <a:pt x="634" y="1401"/>
                </a:cubicBezTo>
                <a:cubicBezTo>
                  <a:pt x="637" y="1377"/>
                  <a:pt x="645" y="1346"/>
                  <a:pt x="655" y="1298"/>
                </a:cubicBezTo>
                <a:cubicBezTo>
                  <a:pt x="666" y="1253"/>
                  <a:pt x="679" y="1208"/>
                  <a:pt x="696" y="1156"/>
                </a:cubicBezTo>
                <a:cubicBezTo>
                  <a:pt x="717" y="1108"/>
                  <a:pt x="745" y="1056"/>
                  <a:pt x="782" y="1005"/>
                </a:cubicBezTo>
                <a:cubicBezTo>
                  <a:pt x="817" y="953"/>
                  <a:pt x="865" y="911"/>
                  <a:pt x="924" y="881"/>
                </a:cubicBezTo>
                <a:cubicBezTo>
                  <a:pt x="970" y="854"/>
                  <a:pt x="1007" y="839"/>
                  <a:pt x="1037" y="839"/>
                </a:cubicBezTo>
                <a:cubicBezTo>
                  <a:pt x="1046" y="839"/>
                  <a:pt x="1054" y="840"/>
                  <a:pt x="1062" y="843"/>
                </a:cubicBezTo>
                <a:cubicBezTo>
                  <a:pt x="1097" y="849"/>
                  <a:pt x="1121" y="870"/>
                  <a:pt x="1141" y="897"/>
                </a:cubicBezTo>
                <a:cubicBezTo>
                  <a:pt x="1159" y="929"/>
                  <a:pt x="1172" y="959"/>
                  <a:pt x="1175" y="997"/>
                </a:cubicBezTo>
                <a:cubicBezTo>
                  <a:pt x="1183" y="1036"/>
                  <a:pt x="1183" y="1063"/>
                  <a:pt x="1183" y="1088"/>
                </a:cubicBezTo>
                <a:cubicBezTo>
                  <a:pt x="1183" y="1150"/>
                  <a:pt x="1175" y="1222"/>
                  <a:pt x="1155" y="1301"/>
                </a:cubicBezTo>
                <a:cubicBezTo>
                  <a:pt x="1138" y="1381"/>
                  <a:pt x="1093" y="1484"/>
                  <a:pt x="1021" y="1608"/>
                </a:cubicBezTo>
                <a:lnTo>
                  <a:pt x="90" y="3166"/>
                </a:lnTo>
                <a:cubicBezTo>
                  <a:pt x="58" y="3222"/>
                  <a:pt x="34" y="3276"/>
                  <a:pt x="21" y="3335"/>
                </a:cubicBezTo>
                <a:cubicBezTo>
                  <a:pt x="7" y="3394"/>
                  <a:pt x="0" y="3449"/>
                  <a:pt x="0" y="3501"/>
                </a:cubicBezTo>
                <a:lnTo>
                  <a:pt x="0" y="3911"/>
                </a:lnTo>
                <a:cubicBezTo>
                  <a:pt x="0" y="3946"/>
                  <a:pt x="10" y="3973"/>
                  <a:pt x="24" y="3987"/>
                </a:cubicBezTo>
                <a:cubicBezTo>
                  <a:pt x="33" y="3996"/>
                  <a:pt x="43" y="4001"/>
                  <a:pt x="54" y="4001"/>
                </a:cubicBezTo>
                <a:cubicBezTo>
                  <a:pt x="64" y="4001"/>
                  <a:pt x="75" y="3997"/>
                  <a:pt x="86" y="3991"/>
                </a:cubicBezTo>
                <a:lnTo>
                  <a:pt x="1724" y="3046"/>
                </a:lnTo>
                <a:cubicBezTo>
                  <a:pt x="1748" y="3032"/>
                  <a:pt x="1765" y="3008"/>
                  <a:pt x="1783" y="2974"/>
                </a:cubicBezTo>
                <a:cubicBezTo>
                  <a:pt x="1800" y="2939"/>
                  <a:pt x="1807" y="2904"/>
                  <a:pt x="1807" y="2867"/>
                </a:cubicBezTo>
                <a:lnTo>
                  <a:pt x="1807" y="2360"/>
                </a:lnTo>
                <a:cubicBezTo>
                  <a:pt x="1807" y="2325"/>
                  <a:pt x="1800" y="2301"/>
                  <a:pt x="1783" y="2283"/>
                </a:cubicBezTo>
                <a:cubicBezTo>
                  <a:pt x="1773" y="2276"/>
                  <a:pt x="1763" y="2272"/>
                  <a:pt x="1752" y="2272"/>
                </a:cubicBezTo>
                <a:cubicBezTo>
                  <a:pt x="1744" y="2272"/>
                  <a:pt x="1734" y="2274"/>
                  <a:pt x="1724" y="2280"/>
                </a:cubicBezTo>
                <a:lnTo>
                  <a:pt x="944" y="2732"/>
                </a:lnTo>
                <a:lnTo>
                  <a:pt x="944" y="2732"/>
                </a:lnTo>
                <a:lnTo>
                  <a:pt x="1379" y="1973"/>
                </a:lnTo>
                <a:cubicBezTo>
                  <a:pt x="1452" y="1853"/>
                  <a:pt x="1510" y="1739"/>
                  <a:pt x="1558" y="1632"/>
                </a:cubicBezTo>
                <a:cubicBezTo>
                  <a:pt x="1606" y="1522"/>
                  <a:pt x="1644" y="1419"/>
                  <a:pt x="1676" y="1322"/>
                </a:cubicBezTo>
                <a:cubicBezTo>
                  <a:pt x="1707" y="1222"/>
                  <a:pt x="1727" y="1125"/>
                  <a:pt x="1741" y="1032"/>
                </a:cubicBezTo>
                <a:cubicBezTo>
                  <a:pt x="1751" y="939"/>
                  <a:pt x="1759" y="846"/>
                  <a:pt x="1759" y="757"/>
                </a:cubicBezTo>
                <a:cubicBezTo>
                  <a:pt x="1759" y="608"/>
                  <a:pt x="1741" y="477"/>
                  <a:pt x="1703" y="364"/>
                </a:cubicBezTo>
                <a:cubicBezTo>
                  <a:pt x="1668" y="249"/>
                  <a:pt x="1614" y="160"/>
                  <a:pt x="1544" y="98"/>
                </a:cubicBezTo>
                <a:cubicBezTo>
                  <a:pt x="1472" y="36"/>
                  <a:pt x="1386" y="1"/>
                  <a:pt x="1283" y="1"/>
                </a:cubicBezTo>
                <a:cubicBezTo>
                  <a:pt x="1279" y="1"/>
                  <a:pt x="1274" y="1"/>
                  <a:pt x="1270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4" name="Google Shape;5104;p37"/>
          <p:cNvSpPr/>
          <p:nvPr/>
        </p:nvSpPr>
        <p:spPr>
          <a:xfrm>
            <a:off x="1551279" y="2565804"/>
            <a:ext cx="347984" cy="517693"/>
          </a:xfrm>
          <a:custGeom>
            <a:avLst/>
            <a:gdLst/>
            <a:ahLst/>
            <a:cxnLst/>
            <a:rect l="l" t="t" r="r" b="b"/>
            <a:pathLst>
              <a:path w="11048" h="16436" extrusionOk="0">
                <a:moveTo>
                  <a:pt x="943" y="0"/>
                </a:moveTo>
                <a:cubicBezTo>
                  <a:pt x="636" y="0"/>
                  <a:pt x="321" y="20"/>
                  <a:pt x="0" y="58"/>
                </a:cubicBezTo>
                <a:cubicBezTo>
                  <a:pt x="525" y="1320"/>
                  <a:pt x="811" y="2858"/>
                  <a:pt x="811" y="4640"/>
                </a:cubicBezTo>
                <a:cubicBezTo>
                  <a:pt x="811" y="8488"/>
                  <a:pt x="2152" y="11198"/>
                  <a:pt x="4328" y="12478"/>
                </a:cubicBezTo>
                <a:lnTo>
                  <a:pt x="11048" y="16436"/>
                </a:lnTo>
                <a:cubicBezTo>
                  <a:pt x="9935" y="15747"/>
                  <a:pt x="9052" y="14671"/>
                  <a:pt x="8466" y="13253"/>
                </a:cubicBezTo>
                <a:cubicBezTo>
                  <a:pt x="7938" y="11988"/>
                  <a:pt x="7648" y="10450"/>
                  <a:pt x="7648" y="8668"/>
                </a:cubicBezTo>
                <a:cubicBezTo>
                  <a:pt x="7648" y="4851"/>
                  <a:pt x="6328" y="2148"/>
                  <a:pt x="4184" y="861"/>
                </a:cubicBezTo>
                <a:lnTo>
                  <a:pt x="3966" y="734"/>
                </a:lnTo>
                <a:cubicBezTo>
                  <a:pt x="3076" y="253"/>
                  <a:pt x="2058" y="0"/>
                  <a:pt x="943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5" name="Google Shape;5105;p37"/>
          <p:cNvSpPr/>
          <p:nvPr/>
        </p:nvSpPr>
        <p:spPr>
          <a:xfrm>
            <a:off x="1551279" y="2565773"/>
            <a:ext cx="347984" cy="517724"/>
          </a:xfrm>
          <a:custGeom>
            <a:avLst/>
            <a:gdLst/>
            <a:ahLst/>
            <a:cxnLst/>
            <a:rect l="l" t="t" r="r" b="b"/>
            <a:pathLst>
              <a:path w="11048" h="16437" extrusionOk="0">
                <a:moveTo>
                  <a:pt x="939" y="1"/>
                </a:moveTo>
                <a:cubicBezTo>
                  <a:pt x="632" y="1"/>
                  <a:pt x="318" y="21"/>
                  <a:pt x="0" y="59"/>
                </a:cubicBezTo>
                <a:cubicBezTo>
                  <a:pt x="301" y="783"/>
                  <a:pt x="525" y="1600"/>
                  <a:pt x="659" y="2496"/>
                </a:cubicBezTo>
                <a:lnTo>
                  <a:pt x="2211" y="6093"/>
                </a:lnTo>
                <a:cubicBezTo>
                  <a:pt x="2252" y="6072"/>
                  <a:pt x="2294" y="6066"/>
                  <a:pt x="2328" y="6066"/>
                </a:cubicBezTo>
                <a:cubicBezTo>
                  <a:pt x="2370" y="6066"/>
                  <a:pt x="2404" y="6075"/>
                  <a:pt x="2435" y="6093"/>
                </a:cubicBezTo>
                <a:lnTo>
                  <a:pt x="2435" y="6100"/>
                </a:lnTo>
                <a:lnTo>
                  <a:pt x="2538" y="9621"/>
                </a:lnTo>
                <a:cubicBezTo>
                  <a:pt x="2538" y="9820"/>
                  <a:pt x="2408" y="10072"/>
                  <a:pt x="2246" y="10186"/>
                </a:cubicBezTo>
                <a:lnTo>
                  <a:pt x="2193" y="10348"/>
                </a:lnTo>
                <a:cubicBezTo>
                  <a:pt x="2759" y="11265"/>
                  <a:pt x="3480" y="11982"/>
                  <a:pt x="4328" y="12479"/>
                </a:cubicBezTo>
                <a:lnTo>
                  <a:pt x="11048" y="16437"/>
                </a:lnTo>
                <a:cubicBezTo>
                  <a:pt x="9935" y="15748"/>
                  <a:pt x="9052" y="14672"/>
                  <a:pt x="8466" y="13254"/>
                </a:cubicBezTo>
                <a:cubicBezTo>
                  <a:pt x="8027" y="12210"/>
                  <a:pt x="7755" y="10975"/>
                  <a:pt x="7676" y="9572"/>
                </a:cubicBezTo>
                <a:cubicBezTo>
                  <a:pt x="7659" y="9279"/>
                  <a:pt x="7648" y="8979"/>
                  <a:pt x="7648" y="8669"/>
                </a:cubicBezTo>
                <a:cubicBezTo>
                  <a:pt x="7648" y="6610"/>
                  <a:pt x="7266" y="4880"/>
                  <a:pt x="6576" y="3514"/>
                </a:cubicBezTo>
                <a:cubicBezTo>
                  <a:pt x="6324" y="3018"/>
                  <a:pt x="6031" y="2569"/>
                  <a:pt x="5704" y="2173"/>
                </a:cubicBezTo>
                <a:cubicBezTo>
                  <a:pt x="5259" y="1642"/>
                  <a:pt x="4749" y="1201"/>
                  <a:pt x="4184" y="862"/>
                </a:cubicBezTo>
                <a:lnTo>
                  <a:pt x="3966" y="735"/>
                </a:lnTo>
                <a:cubicBezTo>
                  <a:pt x="3956" y="731"/>
                  <a:pt x="3949" y="725"/>
                  <a:pt x="3942" y="721"/>
                </a:cubicBezTo>
                <a:cubicBezTo>
                  <a:pt x="3056" y="249"/>
                  <a:pt x="2045" y="1"/>
                  <a:pt x="93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6" name="Google Shape;5106;p37"/>
          <p:cNvSpPr/>
          <p:nvPr/>
        </p:nvSpPr>
        <p:spPr>
          <a:xfrm>
            <a:off x="1596887" y="2757559"/>
            <a:ext cx="164133" cy="114682"/>
          </a:xfrm>
          <a:custGeom>
            <a:avLst/>
            <a:gdLst/>
            <a:ahLst/>
            <a:cxnLst/>
            <a:rect l="l" t="t" r="r" b="b"/>
            <a:pathLst>
              <a:path w="5211" h="3641" extrusionOk="0">
                <a:moveTo>
                  <a:pt x="987" y="1"/>
                </a:moveTo>
                <a:lnTo>
                  <a:pt x="1" y="2442"/>
                </a:lnTo>
                <a:cubicBezTo>
                  <a:pt x="145" y="2721"/>
                  <a:pt x="1897" y="3090"/>
                  <a:pt x="1997" y="3414"/>
                </a:cubicBezTo>
                <a:cubicBezTo>
                  <a:pt x="2041" y="3556"/>
                  <a:pt x="2157" y="3640"/>
                  <a:pt x="2288" y="3640"/>
                </a:cubicBezTo>
                <a:cubicBezTo>
                  <a:pt x="2331" y="3640"/>
                  <a:pt x="2376" y="3631"/>
                  <a:pt x="2421" y="3611"/>
                </a:cubicBezTo>
                <a:lnTo>
                  <a:pt x="4980" y="2459"/>
                </a:lnTo>
                <a:cubicBezTo>
                  <a:pt x="5033" y="2434"/>
                  <a:pt x="5083" y="2426"/>
                  <a:pt x="5128" y="2426"/>
                </a:cubicBezTo>
                <a:cubicBezTo>
                  <a:pt x="5158" y="2426"/>
                  <a:pt x="5186" y="2429"/>
                  <a:pt x="5211" y="2435"/>
                </a:cubicBezTo>
                <a:lnTo>
                  <a:pt x="987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7" name="Google Shape;5107;p37"/>
          <p:cNvSpPr/>
          <p:nvPr/>
        </p:nvSpPr>
        <p:spPr>
          <a:xfrm>
            <a:off x="923444" y="2569080"/>
            <a:ext cx="707812" cy="963729"/>
          </a:xfrm>
          <a:custGeom>
            <a:avLst/>
            <a:gdLst/>
            <a:ahLst/>
            <a:cxnLst/>
            <a:rect l="l" t="t" r="r" b="b"/>
            <a:pathLst>
              <a:path w="22472" h="30597" extrusionOk="0">
                <a:moveTo>
                  <a:pt x="15097" y="8607"/>
                </a:moveTo>
                <a:cubicBezTo>
                  <a:pt x="15125" y="8607"/>
                  <a:pt x="15149" y="8615"/>
                  <a:pt x="15169" y="8633"/>
                </a:cubicBezTo>
                <a:cubicBezTo>
                  <a:pt x="15765" y="9167"/>
                  <a:pt x="16090" y="10157"/>
                  <a:pt x="16090" y="11543"/>
                </a:cubicBezTo>
                <a:cubicBezTo>
                  <a:pt x="16090" y="14635"/>
                  <a:pt x="13917" y="18401"/>
                  <a:pt x="11238" y="19949"/>
                </a:cubicBezTo>
                <a:cubicBezTo>
                  <a:pt x="10421" y="20419"/>
                  <a:pt x="9700" y="20646"/>
                  <a:pt x="9090" y="20646"/>
                </a:cubicBezTo>
                <a:cubicBezTo>
                  <a:pt x="8778" y="20646"/>
                  <a:pt x="8496" y="20586"/>
                  <a:pt x="8245" y="20470"/>
                </a:cubicBezTo>
                <a:cubicBezTo>
                  <a:pt x="7399" y="20074"/>
                  <a:pt x="14059" y="8607"/>
                  <a:pt x="15097" y="8607"/>
                </a:cubicBezTo>
                <a:close/>
                <a:moveTo>
                  <a:pt x="18070" y="0"/>
                </a:moveTo>
                <a:cubicBezTo>
                  <a:pt x="17944" y="0"/>
                  <a:pt x="17821" y="61"/>
                  <a:pt x="17748" y="168"/>
                </a:cubicBezTo>
                <a:lnTo>
                  <a:pt x="15624" y="3364"/>
                </a:lnTo>
                <a:cubicBezTo>
                  <a:pt x="15517" y="3525"/>
                  <a:pt x="15279" y="3640"/>
                  <a:pt x="15081" y="3640"/>
                </a:cubicBezTo>
                <a:cubicBezTo>
                  <a:pt x="15076" y="3640"/>
                  <a:pt x="15071" y="3640"/>
                  <a:pt x="15065" y="3640"/>
                </a:cubicBezTo>
                <a:cubicBezTo>
                  <a:pt x="15023" y="3639"/>
                  <a:pt x="14980" y="3638"/>
                  <a:pt x="14936" y="3638"/>
                </a:cubicBezTo>
                <a:cubicBezTo>
                  <a:pt x="14738" y="3638"/>
                  <a:pt x="14534" y="3652"/>
                  <a:pt x="14324" y="3674"/>
                </a:cubicBezTo>
                <a:lnTo>
                  <a:pt x="14324" y="1340"/>
                </a:lnTo>
                <a:lnTo>
                  <a:pt x="12907" y="520"/>
                </a:lnTo>
                <a:cubicBezTo>
                  <a:pt x="12879" y="506"/>
                  <a:pt x="12849" y="499"/>
                  <a:pt x="12817" y="499"/>
                </a:cubicBezTo>
                <a:cubicBezTo>
                  <a:pt x="12773" y="499"/>
                  <a:pt x="12724" y="512"/>
                  <a:pt x="12672" y="540"/>
                </a:cubicBezTo>
                <a:lnTo>
                  <a:pt x="9800" y="2199"/>
                </a:lnTo>
                <a:cubicBezTo>
                  <a:pt x="9628" y="2299"/>
                  <a:pt x="9476" y="2540"/>
                  <a:pt x="9459" y="2736"/>
                </a:cubicBezTo>
                <a:lnTo>
                  <a:pt x="9169" y="5933"/>
                </a:lnTo>
                <a:cubicBezTo>
                  <a:pt x="9152" y="6129"/>
                  <a:pt x="9018" y="6395"/>
                  <a:pt x="8873" y="6529"/>
                </a:cubicBezTo>
                <a:cubicBezTo>
                  <a:pt x="8311" y="7046"/>
                  <a:pt x="7780" y="7612"/>
                  <a:pt x="7277" y="8219"/>
                </a:cubicBezTo>
                <a:cubicBezTo>
                  <a:pt x="7180" y="8333"/>
                  <a:pt x="7013" y="8405"/>
                  <a:pt x="6856" y="8405"/>
                </a:cubicBezTo>
                <a:cubicBezTo>
                  <a:pt x="6806" y="8405"/>
                  <a:pt x="6756" y="8397"/>
                  <a:pt x="6711" y="8381"/>
                </a:cubicBezTo>
                <a:lnTo>
                  <a:pt x="4866" y="7736"/>
                </a:lnTo>
                <a:cubicBezTo>
                  <a:pt x="4824" y="7722"/>
                  <a:pt x="4779" y="7715"/>
                  <a:pt x="4734" y="7715"/>
                </a:cubicBezTo>
                <a:cubicBezTo>
                  <a:pt x="4582" y="7715"/>
                  <a:pt x="4426" y="7796"/>
                  <a:pt x="4349" y="7929"/>
                </a:cubicBezTo>
                <a:lnTo>
                  <a:pt x="2235" y="11588"/>
                </a:lnTo>
                <a:cubicBezTo>
                  <a:pt x="2138" y="11757"/>
                  <a:pt x="2180" y="12001"/>
                  <a:pt x="2328" y="12132"/>
                </a:cubicBezTo>
                <a:lnTo>
                  <a:pt x="3808" y="13405"/>
                </a:lnTo>
                <a:cubicBezTo>
                  <a:pt x="3959" y="13536"/>
                  <a:pt x="4021" y="13791"/>
                  <a:pt x="3952" y="13973"/>
                </a:cubicBezTo>
                <a:cubicBezTo>
                  <a:pt x="3677" y="14715"/>
                  <a:pt x="3453" y="15460"/>
                  <a:pt x="3287" y="16201"/>
                </a:cubicBezTo>
                <a:cubicBezTo>
                  <a:pt x="3246" y="16394"/>
                  <a:pt x="3080" y="16646"/>
                  <a:pt x="2921" y="16760"/>
                </a:cubicBezTo>
                <a:lnTo>
                  <a:pt x="294" y="18608"/>
                </a:lnTo>
                <a:cubicBezTo>
                  <a:pt x="132" y="18722"/>
                  <a:pt x="1" y="18973"/>
                  <a:pt x="1" y="19174"/>
                </a:cubicBezTo>
                <a:lnTo>
                  <a:pt x="1" y="22490"/>
                </a:lnTo>
                <a:cubicBezTo>
                  <a:pt x="1" y="22590"/>
                  <a:pt x="42" y="22666"/>
                  <a:pt x="104" y="22704"/>
                </a:cubicBezTo>
                <a:lnTo>
                  <a:pt x="3429" y="24625"/>
                </a:lnTo>
                <a:lnTo>
                  <a:pt x="2218" y="27069"/>
                </a:lnTo>
                <a:cubicBezTo>
                  <a:pt x="2129" y="27249"/>
                  <a:pt x="2197" y="27473"/>
                  <a:pt x="2366" y="27569"/>
                </a:cubicBezTo>
                <a:lnTo>
                  <a:pt x="6890" y="30190"/>
                </a:lnTo>
                <a:cubicBezTo>
                  <a:pt x="6948" y="30224"/>
                  <a:pt x="7013" y="30240"/>
                  <a:pt x="7077" y="30240"/>
                </a:cubicBezTo>
                <a:cubicBezTo>
                  <a:pt x="7203" y="30240"/>
                  <a:pt x="7327" y="30178"/>
                  <a:pt x="7401" y="30069"/>
                </a:cubicBezTo>
                <a:lnTo>
                  <a:pt x="9455" y="27969"/>
                </a:lnTo>
                <a:cubicBezTo>
                  <a:pt x="9462" y="28065"/>
                  <a:pt x="9503" y="28132"/>
                  <a:pt x="9562" y="28166"/>
                </a:cubicBezTo>
                <a:lnTo>
                  <a:pt x="13776" y="30597"/>
                </a:lnTo>
                <a:lnTo>
                  <a:pt x="13889" y="27297"/>
                </a:lnTo>
                <a:cubicBezTo>
                  <a:pt x="13889" y="27297"/>
                  <a:pt x="13000" y="26149"/>
                  <a:pt x="13017" y="25952"/>
                </a:cubicBezTo>
                <a:lnTo>
                  <a:pt x="17606" y="20953"/>
                </a:lnTo>
                <a:cubicBezTo>
                  <a:pt x="17649" y="20968"/>
                  <a:pt x="17695" y="20975"/>
                  <a:pt x="17740" y="20975"/>
                </a:cubicBezTo>
                <a:cubicBezTo>
                  <a:pt x="17894" y="20975"/>
                  <a:pt x="18049" y="20893"/>
                  <a:pt x="18124" y="20759"/>
                </a:cubicBezTo>
                <a:lnTo>
                  <a:pt x="20237" y="17101"/>
                </a:lnTo>
                <a:cubicBezTo>
                  <a:pt x="20337" y="16929"/>
                  <a:pt x="20296" y="16687"/>
                  <a:pt x="20144" y="16556"/>
                </a:cubicBezTo>
                <a:lnTo>
                  <a:pt x="22179" y="10081"/>
                </a:lnTo>
                <a:cubicBezTo>
                  <a:pt x="22341" y="9967"/>
                  <a:pt x="22471" y="9715"/>
                  <a:pt x="22471" y="9516"/>
                </a:cubicBezTo>
                <a:lnTo>
                  <a:pt x="22368" y="5995"/>
                </a:lnTo>
                <a:lnTo>
                  <a:pt x="22368" y="5988"/>
                </a:lnTo>
                <a:cubicBezTo>
                  <a:pt x="22338" y="5970"/>
                  <a:pt x="22302" y="5961"/>
                  <a:pt x="22263" y="5961"/>
                </a:cubicBezTo>
                <a:cubicBezTo>
                  <a:pt x="22226" y="5961"/>
                  <a:pt x="22186" y="5969"/>
                  <a:pt x="22144" y="5988"/>
                </a:cubicBezTo>
                <a:lnTo>
                  <a:pt x="20258" y="1619"/>
                </a:lnTo>
                <a:cubicBezTo>
                  <a:pt x="20344" y="1440"/>
                  <a:pt x="20279" y="1216"/>
                  <a:pt x="20106" y="1120"/>
                </a:cubicBezTo>
                <a:lnTo>
                  <a:pt x="18258" y="50"/>
                </a:lnTo>
                <a:cubicBezTo>
                  <a:pt x="18199" y="16"/>
                  <a:pt x="18134" y="0"/>
                  <a:pt x="1807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8" name="Google Shape;5108;p37"/>
          <p:cNvSpPr/>
          <p:nvPr/>
        </p:nvSpPr>
        <p:spPr>
          <a:xfrm>
            <a:off x="1279804" y="2951992"/>
            <a:ext cx="208860" cy="269461"/>
          </a:xfrm>
          <a:custGeom>
            <a:avLst/>
            <a:gdLst/>
            <a:ahLst/>
            <a:cxnLst/>
            <a:rect l="l" t="t" r="r" b="b"/>
            <a:pathLst>
              <a:path w="6631" h="8555" extrusionOk="0">
                <a:moveTo>
                  <a:pt x="4532" y="0"/>
                </a:moveTo>
                <a:cubicBezTo>
                  <a:pt x="4111" y="0"/>
                  <a:pt x="3637" y="137"/>
                  <a:pt x="3134" y="427"/>
                </a:cubicBezTo>
                <a:cubicBezTo>
                  <a:pt x="1403" y="1427"/>
                  <a:pt x="0" y="3858"/>
                  <a:pt x="0" y="5861"/>
                </a:cubicBezTo>
                <a:cubicBezTo>
                  <a:pt x="0" y="6858"/>
                  <a:pt x="348" y="7561"/>
                  <a:pt x="914" y="7889"/>
                </a:cubicBezTo>
                <a:lnTo>
                  <a:pt x="917" y="7892"/>
                </a:lnTo>
                <a:lnTo>
                  <a:pt x="2079" y="8554"/>
                </a:lnTo>
                <a:lnTo>
                  <a:pt x="2355" y="8088"/>
                </a:lnTo>
                <a:cubicBezTo>
                  <a:pt x="2645" y="8023"/>
                  <a:pt x="2941" y="7923"/>
                  <a:pt x="3255" y="7741"/>
                </a:cubicBezTo>
                <a:cubicBezTo>
                  <a:pt x="4989" y="6740"/>
                  <a:pt x="6393" y="4306"/>
                  <a:pt x="6393" y="2306"/>
                </a:cubicBezTo>
                <a:cubicBezTo>
                  <a:pt x="6393" y="2010"/>
                  <a:pt x="6355" y="1748"/>
                  <a:pt x="6296" y="1506"/>
                </a:cubicBezTo>
                <a:lnTo>
                  <a:pt x="6630" y="944"/>
                </a:lnTo>
                <a:lnTo>
                  <a:pt x="5355" y="206"/>
                </a:lnTo>
                <a:lnTo>
                  <a:pt x="5351" y="206"/>
                </a:lnTo>
                <a:lnTo>
                  <a:pt x="5341" y="199"/>
                </a:lnTo>
                <a:lnTo>
                  <a:pt x="5341" y="203"/>
                </a:lnTo>
                <a:cubicBezTo>
                  <a:pt x="5104" y="70"/>
                  <a:pt x="4832" y="0"/>
                  <a:pt x="4532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9" name="Google Shape;5109;p37"/>
          <p:cNvSpPr/>
          <p:nvPr/>
        </p:nvSpPr>
        <p:spPr>
          <a:xfrm>
            <a:off x="1345255" y="3204599"/>
            <a:ext cx="16883" cy="16851"/>
          </a:xfrm>
          <a:custGeom>
            <a:avLst/>
            <a:gdLst/>
            <a:ahLst/>
            <a:cxnLst/>
            <a:rect l="l" t="t" r="r" b="b"/>
            <a:pathLst>
              <a:path w="536" h="535" extrusionOk="0">
                <a:moveTo>
                  <a:pt x="535" y="1"/>
                </a:moveTo>
                <a:cubicBezTo>
                  <a:pt x="450" y="28"/>
                  <a:pt x="362" y="52"/>
                  <a:pt x="277" y="68"/>
                </a:cubicBezTo>
                <a:lnTo>
                  <a:pt x="1" y="534"/>
                </a:lnTo>
                <a:lnTo>
                  <a:pt x="280" y="68"/>
                </a:lnTo>
                <a:cubicBezTo>
                  <a:pt x="362" y="52"/>
                  <a:pt x="450" y="28"/>
                  <a:pt x="535" y="1"/>
                </a:cubicBezTo>
                <a:close/>
              </a:path>
            </a:pathLst>
          </a:custGeom>
          <a:solidFill>
            <a:srgbClr val="222D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0" name="Google Shape;5110;p37"/>
          <p:cNvSpPr/>
          <p:nvPr/>
        </p:nvSpPr>
        <p:spPr>
          <a:xfrm>
            <a:off x="1279804" y="3032656"/>
            <a:ext cx="176071" cy="188796"/>
          </a:xfrm>
          <a:custGeom>
            <a:avLst/>
            <a:gdLst/>
            <a:ahLst/>
            <a:cxnLst/>
            <a:rect l="l" t="t" r="r" b="b"/>
            <a:pathLst>
              <a:path w="5590" h="5994" extrusionOk="0">
                <a:moveTo>
                  <a:pt x="1041" y="0"/>
                </a:moveTo>
                <a:cubicBezTo>
                  <a:pt x="400" y="1031"/>
                  <a:pt x="0" y="2228"/>
                  <a:pt x="0" y="3300"/>
                </a:cubicBezTo>
                <a:cubicBezTo>
                  <a:pt x="0" y="4297"/>
                  <a:pt x="348" y="5000"/>
                  <a:pt x="914" y="5328"/>
                </a:cubicBezTo>
                <a:lnTo>
                  <a:pt x="917" y="5328"/>
                </a:lnTo>
                <a:lnTo>
                  <a:pt x="917" y="5331"/>
                </a:lnTo>
                <a:lnTo>
                  <a:pt x="2079" y="5993"/>
                </a:lnTo>
                <a:lnTo>
                  <a:pt x="2355" y="5527"/>
                </a:lnTo>
                <a:cubicBezTo>
                  <a:pt x="2441" y="5511"/>
                  <a:pt x="2531" y="5486"/>
                  <a:pt x="2617" y="5459"/>
                </a:cubicBezTo>
                <a:cubicBezTo>
                  <a:pt x="2824" y="5393"/>
                  <a:pt x="3034" y="5307"/>
                  <a:pt x="3255" y="5180"/>
                </a:cubicBezTo>
                <a:cubicBezTo>
                  <a:pt x="4182" y="4645"/>
                  <a:pt x="5016" y="3697"/>
                  <a:pt x="5589" y="2628"/>
                </a:cubicBezTo>
                <a:lnTo>
                  <a:pt x="104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1" name="Google Shape;5111;p37"/>
          <p:cNvSpPr/>
          <p:nvPr/>
        </p:nvSpPr>
        <p:spPr>
          <a:xfrm>
            <a:off x="1381005" y="2954039"/>
            <a:ext cx="25324" cy="10016"/>
          </a:xfrm>
          <a:custGeom>
            <a:avLst/>
            <a:gdLst/>
            <a:ahLst/>
            <a:cxnLst/>
            <a:rect l="l" t="t" r="r" b="b"/>
            <a:pathLst>
              <a:path w="804" h="318" extrusionOk="0">
                <a:moveTo>
                  <a:pt x="804" y="0"/>
                </a:moveTo>
                <a:cubicBezTo>
                  <a:pt x="549" y="58"/>
                  <a:pt x="280" y="166"/>
                  <a:pt x="0" y="317"/>
                </a:cubicBezTo>
                <a:cubicBezTo>
                  <a:pt x="280" y="166"/>
                  <a:pt x="549" y="58"/>
                  <a:pt x="80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2" name="Google Shape;5112;p37"/>
          <p:cNvSpPr/>
          <p:nvPr/>
        </p:nvSpPr>
        <p:spPr>
          <a:xfrm>
            <a:off x="1448000" y="2958260"/>
            <a:ext cx="40663" cy="31403"/>
          </a:xfrm>
          <a:custGeom>
            <a:avLst/>
            <a:gdLst/>
            <a:ahLst/>
            <a:cxnLst/>
            <a:rect l="l" t="t" r="r" b="b"/>
            <a:pathLst>
              <a:path w="1291" h="997" extrusionOk="0">
                <a:moveTo>
                  <a:pt x="15" y="7"/>
                </a:moveTo>
                <a:lnTo>
                  <a:pt x="15" y="7"/>
                </a:lnTo>
                <a:lnTo>
                  <a:pt x="15" y="7"/>
                </a:lnTo>
                <a:lnTo>
                  <a:pt x="1290" y="745"/>
                </a:lnTo>
                <a:lnTo>
                  <a:pt x="1139" y="997"/>
                </a:lnTo>
                <a:lnTo>
                  <a:pt x="1290" y="745"/>
                </a:lnTo>
                <a:lnTo>
                  <a:pt x="15" y="7"/>
                </a:lnTo>
                <a:close/>
                <a:moveTo>
                  <a:pt x="1" y="0"/>
                </a:moveTo>
                <a:lnTo>
                  <a:pt x="1" y="4"/>
                </a:lnTo>
                <a:lnTo>
                  <a:pt x="1" y="4"/>
                </a:lnTo>
                <a:lnTo>
                  <a:pt x="1" y="0"/>
                </a:ln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3" name="Google Shape;5113;p37"/>
          <p:cNvSpPr/>
          <p:nvPr/>
        </p:nvSpPr>
        <p:spPr>
          <a:xfrm>
            <a:off x="1321695" y="2965630"/>
            <a:ext cx="56507" cy="53357"/>
          </a:xfrm>
          <a:custGeom>
            <a:avLst/>
            <a:gdLst/>
            <a:ahLst/>
            <a:cxnLst/>
            <a:rect l="l" t="t" r="r" b="b"/>
            <a:pathLst>
              <a:path w="1794" h="1694" extrusionOk="0">
                <a:moveTo>
                  <a:pt x="1794" y="1"/>
                </a:moveTo>
                <a:cubicBezTo>
                  <a:pt x="1129" y="387"/>
                  <a:pt x="508" y="987"/>
                  <a:pt x="1" y="1694"/>
                </a:cubicBezTo>
                <a:cubicBezTo>
                  <a:pt x="508" y="987"/>
                  <a:pt x="1129" y="387"/>
                  <a:pt x="1794" y="1"/>
                </a:cubicBezTo>
                <a:close/>
                <a:moveTo>
                  <a:pt x="1794" y="1"/>
                </a:moveTo>
                <a:lnTo>
                  <a:pt x="179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4" name="Google Shape;5114;p37"/>
          <p:cNvSpPr/>
          <p:nvPr/>
        </p:nvSpPr>
        <p:spPr>
          <a:xfrm>
            <a:off x="1464945" y="3025412"/>
            <a:ext cx="16221" cy="71121"/>
          </a:xfrm>
          <a:custGeom>
            <a:avLst/>
            <a:gdLst/>
            <a:ahLst/>
            <a:cxnLst/>
            <a:rect l="l" t="t" r="r" b="b"/>
            <a:pathLst>
              <a:path w="515" h="2258" extrusionOk="0">
                <a:moveTo>
                  <a:pt x="515" y="0"/>
                </a:moveTo>
                <a:cubicBezTo>
                  <a:pt x="510" y="727"/>
                  <a:pt x="321" y="1508"/>
                  <a:pt x="1" y="2258"/>
                </a:cubicBezTo>
                <a:cubicBezTo>
                  <a:pt x="321" y="1511"/>
                  <a:pt x="510" y="727"/>
                  <a:pt x="515" y="0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5" name="Google Shape;5115;p37"/>
          <p:cNvSpPr/>
          <p:nvPr/>
        </p:nvSpPr>
        <p:spPr>
          <a:xfrm>
            <a:off x="1312593" y="2951960"/>
            <a:ext cx="176071" cy="163472"/>
          </a:xfrm>
          <a:custGeom>
            <a:avLst/>
            <a:gdLst/>
            <a:ahLst/>
            <a:cxnLst/>
            <a:rect l="l" t="t" r="r" b="b"/>
            <a:pathLst>
              <a:path w="5590" h="5190" extrusionOk="0">
                <a:moveTo>
                  <a:pt x="3490" y="0"/>
                </a:moveTo>
                <a:cubicBezTo>
                  <a:pt x="3327" y="0"/>
                  <a:pt x="3155" y="21"/>
                  <a:pt x="2976" y="66"/>
                </a:cubicBezTo>
                <a:cubicBezTo>
                  <a:pt x="2721" y="124"/>
                  <a:pt x="2452" y="232"/>
                  <a:pt x="2172" y="383"/>
                </a:cubicBezTo>
                <a:cubicBezTo>
                  <a:pt x="2148" y="397"/>
                  <a:pt x="2121" y="411"/>
                  <a:pt x="2093" y="428"/>
                </a:cubicBezTo>
                <a:cubicBezTo>
                  <a:pt x="2090" y="428"/>
                  <a:pt x="2086" y="431"/>
                  <a:pt x="2083" y="435"/>
                </a:cubicBezTo>
                <a:cubicBezTo>
                  <a:pt x="1418" y="821"/>
                  <a:pt x="797" y="1421"/>
                  <a:pt x="290" y="2128"/>
                </a:cubicBezTo>
                <a:cubicBezTo>
                  <a:pt x="190" y="2269"/>
                  <a:pt x="94" y="2414"/>
                  <a:pt x="0" y="2562"/>
                </a:cubicBezTo>
                <a:lnTo>
                  <a:pt x="4548" y="5190"/>
                </a:lnTo>
                <a:cubicBezTo>
                  <a:pt x="4655" y="4993"/>
                  <a:pt x="4752" y="4793"/>
                  <a:pt x="4838" y="4590"/>
                </a:cubicBezTo>
                <a:cubicBezTo>
                  <a:pt x="5162" y="3835"/>
                  <a:pt x="5352" y="3041"/>
                  <a:pt x="5352" y="2307"/>
                </a:cubicBezTo>
                <a:cubicBezTo>
                  <a:pt x="5352" y="2024"/>
                  <a:pt x="5317" y="1776"/>
                  <a:pt x="5261" y="1542"/>
                </a:cubicBezTo>
                <a:cubicBezTo>
                  <a:pt x="5258" y="1531"/>
                  <a:pt x="5255" y="1518"/>
                  <a:pt x="5255" y="1507"/>
                </a:cubicBezTo>
                <a:lnTo>
                  <a:pt x="5438" y="1197"/>
                </a:lnTo>
                <a:lnTo>
                  <a:pt x="5589" y="945"/>
                </a:lnTo>
                <a:lnTo>
                  <a:pt x="4314" y="207"/>
                </a:lnTo>
                <a:lnTo>
                  <a:pt x="4310" y="207"/>
                </a:lnTo>
                <a:lnTo>
                  <a:pt x="4300" y="200"/>
                </a:lnTo>
                <a:lnTo>
                  <a:pt x="4300" y="204"/>
                </a:lnTo>
                <a:cubicBezTo>
                  <a:pt x="4062" y="70"/>
                  <a:pt x="3789" y="0"/>
                  <a:pt x="349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6" name="Google Shape;5116;p37"/>
          <p:cNvSpPr/>
          <p:nvPr/>
        </p:nvSpPr>
        <p:spPr>
          <a:xfrm>
            <a:off x="1317884" y="2973882"/>
            <a:ext cx="197710" cy="255193"/>
          </a:xfrm>
          <a:custGeom>
            <a:avLst/>
            <a:gdLst/>
            <a:ahLst/>
            <a:cxnLst/>
            <a:rect l="l" t="t" r="r" b="b"/>
            <a:pathLst>
              <a:path w="6277" h="8102" extrusionOk="0">
                <a:moveTo>
                  <a:pt x="4541" y="0"/>
                </a:moveTo>
                <a:cubicBezTo>
                  <a:pt x="4119" y="0"/>
                  <a:pt x="3643" y="138"/>
                  <a:pt x="3139" y="429"/>
                </a:cubicBezTo>
                <a:cubicBezTo>
                  <a:pt x="1408" y="1428"/>
                  <a:pt x="1" y="3860"/>
                  <a:pt x="1" y="5859"/>
                </a:cubicBezTo>
                <a:cubicBezTo>
                  <a:pt x="1" y="7280"/>
                  <a:pt x="709" y="8101"/>
                  <a:pt x="1738" y="8101"/>
                </a:cubicBezTo>
                <a:cubicBezTo>
                  <a:pt x="2160" y="8101"/>
                  <a:pt x="2636" y="7963"/>
                  <a:pt x="3139" y="7673"/>
                </a:cubicBezTo>
                <a:cubicBezTo>
                  <a:pt x="4870" y="6673"/>
                  <a:pt x="6277" y="4239"/>
                  <a:pt x="6277" y="2239"/>
                </a:cubicBezTo>
                <a:cubicBezTo>
                  <a:pt x="6277" y="820"/>
                  <a:pt x="5571" y="0"/>
                  <a:pt x="45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7" name="Google Shape;5117;p37"/>
          <p:cNvSpPr/>
          <p:nvPr/>
        </p:nvSpPr>
        <p:spPr>
          <a:xfrm>
            <a:off x="1387210" y="3041727"/>
            <a:ext cx="41388" cy="113360"/>
          </a:xfrm>
          <a:custGeom>
            <a:avLst/>
            <a:gdLst/>
            <a:ahLst/>
            <a:cxnLst/>
            <a:rect l="l" t="t" r="r" b="b"/>
            <a:pathLst>
              <a:path w="1314" h="3599" extrusionOk="0">
                <a:moveTo>
                  <a:pt x="1257" y="0"/>
                </a:moveTo>
                <a:cubicBezTo>
                  <a:pt x="1248" y="0"/>
                  <a:pt x="1238" y="3"/>
                  <a:pt x="1227" y="9"/>
                </a:cubicBezTo>
                <a:lnTo>
                  <a:pt x="852" y="226"/>
                </a:lnTo>
                <a:cubicBezTo>
                  <a:pt x="817" y="247"/>
                  <a:pt x="793" y="274"/>
                  <a:pt x="769" y="312"/>
                </a:cubicBezTo>
                <a:cubicBezTo>
                  <a:pt x="745" y="354"/>
                  <a:pt x="724" y="388"/>
                  <a:pt x="707" y="416"/>
                </a:cubicBezTo>
                <a:lnTo>
                  <a:pt x="42" y="1588"/>
                </a:lnTo>
                <a:cubicBezTo>
                  <a:pt x="21" y="1623"/>
                  <a:pt x="10" y="1657"/>
                  <a:pt x="7" y="1695"/>
                </a:cubicBezTo>
                <a:cubicBezTo>
                  <a:pt x="0" y="1733"/>
                  <a:pt x="7" y="1760"/>
                  <a:pt x="21" y="1781"/>
                </a:cubicBezTo>
                <a:lnTo>
                  <a:pt x="252" y="2109"/>
                </a:lnTo>
                <a:cubicBezTo>
                  <a:pt x="261" y="2123"/>
                  <a:pt x="272" y="2129"/>
                  <a:pt x="287" y="2129"/>
                </a:cubicBezTo>
                <a:cubicBezTo>
                  <a:pt x="293" y="2129"/>
                  <a:pt x="299" y="2128"/>
                  <a:pt x="306" y="2126"/>
                </a:cubicBezTo>
                <a:cubicBezTo>
                  <a:pt x="331" y="2119"/>
                  <a:pt x="352" y="2099"/>
                  <a:pt x="368" y="2064"/>
                </a:cubicBezTo>
                <a:lnTo>
                  <a:pt x="738" y="1419"/>
                </a:lnTo>
                <a:lnTo>
                  <a:pt x="738" y="3509"/>
                </a:lnTo>
                <a:cubicBezTo>
                  <a:pt x="738" y="3543"/>
                  <a:pt x="745" y="3571"/>
                  <a:pt x="762" y="3584"/>
                </a:cubicBezTo>
                <a:cubicBezTo>
                  <a:pt x="771" y="3594"/>
                  <a:pt x="782" y="3598"/>
                  <a:pt x="794" y="3598"/>
                </a:cubicBezTo>
                <a:cubicBezTo>
                  <a:pt x="802" y="3598"/>
                  <a:pt x="811" y="3596"/>
                  <a:pt x="820" y="3592"/>
                </a:cubicBezTo>
                <a:lnTo>
                  <a:pt x="1227" y="3353"/>
                </a:lnTo>
                <a:cubicBezTo>
                  <a:pt x="1251" y="3343"/>
                  <a:pt x="1272" y="3319"/>
                  <a:pt x="1286" y="3281"/>
                </a:cubicBezTo>
                <a:cubicBezTo>
                  <a:pt x="1304" y="3247"/>
                  <a:pt x="1313" y="3212"/>
                  <a:pt x="1313" y="3178"/>
                </a:cubicBezTo>
                <a:lnTo>
                  <a:pt x="1313" y="88"/>
                </a:lnTo>
                <a:cubicBezTo>
                  <a:pt x="1313" y="54"/>
                  <a:pt x="1304" y="30"/>
                  <a:pt x="1286" y="13"/>
                </a:cubicBezTo>
                <a:cubicBezTo>
                  <a:pt x="1278" y="5"/>
                  <a:pt x="1268" y="0"/>
                  <a:pt x="1257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8" name="Google Shape;5118;p37"/>
          <p:cNvSpPr/>
          <p:nvPr/>
        </p:nvSpPr>
        <p:spPr>
          <a:xfrm>
            <a:off x="1410644" y="2569049"/>
            <a:ext cx="242216" cy="205175"/>
          </a:xfrm>
          <a:custGeom>
            <a:avLst/>
            <a:gdLst/>
            <a:ahLst/>
            <a:cxnLst/>
            <a:rect l="l" t="t" r="r" b="b"/>
            <a:pathLst>
              <a:path w="7690" h="6514" extrusionOk="0">
                <a:moveTo>
                  <a:pt x="2600" y="0"/>
                </a:moveTo>
                <a:cubicBezTo>
                  <a:pt x="2476" y="0"/>
                  <a:pt x="2353" y="61"/>
                  <a:pt x="2280" y="169"/>
                </a:cubicBezTo>
                <a:lnTo>
                  <a:pt x="156" y="3365"/>
                </a:lnTo>
                <a:cubicBezTo>
                  <a:pt x="118" y="3420"/>
                  <a:pt x="63" y="3472"/>
                  <a:pt x="1" y="3514"/>
                </a:cubicBezTo>
                <a:lnTo>
                  <a:pt x="3031" y="5265"/>
                </a:lnTo>
                <a:lnTo>
                  <a:pt x="5197" y="6513"/>
                </a:lnTo>
                <a:lnTo>
                  <a:pt x="7031" y="4396"/>
                </a:lnTo>
                <a:lnTo>
                  <a:pt x="7603" y="3241"/>
                </a:lnTo>
                <a:cubicBezTo>
                  <a:pt x="7689" y="3065"/>
                  <a:pt x="7621" y="2841"/>
                  <a:pt x="7452" y="2741"/>
                </a:cubicBezTo>
                <a:lnTo>
                  <a:pt x="4638" y="1121"/>
                </a:lnTo>
                <a:lnTo>
                  <a:pt x="2783" y="48"/>
                </a:lnTo>
                <a:cubicBezTo>
                  <a:pt x="2726" y="16"/>
                  <a:pt x="2662" y="0"/>
                  <a:pt x="2600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9" name="Google Shape;5119;p37"/>
          <p:cNvSpPr/>
          <p:nvPr/>
        </p:nvSpPr>
        <p:spPr>
          <a:xfrm>
            <a:off x="927034" y="3090422"/>
            <a:ext cx="248830" cy="151755"/>
          </a:xfrm>
          <a:custGeom>
            <a:avLst/>
            <a:gdLst/>
            <a:ahLst/>
            <a:cxnLst/>
            <a:rect l="l" t="t" r="r" b="b"/>
            <a:pathLst>
              <a:path w="7900" h="4818" extrusionOk="0">
                <a:moveTo>
                  <a:pt x="3000" y="1"/>
                </a:moveTo>
                <a:cubicBezTo>
                  <a:pt x="2942" y="84"/>
                  <a:pt x="2873" y="160"/>
                  <a:pt x="2807" y="208"/>
                </a:cubicBezTo>
                <a:lnTo>
                  <a:pt x="180" y="2056"/>
                </a:lnTo>
                <a:cubicBezTo>
                  <a:pt x="111" y="2104"/>
                  <a:pt x="52" y="2180"/>
                  <a:pt x="0" y="2266"/>
                </a:cubicBezTo>
                <a:lnTo>
                  <a:pt x="4414" y="4818"/>
                </a:lnTo>
                <a:lnTo>
                  <a:pt x="7900" y="2835"/>
                </a:lnTo>
                <a:lnTo>
                  <a:pt x="3000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0" name="Google Shape;5120;p37"/>
          <p:cNvSpPr/>
          <p:nvPr/>
        </p:nvSpPr>
        <p:spPr>
          <a:xfrm>
            <a:off x="991887" y="2812081"/>
            <a:ext cx="237208" cy="215191"/>
          </a:xfrm>
          <a:custGeom>
            <a:avLst/>
            <a:gdLst/>
            <a:ahLst/>
            <a:cxnLst/>
            <a:rect l="l" t="t" r="r" b="b"/>
            <a:pathLst>
              <a:path w="7531" h="6832" extrusionOk="0">
                <a:moveTo>
                  <a:pt x="2521" y="1"/>
                </a:moveTo>
                <a:cubicBezTo>
                  <a:pt x="2383" y="14"/>
                  <a:pt x="2244" y="93"/>
                  <a:pt x="2176" y="214"/>
                </a:cubicBezTo>
                <a:lnTo>
                  <a:pt x="62" y="3873"/>
                </a:lnTo>
                <a:cubicBezTo>
                  <a:pt x="14" y="3955"/>
                  <a:pt x="0" y="4056"/>
                  <a:pt x="18" y="4152"/>
                </a:cubicBezTo>
                <a:lnTo>
                  <a:pt x="4641" y="6831"/>
                </a:lnTo>
                <a:lnTo>
                  <a:pt x="7531" y="2918"/>
                </a:lnTo>
                <a:lnTo>
                  <a:pt x="2521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1" name="Google Shape;5121;p37"/>
          <p:cNvSpPr/>
          <p:nvPr/>
        </p:nvSpPr>
        <p:spPr>
          <a:xfrm>
            <a:off x="1222762" y="2584766"/>
            <a:ext cx="240168" cy="157204"/>
          </a:xfrm>
          <a:custGeom>
            <a:avLst/>
            <a:gdLst/>
            <a:ahLst/>
            <a:cxnLst/>
            <a:rect l="l" t="t" r="r" b="b"/>
            <a:pathLst>
              <a:path w="7625" h="4991" extrusionOk="0">
                <a:moveTo>
                  <a:pt x="3314" y="1"/>
                </a:moveTo>
                <a:cubicBezTo>
                  <a:pt x="3269" y="1"/>
                  <a:pt x="3221" y="15"/>
                  <a:pt x="3169" y="46"/>
                </a:cubicBezTo>
                <a:lnTo>
                  <a:pt x="297" y="1704"/>
                </a:lnTo>
                <a:cubicBezTo>
                  <a:pt x="177" y="1773"/>
                  <a:pt x="62" y="1914"/>
                  <a:pt x="0" y="2063"/>
                </a:cubicBezTo>
                <a:lnTo>
                  <a:pt x="5069" y="4990"/>
                </a:lnTo>
                <a:lnTo>
                  <a:pt x="7624" y="3511"/>
                </a:lnTo>
                <a:lnTo>
                  <a:pt x="7624" y="2459"/>
                </a:lnTo>
                <a:lnTo>
                  <a:pt x="6731" y="1946"/>
                </a:lnTo>
                <a:lnTo>
                  <a:pt x="4821" y="838"/>
                </a:lnTo>
                <a:lnTo>
                  <a:pt x="4787" y="818"/>
                </a:lnTo>
                <a:lnTo>
                  <a:pt x="3401" y="22"/>
                </a:lnTo>
                <a:cubicBezTo>
                  <a:pt x="3376" y="7"/>
                  <a:pt x="3345" y="1"/>
                  <a:pt x="3314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2" name="Google Shape;5122;p37"/>
          <p:cNvSpPr/>
          <p:nvPr/>
        </p:nvSpPr>
        <p:spPr>
          <a:xfrm>
            <a:off x="1056488" y="2645870"/>
            <a:ext cx="707812" cy="903600"/>
          </a:xfrm>
          <a:custGeom>
            <a:avLst/>
            <a:gdLst/>
            <a:ahLst/>
            <a:cxnLst/>
            <a:rect l="l" t="t" r="r" b="b"/>
            <a:pathLst>
              <a:path w="22472" h="28688" extrusionOk="0">
                <a:moveTo>
                  <a:pt x="13404" y="8076"/>
                </a:moveTo>
                <a:cubicBezTo>
                  <a:pt x="14996" y="8076"/>
                  <a:pt x="16089" y="9346"/>
                  <a:pt x="16089" y="11543"/>
                </a:cubicBezTo>
                <a:cubicBezTo>
                  <a:pt x="16089" y="14635"/>
                  <a:pt x="13917" y="18401"/>
                  <a:pt x="11238" y="19949"/>
                </a:cubicBezTo>
                <a:cubicBezTo>
                  <a:pt x="10458" y="20399"/>
                  <a:pt x="9722" y="20612"/>
                  <a:pt x="9069" y="20612"/>
                </a:cubicBezTo>
                <a:cubicBezTo>
                  <a:pt x="7476" y="20612"/>
                  <a:pt x="6383" y="19342"/>
                  <a:pt x="6383" y="17145"/>
                </a:cubicBezTo>
                <a:cubicBezTo>
                  <a:pt x="6383" y="14049"/>
                  <a:pt x="8556" y="10288"/>
                  <a:pt x="11238" y="8739"/>
                </a:cubicBezTo>
                <a:cubicBezTo>
                  <a:pt x="12016" y="8289"/>
                  <a:pt x="12752" y="8076"/>
                  <a:pt x="13404" y="8076"/>
                </a:cubicBezTo>
                <a:close/>
                <a:moveTo>
                  <a:pt x="18068" y="0"/>
                </a:moveTo>
                <a:cubicBezTo>
                  <a:pt x="17944" y="0"/>
                  <a:pt x="17820" y="61"/>
                  <a:pt x="17748" y="168"/>
                </a:cubicBezTo>
                <a:lnTo>
                  <a:pt x="15623" y="3364"/>
                </a:lnTo>
                <a:cubicBezTo>
                  <a:pt x="15516" y="3525"/>
                  <a:pt x="15278" y="3640"/>
                  <a:pt x="15081" y="3640"/>
                </a:cubicBezTo>
                <a:cubicBezTo>
                  <a:pt x="15076" y="3640"/>
                  <a:pt x="15070" y="3640"/>
                  <a:pt x="15065" y="3640"/>
                </a:cubicBezTo>
                <a:cubicBezTo>
                  <a:pt x="15023" y="3639"/>
                  <a:pt x="14980" y="3638"/>
                  <a:pt x="14937" y="3638"/>
                </a:cubicBezTo>
                <a:cubicBezTo>
                  <a:pt x="14538" y="3638"/>
                  <a:pt x="14119" y="3684"/>
                  <a:pt x="13682" y="3781"/>
                </a:cubicBezTo>
                <a:cubicBezTo>
                  <a:pt x="13656" y="3786"/>
                  <a:pt x="13630" y="3789"/>
                  <a:pt x="13605" y="3789"/>
                </a:cubicBezTo>
                <a:cubicBezTo>
                  <a:pt x="13446" y="3789"/>
                  <a:pt x="13318" y="3679"/>
                  <a:pt x="13300" y="3508"/>
                </a:cubicBezTo>
                <a:lnTo>
                  <a:pt x="13020" y="719"/>
                </a:lnTo>
                <a:cubicBezTo>
                  <a:pt x="13005" y="579"/>
                  <a:pt x="12923" y="499"/>
                  <a:pt x="12814" y="499"/>
                </a:cubicBezTo>
                <a:cubicBezTo>
                  <a:pt x="12770" y="499"/>
                  <a:pt x="12722" y="512"/>
                  <a:pt x="12672" y="540"/>
                </a:cubicBezTo>
                <a:lnTo>
                  <a:pt x="9800" y="2198"/>
                </a:lnTo>
                <a:cubicBezTo>
                  <a:pt x="9627" y="2299"/>
                  <a:pt x="9476" y="2539"/>
                  <a:pt x="9458" y="2736"/>
                </a:cubicBezTo>
                <a:lnTo>
                  <a:pt x="9169" y="5932"/>
                </a:lnTo>
                <a:cubicBezTo>
                  <a:pt x="9151" y="6129"/>
                  <a:pt x="9017" y="6395"/>
                  <a:pt x="8872" y="6529"/>
                </a:cubicBezTo>
                <a:cubicBezTo>
                  <a:pt x="8311" y="7046"/>
                  <a:pt x="7776" y="7612"/>
                  <a:pt x="7276" y="8219"/>
                </a:cubicBezTo>
                <a:cubicBezTo>
                  <a:pt x="7181" y="8335"/>
                  <a:pt x="7014" y="8405"/>
                  <a:pt x="6859" y="8405"/>
                </a:cubicBezTo>
                <a:cubicBezTo>
                  <a:pt x="6807" y="8405"/>
                  <a:pt x="6757" y="8397"/>
                  <a:pt x="6710" y="8381"/>
                </a:cubicBezTo>
                <a:lnTo>
                  <a:pt x="4866" y="7736"/>
                </a:lnTo>
                <a:cubicBezTo>
                  <a:pt x="4823" y="7721"/>
                  <a:pt x="4779" y="7714"/>
                  <a:pt x="4734" y="7714"/>
                </a:cubicBezTo>
                <a:cubicBezTo>
                  <a:pt x="4581" y="7714"/>
                  <a:pt x="4426" y="7796"/>
                  <a:pt x="4348" y="7929"/>
                </a:cubicBezTo>
                <a:lnTo>
                  <a:pt x="2235" y="11588"/>
                </a:lnTo>
                <a:cubicBezTo>
                  <a:pt x="2138" y="11756"/>
                  <a:pt x="2176" y="12001"/>
                  <a:pt x="2328" y="12132"/>
                </a:cubicBezTo>
                <a:lnTo>
                  <a:pt x="3807" y="13405"/>
                </a:lnTo>
                <a:cubicBezTo>
                  <a:pt x="3959" y="13536"/>
                  <a:pt x="4021" y="13790"/>
                  <a:pt x="3952" y="13973"/>
                </a:cubicBezTo>
                <a:cubicBezTo>
                  <a:pt x="3676" y="14715"/>
                  <a:pt x="3452" y="15460"/>
                  <a:pt x="3287" y="16201"/>
                </a:cubicBezTo>
                <a:cubicBezTo>
                  <a:pt x="3242" y="16394"/>
                  <a:pt x="3080" y="16645"/>
                  <a:pt x="2918" y="16760"/>
                </a:cubicBezTo>
                <a:lnTo>
                  <a:pt x="294" y="18607"/>
                </a:lnTo>
                <a:cubicBezTo>
                  <a:pt x="131" y="18722"/>
                  <a:pt x="1" y="18973"/>
                  <a:pt x="1" y="19173"/>
                </a:cubicBezTo>
                <a:lnTo>
                  <a:pt x="1" y="22490"/>
                </a:lnTo>
                <a:cubicBezTo>
                  <a:pt x="1" y="22639"/>
                  <a:pt x="85" y="22730"/>
                  <a:pt x="204" y="22730"/>
                </a:cubicBezTo>
                <a:cubicBezTo>
                  <a:pt x="243" y="22730"/>
                  <a:pt x="285" y="22721"/>
                  <a:pt x="328" y="22700"/>
                </a:cubicBezTo>
                <a:lnTo>
                  <a:pt x="2887" y="21549"/>
                </a:lnTo>
                <a:cubicBezTo>
                  <a:pt x="2932" y="21528"/>
                  <a:pt x="2978" y="21518"/>
                  <a:pt x="3022" y="21518"/>
                </a:cubicBezTo>
                <a:cubicBezTo>
                  <a:pt x="3152" y="21518"/>
                  <a:pt x="3267" y="21604"/>
                  <a:pt x="3311" y="21745"/>
                </a:cubicBezTo>
                <a:cubicBezTo>
                  <a:pt x="3459" y="22214"/>
                  <a:pt x="3652" y="22638"/>
                  <a:pt x="3883" y="23014"/>
                </a:cubicBezTo>
                <a:cubicBezTo>
                  <a:pt x="3987" y="23183"/>
                  <a:pt x="4007" y="23455"/>
                  <a:pt x="3921" y="23631"/>
                </a:cubicBezTo>
                <a:lnTo>
                  <a:pt x="2214" y="27069"/>
                </a:lnTo>
                <a:cubicBezTo>
                  <a:pt x="2128" y="27248"/>
                  <a:pt x="2197" y="27473"/>
                  <a:pt x="2366" y="27569"/>
                </a:cubicBezTo>
                <a:lnTo>
                  <a:pt x="4218" y="28638"/>
                </a:lnTo>
                <a:cubicBezTo>
                  <a:pt x="4275" y="28672"/>
                  <a:pt x="4339" y="28688"/>
                  <a:pt x="4403" y="28688"/>
                </a:cubicBezTo>
                <a:cubicBezTo>
                  <a:pt x="4529" y="28688"/>
                  <a:pt x="4654" y="28627"/>
                  <a:pt x="4724" y="28517"/>
                </a:cubicBezTo>
                <a:lnTo>
                  <a:pt x="6848" y="25325"/>
                </a:lnTo>
                <a:cubicBezTo>
                  <a:pt x="6955" y="25163"/>
                  <a:pt x="7193" y="25048"/>
                  <a:pt x="7391" y="25048"/>
                </a:cubicBezTo>
                <a:cubicBezTo>
                  <a:pt x="7396" y="25048"/>
                  <a:pt x="7402" y="25048"/>
                  <a:pt x="7407" y="25048"/>
                </a:cubicBezTo>
                <a:cubicBezTo>
                  <a:pt x="7449" y="25049"/>
                  <a:pt x="7492" y="25050"/>
                  <a:pt x="7534" y="25050"/>
                </a:cubicBezTo>
                <a:cubicBezTo>
                  <a:pt x="7934" y="25050"/>
                  <a:pt x="8354" y="25004"/>
                  <a:pt x="8790" y="24907"/>
                </a:cubicBezTo>
                <a:cubicBezTo>
                  <a:pt x="8816" y="24902"/>
                  <a:pt x="8843" y="24899"/>
                  <a:pt x="8868" y="24899"/>
                </a:cubicBezTo>
                <a:cubicBezTo>
                  <a:pt x="9026" y="24899"/>
                  <a:pt x="9154" y="25007"/>
                  <a:pt x="9172" y="25176"/>
                </a:cubicBezTo>
                <a:lnTo>
                  <a:pt x="9455" y="27969"/>
                </a:lnTo>
                <a:cubicBezTo>
                  <a:pt x="9467" y="28108"/>
                  <a:pt x="9548" y="28188"/>
                  <a:pt x="9655" y="28188"/>
                </a:cubicBezTo>
                <a:cubicBezTo>
                  <a:pt x="9700" y="28188"/>
                  <a:pt x="9749" y="28174"/>
                  <a:pt x="9800" y="28145"/>
                </a:cubicBezTo>
                <a:lnTo>
                  <a:pt x="12672" y="26486"/>
                </a:lnTo>
                <a:cubicBezTo>
                  <a:pt x="12845" y="26390"/>
                  <a:pt x="12996" y="26149"/>
                  <a:pt x="13017" y="25952"/>
                </a:cubicBezTo>
                <a:lnTo>
                  <a:pt x="13303" y="22756"/>
                </a:lnTo>
                <a:cubicBezTo>
                  <a:pt x="13320" y="22556"/>
                  <a:pt x="13459" y="22290"/>
                  <a:pt x="13603" y="22156"/>
                </a:cubicBezTo>
                <a:cubicBezTo>
                  <a:pt x="14162" y="21642"/>
                  <a:pt x="14696" y="21076"/>
                  <a:pt x="15200" y="20469"/>
                </a:cubicBezTo>
                <a:cubicBezTo>
                  <a:pt x="15293" y="20353"/>
                  <a:pt x="15458" y="20283"/>
                  <a:pt x="15613" y="20283"/>
                </a:cubicBezTo>
                <a:cubicBezTo>
                  <a:pt x="15665" y="20283"/>
                  <a:pt x="15715" y="20291"/>
                  <a:pt x="15762" y="20307"/>
                </a:cubicBezTo>
                <a:lnTo>
                  <a:pt x="17606" y="20952"/>
                </a:lnTo>
                <a:cubicBezTo>
                  <a:pt x="17649" y="20967"/>
                  <a:pt x="17693" y="20974"/>
                  <a:pt x="17739" y="20974"/>
                </a:cubicBezTo>
                <a:cubicBezTo>
                  <a:pt x="17892" y="20974"/>
                  <a:pt x="18049" y="20892"/>
                  <a:pt x="18123" y="20759"/>
                </a:cubicBezTo>
                <a:lnTo>
                  <a:pt x="20237" y="17101"/>
                </a:lnTo>
                <a:cubicBezTo>
                  <a:pt x="20337" y="16928"/>
                  <a:pt x="20296" y="16687"/>
                  <a:pt x="20144" y="16556"/>
                </a:cubicBezTo>
                <a:lnTo>
                  <a:pt x="18665" y="15280"/>
                </a:lnTo>
                <a:cubicBezTo>
                  <a:pt x="18513" y="15153"/>
                  <a:pt x="18451" y="14898"/>
                  <a:pt x="18520" y="14711"/>
                </a:cubicBezTo>
                <a:cubicBezTo>
                  <a:pt x="18796" y="13973"/>
                  <a:pt x="19020" y="13229"/>
                  <a:pt x="19185" y="12484"/>
                </a:cubicBezTo>
                <a:cubicBezTo>
                  <a:pt x="19231" y="12291"/>
                  <a:pt x="19392" y="12043"/>
                  <a:pt x="19554" y="11929"/>
                </a:cubicBezTo>
                <a:lnTo>
                  <a:pt x="22178" y="10081"/>
                </a:lnTo>
                <a:cubicBezTo>
                  <a:pt x="22340" y="9966"/>
                  <a:pt x="22471" y="9715"/>
                  <a:pt x="22471" y="9515"/>
                </a:cubicBezTo>
                <a:lnTo>
                  <a:pt x="22471" y="6198"/>
                </a:lnTo>
                <a:cubicBezTo>
                  <a:pt x="22471" y="6050"/>
                  <a:pt x="22388" y="5958"/>
                  <a:pt x="22269" y="5958"/>
                </a:cubicBezTo>
                <a:cubicBezTo>
                  <a:pt x="22230" y="5958"/>
                  <a:pt x="22188" y="5968"/>
                  <a:pt x="22143" y="5988"/>
                </a:cubicBezTo>
                <a:lnTo>
                  <a:pt x="19589" y="7140"/>
                </a:lnTo>
                <a:cubicBezTo>
                  <a:pt x="19543" y="7161"/>
                  <a:pt x="19496" y="7170"/>
                  <a:pt x="19452" y="7170"/>
                </a:cubicBezTo>
                <a:cubicBezTo>
                  <a:pt x="19320" y="7170"/>
                  <a:pt x="19205" y="7084"/>
                  <a:pt x="19161" y="6943"/>
                </a:cubicBezTo>
                <a:cubicBezTo>
                  <a:pt x="19013" y="6474"/>
                  <a:pt x="18820" y="6050"/>
                  <a:pt x="18593" y="5674"/>
                </a:cubicBezTo>
                <a:cubicBezTo>
                  <a:pt x="18489" y="5505"/>
                  <a:pt x="18465" y="5233"/>
                  <a:pt x="18551" y="5053"/>
                </a:cubicBezTo>
                <a:lnTo>
                  <a:pt x="20258" y="1619"/>
                </a:lnTo>
                <a:cubicBezTo>
                  <a:pt x="20344" y="1440"/>
                  <a:pt x="20278" y="1215"/>
                  <a:pt x="20106" y="1119"/>
                </a:cubicBezTo>
                <a:lnTo>
                  <a:pt x="18254" y="50"/>
                </a:lnTo>
                <a:cubicBezTo>
                  <a:pt x="18197" y="16"/>
                  <a:pt x="18133" y="0"/>
                  <a:pt x="18068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3" name="Google Shape;5123;p37"/>
          <p:cNvSpPr/>
          <p:nvPr/>
        </p:nvSpPr>
        <p:spPr>
          <a:xfrm>
            <a:off x="813550" y="2438808"/>
            <a:ext cx="862654" cy="804446"/>
          </a:xfrm>
          <a:custGeom>
            <a:avLst/>
            <a:gdLst/>
            <a:ahLst/>
            <a:cxnLst/>
            <a:rect l="l" t="t" r="r" b="b"/>
            <a:pathLst>
              <a:path w="27388" h="25540" extrusionOk="0">
                <a:moveTo>
                  <a:pt x="17514" y="1"/>
                </a:moveTo>
                <a:cubicBezTo>
                  <a:pt x="15883" y="1"/>
                  <a:pt x="14044" y="534"/>
                  <a:pt x="12096" y="1659"/>
                </a:cubicBezTo>
                <a:cubicBezTo>
                  <a:pt x="5728" y="5335"/>
                  <a:pt x="504" y="14017"/>
                  <a:pt x="0" y="21513"/>
                </a:cubicBezTo>
                <a:lnTo>
                  <a:pt x="6841" y="25540"/>
                </a:lnTo>
                <a:cubicBezTo>
                  <a:pt x="7348" y="18044"/>
                  <a:pt x="12569" y="9366"/>
                  <a:pt x="18933" y="5687"/>
                </a:cubicBezTo>
                <a:cubicBezTo>
                  <a:pt x="20520" y="4773"/>
                  <a:pt x="22033" y="4252"/>
                  <a:pt x="23422" y="4090"/>
                </a:cubicBezTo>
                <a:cubicBezTo>
                  <a:pt x="23743" y="4052"/>
                  <a:pt x="24058" y="4032"/>
                  <a:pt x="24365" y="4032"/>
                </a:cubicBezTo>
                <a:cubicBezTo>
                  <a:pt x="25480" y="4032"/>
                  <a:pt x="26498" y="4285"/>
                  <a:pt x="27388" y="4766"/>
                </a:cubicBezTo>
                <a:lnTo>
                  <a:pt x="20854" y="918"/>
                </a:lnTo>
                <a:lnTo>
                  <a:pt x="20596" y="763"/>
                </a:lnTo>
                <a:cubicBezTo>
                  <a:pt x="19694" y="262"/>
                  <a:pt x="18655" y="1"/>
                  <a:pt x="1751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4" name="Google Shape;5124;p37"/>
          <p:cNvSpPr/>
          <p:nvPr/>
        </p:nvSpPr>
        <p:spPr>
          <a:xfrm>
            <a:off x="3616494" y="2197885"/>
            <a:ext cx="24348" cy="21796"/>
          </a:xfrm>
          <a:custGeom>
            <a:avLst/>
            <a:gdLst/>
            <a:ahLst/>
            <a:cxnLst/>
            <a:rect l="l" t="t" r="r" b="b"/>
            <a:pathLst>
              <a:path w="773" h="692" extrusionOk="0">
                <a:moveTo>
                  <a:pt x="463" y="1"/>
                </a:moveTo>
                <a:cubicBezTo>
                  <a:pt x="365" y="1"/>
                  <a:pt x="266" y="35"/>
                  <a:pt x="186" y="105"/>
                </a:cubicBezTo>
                <a:cubicBezTo>
                  <a:pt x="14" y="257"/>
                  <a:pt x="0" y="519"/>
                  <a:pt x="152" y="692"/>
                </a:cubicBezTo>
                <a:lnTo>
                  <a:pt x="772" y="140"/>
                </a:lnTo>
                <a:cubicBezTo>
                  <a:pt x="691" y="47"/>
                  <a:pt x="577" y="1"/>
                  <a:pt x="463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5" name="Google Shape;5125;p37"/>
          <p:cNvSpPr/>
          <p:nvPr/>
        </p:nvSpPr>
        <p:spPr>
          <a:xfrm>
            <a:off x="3620148" y="2211744"/>
            <a:ext cx="27214" cy="15875"/>
          </a:xfrm>
          <a:custGeom>
            <a:avLst/>
            <a:gdLst/>
            <a:ahLst/>
            <a:cxnLst/>
            <a:rect l="l" t="t" r="r" b="b"/>
            <a:pathLst>
              <a:path w="864" h="504" extrusionOk="0">
                <a:moveTo>
                  <a:pt x="408" y="1"/>
                </a:moveTo>
                <a:cubicBezTo>
                  <a:pt x="215" y="1"/>
                  <a:pt x="43" y="133"/>
                  <a:pt x="1" y="327"/>
                </a:cubicBezTo>
                <a:lnTo>
                  <a:pt x="815" y="503"/>
                </a:lnTo>
                <a:cubicBezTo>
                  <a:pt x="863" y="279"/>
                  <a:pt x="722" y="58"/>
                  <a:pt x="497" y="10"/>
                </a:cubicBezTo>
                <a:cubicBezTo>
                  <a:pt x="467" y="4"/>
                  <a:pt x="437" y="1"/>
                  <a:pt x="408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6" name="Google Shape;5126;p37"/>
          <p:cNvSpPr/>
          <p:nvPr/>
        </p:nvSpPr>
        <p:spPr>
          <a:xfrm>
            <a:off x="3324766" y="3684082"/>
            <a:ext cx="176732" cy="152700"/>
          </a:xfrm>
          <a:custGeom>
            <a:avLst/>
            <a:gdLst/>
            <a:ahLst/>
            <a:cxnLst/>
            <a:rect l="l" t="t" r="r" b="b"/>
            <a:pathLst>
              <a:path w="5611" h="4848" extrusionOk="0">
                <a:moveTo>
                  <a:pt x="5083" y="0"/>
                </a:moveTo>
                <a:cubicBezTo>
                  <a:pt x="5076" y="0"/>
                  <a:pt x="5068" y="1"/>
                  <a:pt x="5059" y="3"/>
                </a:cubicBezTo>
                <a:lnTo>
                  <a:pt x="5090" y="248"/>
                </a:lnTo>
                <a:cubicBezTo>
                  <a:pt x="4951" y="470"/>
                  <a:pt x="4446" y="593"/>
                  <a:pt x="3966" y="593"/>
                </a:cubicBezTo>
                <a:cubicBezTo>
                  <a:pt x="3685" y="593"/>
                  <a:pt x="3412" y="551"/>
                  <a:pt x="3225" y="461"/>
                </a:cubicBezTo>
                <a:cubicBezTo>
                  <a:pt x="3225" y="461"/>
                  <a:pt x="2345" y="1920"/>
                  <a:pt x="2028" y="2269"/>
                </a:cubicBezTo>
                <a:cubicBezTo>
                  <a:pt x="1538" y="2807"/>
                  <a:pt x="997" y="3234"/>
                  <a:pt x="418" y="3668"/>
                </a:cubicBezTo>
                <a:cubicBezTo>
                  <a:pt x="332" y="3734"/>
                  <a:pt x="239" y="3803"/>
                  <a:pt x="193" y="3899"/>
                </a:cubicBezTo>
                <a:cubicBezTo>
                  <a:pt x="118" y="4058"/>
                  <a:pt x="1" y="4448"/>
                  <a:pt x="718" y="4699"/>
                </a:cubicBezTo>
                <a:cubicBezTo>
                  <a:pt x="996" y="4797"/>
                  <a:pt x="1302" y="4848"/>
                  <a:pt x="1610" y="4848"/>
                </a:cubicBezTo>
                <a:cubicBezTo>
                  <a:pt x="2080" y="4848"/>
                  <a:pt x="2554" y="4731"/>
                  <a:pt x="2942" y="4489"/>
                </a:cubicBezTo>
                <a:cubicBezTo>
                  <a:pt x="3532" y="4117"/>
                  <a:pt x="3559" y="3348"/>
                  <a:pt x="4114" y="2910"/>
                </a:cubicBezTo>
                <a:cubicBezTo>
                  <a:pt x="4528" y="2582"/>
                  <a:pt x="5045" y="2500"/>
                  <a:pt x="5380" y="2075"/>
                </a:cubicBezTo>
                <a:cubicBezTo>
                  <a:pt x="5610" y="1779"/>
                  <a:pt x="5552" y="1386"/>
                  <a:pt x="5432" y="896"/>
                </a:cubicBezTo>
                <a:cubicBezTo>
                  <a:pt x="5303" y="391"/>
                  <a:pt x="5241" y="0"/>
                  <a:pt x="5083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7" name="Google Shape;5127;p37"/>
          <p:cNvSpPr/>
          <p:nvPr/>
        </p:nvSpPr>
        <p:spPr>
          <a:xfrm>
            <a:off x="3354846" y="3636143"/>
            <a:ext cx="131565" cy="165519"/>
          </a:xfrm>
          <a:custGeom>
            <a:avLst/>
            <a:gdLst/>
            <a:ahLst/>
            <a:cxnLst/>
            <a:rect l="l" t="t" r="r" b="b"/>
            <a:pathLst>
              <a:path w="4177" h="5255" extrusionOk="0">
                <a:moveTo>
                  <a:pt x="3925" y="1"/>
                </a:moveTo>
                <a:lnTo>
                  <a:pt x="2122" y="129"/>
                </a:lnTo>
                <a:cubicBezTo>
                  <a:pt x="2122" y="129"/>
                  <a:pt x="2222" y="1073"/>
                  <a:pt x="2263" y="1439"/>
                </a:cubicBezTo>
                <a:cubicBezTo>
                  <a:pt x="2300" y="1808"/>
                  <a:pt x="2173" y="2142"/>
                  <a:pt x="2001" y="2421"/>
                </a:cubicBezTo>
                <a:cubicBezTo>
                  <a:pt x="1714" y="2881"/>
                  <a:pt x="1277" y="3567"/>
                  <a:pt x="1073" y="3791"/>
                </a:cubicBezTo>
                <a:cubicBezTo>
                  <a:pt x="911" y="3966"/>
                  <a:pt x="742" y="4128"/>
                  <a:pt x="573" y="4283"/>
                </a:cubicBezTo>
                <a:lnTo>
                  <a:pt x="573" y="4291"/>
                </a:lnTo>
                <a:cubicBezTo>
                  <a:pt x="1" y="4873"/>
                  <a:pt x="21" y="4994"/>
                  <a:pt x="256" y="5149"/>
                </a:cubicBezTo>
                <a:cubicBezTo>
                  <a:pt x="355" y="5215"/>
                  <a:pt x="482" y="5255"/>
                  <a:pt x="637" y="5255"/>
                </a:cubicBezTo>
                <a:cubicBezTo>
                  <a:pt x="840" y="5255"/>
                  <a:pt x="1093" y="5186"/>
                  <a:pt x="1394" y="5018"/>
                </a:cubicBezTo>
                <a:cubicBezTo>
                  <a:pt x="1925" y="4718"/>
                  <a:pt x="2673" y="3538"/>
                  <a:pt x="3259" y="3032"/>
                </a:cubicBezTo>
                <a:cubicBezTo>
                  <a:pt x="3845" y="2529"/>
                  <a:pt x="4176" y="2170"/>
                  <a:pt x="4135" y="1770"/>
                </a:cubicBezTo>
                <a:lnTo>
                  <a:pt x="3925" y="1"/>
                </a:ln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8" name="Google Shape;5128;p37"/>
          <p:cNvSpPr/>
          <p:nvPr/>
        </p:nvSpPr>
        <p:spPr>
          <a:xfrm>
            <a:off x="3505214" y="3751990"/>
            <a:ext cx="174276" cy="155346"/>
          </a:xfrm>
          <a:custGeom>
            <a:avLst/>
            <a:gdLst/>
            <a:ahLst/>
            <a:cxnLst/>
            <a:rect l="l" t="t" r="r" b="b"/>
            <a:pathLst>
              <a:path w="5533" h="4932" extrusionOk="0">
                <a:moveTo>
                  <a:pt x="5070" y="0"/>
                </a:moveTo>
                <a:cubicBezTo>
                  <a:pt x="5066" y="0"/>
                  <a:pt x="5061" y="1"/>
                  <a:pt x="5057" y="2"/>
                </a:cubicBezTo>
                <a:lnTo>
                  <a:pt x="5057" y="209"/>
                </a:lnTo>
                <a:cubicBezTo>
                  <a:pt x="4919" y="364"/>
                  <a:pt x="4540" y="512"/>
                  <a:pt x="4109" y="530"/>
                </a:cubicBezTo>
                <a:cubicBezTo>
                  <a:pt x="4089" y="531"/>
                  <a:pt x="4067" y="531"/>
                  <a:pt x="4043" y="531"/>
                </a:cubicBezTo>
                <a:cubicBezTo>
                  <a:pt x="3738" y="531"/>
                  <a:pt x="3158" y="470"/>
                  <a:pt x="3161" y="274"/>
                </a:cubicBezTo>
                <a:lnTo>
                  <a:pt x="3161" y="2"/>
                </a:lnTo>
                <a:cubicBezTo>
                  <a:pt x="3054" y="323"/>
                  <a:pt x="2558" y="1692"/>
                  <a:pt x="1805" y="2378"/>
                </a:cubicBezTo>
                <a:cubicBezTo>
                  <a:pt x="1205" y="2922"/>
                  <a:pt x="392" y="3554"/>
                  <a:pt x="182" y="4160"/>
                </a:cubicBezTo>
                <a:cubicBezTo>
                  <a:pt x="1" y="4696"/>
                  <a:pt x="937" y="4932"/>
                  <a:pt x="1569" y="4932"/>
                </a:cubicBezTo>
                <a:cubicBezTo>
                  <a:pt x="1685" y="4932"/>
                  <a:pt x="1791" y="4924"/>
                  <a:pt x="1878" y="4908"/>
                </a:cubicBezTo>
                <a:cubicBezTo>
                  <a:pt x="2526" y="4792"/>
                  <a:pt x="3368" y="4426"/>
                  <a:pt x="3826" y="3864"/>
                </a:cubicBezTo>
                <a:cubicBezTo>
                  <a:pt x="4146" y="3468"/>
                  <a:pt x="4350" y="2998"/>
                  <a:pt x="4581" y="2688"/>
                </a:cubicBezTo>
                <a:cubicBezTo>
                  <a:pt x="4808" y="2378"/>
                  <a:pt x="5340" y="2029"/>
                  <a:pt x="5464" y="1671"/>
                </a:cubicBezTo>
                <a:cubicBezTo>
                  <a:pt x="5533" y="1474"/>
                  <a:pt x="5450" y="1040"/>
                  <a:pt x="5354" y="675"/>
                </a:cubicBezTo>
                <a:cubicBezTo>
                  <a:pt x="5271" y="353"/>
                  <a:pt x="5178" y="0"/>
                  <a:pt x="507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9" name="Google Shape;5129;p37"/>
          <p:cNvSpPr/>
          <p:nvPr/>
        </p:nvSpPr>
        <p:spPr>
          <a:xfrm>
            <a:off x="3532522" y="3703043"/>
            <a:ext cx="131975" cy="160763"/>
          </a:xfrm>
          <a:custGeom>
            <a:avLst/>
            <a:gdLst/>
            <a:ahLst/>
            <a:cxnLst/>
            <a:rect l="l" t="t" r="r" b="b"/>
            <a:pathLst>
              <a:path w="4190" h="5104" extrusionOk="0">
                <a:moveTo>
                  <a:pt x="2294" y="1"/>
                </a:moveTo>
                <a:lnTo>
                  <a:pt x="2294" y="1083"/>
                </a:lnTo>
                <a:cubicBezTo>
                  <a:pt x="2294" y="1425"/>
                  <a:pt x="2224" y="1766"/>
                  <a:pt x="2094" y="2081"/>
                </a:cubicBezTo>
                <a:cubicBezTo>
                  <a:pt x="1863" y="2635"/>
                  <a:pt x="1463" y="3449"/>
                  <a:pt x="938" y="3928"/>
                </a:cubicBezTo>
                <a:cubicBezTo>
                  <a:pt x="770" y="4083"/>
                  <a:pt x="583" y="4245"/>
                  <a:pt x="397" y="4411"/>
                </a:cubicBezTo>
                <a:cubicBezTo>
                  <a:pt x="0" y="4873"/>
                  <a:pt x="208" y="5104"/>
                  <a:pt x="722" y="5104"/>
                </a:cubicBezTo>
                <a:cubicBezTo>
                  <a:pt x="810" y="5104"/>
                  <a:pt x="907" y="5097"/>
                  <a:pt x="1011" y="5084"/>
                </a:cubicBezTo>
                <a:cubicBezTo>
                  <a:pt x="1763" y="4980"/>
                  <a:pt x="2394" y="4398"/>
                  <a:pt x="2725" y="3938"/>
                </a:cubicBezTo>
                <a:cubicBezTo>
                  <a:pt x="3217" y="3256"/>
                  <a:pt x="4090" y="2208"/>
                  <a:pt x="4180" y="1815"/>
                </a:cubicBezTo>
                <a:lnTo>
                  <a:pt x="4190" y="1807"/>
                </a:lnTo>
                <a:lnTo>
                  <a:pt x="4190" y="1763"/>
                </a:lnTo>
                <a:lnTo>
                  <a:pt x="4190" y="1"/>
                </a:ln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0" name="Google Shape;5130;p37"/>
          <p:cNvSpPr/>
          <p:nvPr/>
        </p:nvSpPr>
        <p:spPr>
          <a:xfrm>
            <a:off x="3346940" y="2817404"/>
            <a:ext cx="351985" cy="901773"/>
          </a:xfrm>
          <a:custGeom>
            <a:avLst/>
            <a:gdLst/>
            <a:ahLst/>
            <a:cxnLst/>
            <a:rect l="l" t="t" r="r" b="b"/>
            <a:pathLst>
              <a:path w="11175" h="28630" extrusionOk="0">
                <a:moveTo>
                  <a:pt x="1300" y="1"/>
                </a:moveTo>
                <a:cubicBezTo>
                  <a:pt x="1300" y="1"/>
                  <a:pt x="0" y="13972"/>
                  <a:pt x="100" y="15109"/>
                </a:cubicBezTo>
                <a:cubicBezTo>
                  <a:pt x="269" y="17016"/>
                  <a:pt x="2373" y="26585"/>
                  <a:pt x="2373" y="26585"/>
                </a:cubicBezTo>
                <a:cubicBezTo>
                  <a:pt x="2567" y="26613"/>
                  <a:pt x="2746" y="26625"/>
                  <a:pt x="2911" y="26625"/>
                </a:cubicBezTo>
                <a:cubicBezTo>
                  <a:pt x="3801" y="26625"/>
                  <a:pt x="4262" y="26274"/>
                  <a:pt x="4262" y="26274"/>
                </a:cubicBezTo>
                <a:cubicBezTo>
                  <a:pt x="4262" y="26274"/>
                  <a:pt x="4424" y="19413"/>
                  <a:pt x="4273" y="17827"/>
                </a:cubicBezTo>
                <a:cubicBezTo>
                  <a:pt x="4176" y="16823"/>
                  <a:pt x="3555" y="15469"/>
                  <a:pt x="3555" y="15469"/>
                </a:cubicBezTo>
                <a:lnTo>
                  <a:pt x="5172" y="7603"/>
                </a:lnTo>
                <a:cubicBezTo>
                  <a:pt x="5172" y="7603"/>
                  <a:pt x="5741" y="13131"/>
                  <a:pt x="6038" y="15482"/>
                </a:cubicBezTo>
                <a:cubicBezTo>
                  <a:pt x="6379" y="18179"/>
                  <a:pt x="8186" y="28426"/>
                  <a:pt x="8186" y="28426"/>
                </a:cubicBezTo>
                <a:cubicBezTo>
                  <a:pt x="8500" y="28577"/>
                  <a:pt x="8799" y="28630"/>
                  <a:pt x="9064" y="28630"/>
                </a:cubicBezTo>
                <a:cubicBezTo>
                  <a:pt x="9675" y="28630"/>
                  <a:pt x="10102" y="28350"/>
                  <a:pt x="10102" y="28350"/>
                </a:cubicBezTo>
                <a:cubicBezTo>
                  <a:pt x="10102" y="28350"/>
                  <a:pt x="10775" y="21543"/>
                  <a:pt x="10513" y="18833"/>
                </a:cubicBezTo>
                <a:cubicBezTo>
                  <a:pt x="10293" y="16540"/>
                  <a:pt x="9696" y="15517"/>
                  <a:pt x="9651" y="14996"/>
                </a:cubicBezTo>
                <a:cubicBezTo>
                  <a:pt x="9651" y="14996"/>
                  <a:pt x="11175" y="3680"/>
                  <a:pt x="9706" y="470"/>
                </a:cubicBezTo>
                <a:lnTo>
                  <a:pt x="1300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1" name="Google Shape;5131;p37"/>
          <p:cNvSpPr/>
          <p:nvPr/>
        </p:nvSpPr>
        <p:spPr>
          <a:xfrm>
            <a:off x="3402312" y="2933849"/>
            <a:ext cx="107564" cy="341338"/>
          </a:xfrm>
          <a:custGeom>
            <a:avLst/>
            <a:gdLst/>
            <a:ahLst/>
            <a:cxnLst/>
            <a:rect l="l" t="t" r="r" b="b"/>
            <a:pathLst>
              <a:path w="3415" h="10837" extrusionOk="0">
                <a:moveTo>
                  <a:pt x="1" y="0"/>
                </a:moveTo>
                <a:cubicBezTo>
                  <a:pt x="1" y="0"/>
                  <a:pt x="963" y="1196"/>
                  <a:pt x="2390" y="1586"/>
                </a:cubicBezTo>
                <a:lnTo>
                  <a:pt x="2924" y="3885"/>
                </a:lnTo>
                <a:lnTo>
                  <a:pt x="1987" y="10837"/>
                </a:lnTo>
                <a:lnTo>
                  <a:pt x="3414" y="3906"/>
                </a:lnTo>
                <a:lnTo>
                  <a:pt x="2935" y="1279"/>
                </a:lnTo>
                <a:cubicBezTo>
                  <a:pt x="2935" y="1279"/>
                  <a:pt x="917" y="862"/>
                  <a:pt x="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2" name="Google Shape;5132;p37"/>
          <p:cNvSpPr/>
          <p:nvPr/>
        </p:nvSpPr>
        <p:spPr>
          <a:xfrm>
            <a:off x="3623329" y="2671100"/>
            <a:ext cx="106997" cy="154810"/>
          </a:xfrm>
          <a:custGeom>
            <a:avLst/>
            <a:gdLst/>
            <a:ahLst/>
            <a:cxnLst/>
            <a:rect l="l" t="t" r="r" b="b"/>
            <a:pathLst>
              <a:path w="3397" h="4915" extrusionOk="0">
                <a:moveTo>
                  <a:pt x="2645" y="1"/>
                </a:moveTo>
                <a:lnTo>
                  <a:pt x="0" y="812"/>
                </a:lnTo>
                <a:lnTo>
                  <a:pt x="473" y="3125"/>
                </a:lnTo>
                <a:lnTo>
                  <a:pt x="2700" y="4914"/>
                </a:lnTo>
                <a:cubicBezTo>
                  <a:pt x="3396" y="4773"/>
                  <a:pt x="3342" y="3928"/>
                  <a:pt x="3328" y="3718"/>
                </a:cubicBezTo>
                <a:cubicBezTo>
                  <a:pt x="3310" y="3508"/>
                  <a:pt x="2917" y="1259"/>
                  <a:pt x="2645" y="1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3" name="Google Shape;5133;p37"/>
          <p:cNvSpPr/>
          <p:nvPr/>
        </p:nvSpPr>
        <p:spPr>
          <a:xfrm>
            <a:off x="3286024" y="2638846"/>
            <a:ext cx="117297" cy="124730"/>
          </a:xfrm>
          <a:custGeom>
            <a:avLst/>
            <a:gdLst/>
            <a:ahLst/>
            <a:cxnLst/>
            <a:rect l="l" t="t" r="r" b="b"/>
            <a:pathLst>
              <a:path w="3724" h="3960" extrusionOk="0">
                <a:moveTo>
                  <a:pt x="1248" y="1"/>
                </a:moveTo>
                <a:lnTo>
                  <a:pt x="0" y="2294"/>
                </a:lnTo>
                <a:lnTo>
                  <a:pt x="1945" y="3959"/>
                </a:lnTo>
                <a:lnTo>
                  <a:pt x="3724" y="1136"/>
                </a:lnTo>
                <a:lnTo>
                  <a:pt x="1248" y="1"/>
                </a:ln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4" name="Google Shape;5134;p37"/>
          <p:cNvSpPr/>
          <p:nvPr/>
        </p:nvSpPr>
        <p:spPr>
          <a:xfrm>
            <a:off x="3315191" y="2478022"/>
            <a:ext cx="157865" cy="218278"/>
          </a:xfrm>
          <a:custGeom>
            <a:avLst/>
            <a:gdLst/>
            <a:ahLst/>
            <a:cxnLst/>
            <a:rect l="l" t="t" r="r" b="b"/>
            <a:pathLst>
              <a:path w="5012" h="6930" extrusionOk="0">
                <a:moveTo>
                  <a:pt x="5012" y="0"/>
                </a:moveTo>
                <a:lnTo>
                  <a:pt x="5012" y="0"/>
                </a:lnTo>
                <a:cubicBezTo>
                  <a:pt x="3774" y="14"/>
                  <a:pt x="2408" y="466"/>
                  <a:pt x="1939" y="1434"/>
                </a:cubicBezTo>
                <a:cubicBezTo>
                  <a:pt x="1470" y="2407"/>
                  <a:pt x="1" y="5435"/>
                  <a:pt x="1" y="5435"/>
                </a:cubicBezTo>
                <a:cubicBezTo>
                  <a:pt x="1" y="5435"/>
                  <a:pt x="1024" y="6930"/>
                  <a:pt x="2659" y="6930"/>
                </a:cubicBezTo>
                <a:cubicBezTo>
                  <a:pt x="2717" y="6930"/>
                  <a:pt x="2776" y="6928"/>
                  <a:pt x="2835" y="6924"/>
                </a:cubicBezTo>
                <a:lnTo>
                  <a:pt x="501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5" name="Google Shape;5135;p37"/>
          <p:cNvSpPr/>
          <p:nvPr/>
        </p:nvSpPr>
        <p:spPr>
          <a:xfrm>
            <a:off x="3376359" y="2478022"/>
            <a:ext cx="284485" cy="386222"/>
          </a:xfrm>
          <a:custGeom>
            <a:avLst/>
            <a:gdLst/>
            <a:ahLst/>
            <a:cxnLst/>
            <a:rect l="l" t="t" r="r" b="b"/>
            <a:pathLst>
              <a:path w="9032" h="12262" extrusionOk="0">
                <a:moveTo>
                  <a:pt x="3248" y="0"/>
                </a:moveTo>
                <a:cubicBezTo>
                  <a:pt x="1552" y="0"/>
                  <a:pt x="700" y="1679"/>
                  <a:pt x="249" y="3466"/>
                </a:cubicBezTo>
                <a:cubicBezTo>
                  <a:pt x="0" y="4428"/>
                  <a:pt x="218" y="6186"/>
                  <a:pt x="301" y="7744"/>
                </a:cubicBezTo>
                <a:cubicBezTo>
                  <a:pt x="380" y="9207"/>
                  <a:pt x="325" y="10489"/>
                  <a:pt x="366" y="10776"/>
                </a:cubicBezTo>
                <a:cubicBezTo>
                  <a:pt x="966" y="11587"/>
                  <a:pt x="2708" y="12261"/>
                  <a:pt x="4720" y="12261"/>
                </a:cubicBezTo>
                <a:cubicBezTo>
                  <a:pt x="6036" y="12261"/>
                  <a:pt x="7467" y="11973"/>
                  <a:pt x="8772" y="11245"/>
                </a:cubicBezTo>
                <a:cubicBezTo>
                  <a:pt x="8055" y="9841"/>
                  <a:pt x="7441" y="8352"/>
                  <a:pt x="7441" y="8352"/>
                </a:cubicBezTo>
                <a:lnTo>
                  <a:pt x="8755" y="4552"/>
                </a:lnTo>
                <a:cubicBezTo>
                  <a:pt x="9031" y="3759"/>
                  <a:pt x="9024" y="2879"/>
                  <a:pt x="8665" y="2125"/>
                </a:cubicBezTo>
                <a:cubicBezTo>
                  <a:pt x="8193" y="1128"/>
                  <a:pt x="7300" y="359"/>
                  <a:pt x="6176" y="86"/>
                </a:cubicBezTo>
                <a:lnTo>
                  <a:pt x="324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6" name="Google Shape;5136;p37"/>
          <p:cNvSpPr/>
          <p:nvPr/>
        </p:nvSpPr>
        <p:spPr>
          <a:xfrm>
            <a:off x="3586414" y="2480730"/>
            <a:ext cx="128825" cy="245051"/>
          </a:xfrm>
          <a:custGeom>
            <a:avLst/>
            <a:gdLst/>
            <a:ahLst/>
            <a:cxnLst/>
            <a:rect l="l" t="t" r="r" b="b"/>
            <a:pathLst>
              <a:path w="4090" h="7780" extrusionOk="0">
                <a:moveTo>
                  <a:pt x="0" y="0"/>
                </a:moveTo>
                <a:lnTo>
                  <a:pt x="717" y="5724"/>
                </a:lnTo>
                <a:lnTo>
                  <a:pt x="1300" y="7779"/>
                </a:lnTo>
                <a:cubicBezTo>
                  <a:pt x="1306" y="7779"/>
                  <a:pt x="1312" y="7779"/>
                  <a:pt x="1319" y="7779"/>
                </a:cubicBezTo>
                <a:cubicBezTo>
                  <a:pt x="3172" y="7779"/>
                  <a:pt x="4089" y="6714"/>
                  <a:pt x="4089" y="6714"/>
                </a:cubicBezTo>
                <a:cubicBezTo>
                  <a:pt x="4089" y="6714"/>
                  <a:pt x="3924" y="5772"/>
                  <a:pt x="3344" y="3062"/>
                </a:cubicBezTo>
                <a:cubicBezTo>
                  <a:pt x="2776" y="387"/>
                  <a:pt x="1124" y="159"/>
                  <a:pt x="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7" name="Google Shape;5137;p37"/>
          <p:cNvSpPr/>
          <p:nvPr/>
        </p:nvSpPr>
        <p:spPr>
          <a:xfrm>
            <a:off x="3612588" y="2720613"/>
            <a:ext cx="5229" cy="15024"/>
          </a:xfrm>
          <a:custGeom>
            <a:avLst/>
            <a:gdLst/>
            <a:ahLst/>
            <a:cxnLst/>
            <a:rect l="l" t="t" r="r" b="b"/>
            <a:pathLst>
              <a:path w="166" h="477" extrusionOk="0">
                <a:moveTo>
                  <a:pt x="166" y="1"/>
                </a:moveTo>
                <a:lnTo>
                  <a:pt x="0" y="477"/>
                </a:lnTo>
                <a:lnTo>
                  <a:pt x="0" y="477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8" name="Google Shape;5138;p37"/>
          <p:cNvSpPr/>
          <p:nvPr/>
        </p:nvSpPr>
        <p:spPr>
          <a:xfrm>
            <a:off x="3602352" y="2638846"/>
            <a:ext cx="19938" cy="96792"/>
          </a:xfrm>
          <a:custGeom>
            <a:avLst/>
            <a:gdLst/>
            <a:ahLst/>
            <a:cxnLst/>
            <a:rect l="l" t="t" r="r" b="b"/>
            <a:pathLst>
              <a:path w="633" h="3073" extrusionOk="0">
                <a:moveTo>
                  <a:pt x="21" y="1"/>
                </a:moveTo>
                <a:cubicBezTo>
                  <a:pt x="21" y="1"/>
                  <a:pt x="1" y="1712"/>
                  <a:pt x="325" y="3073"/>
                </a:cubicBezTo>
                <a:lnTo>
                  <a:pt x="491" y="2597"/>
                </a:lnTo>
                <a:lnTo>
                  <a:pt x="632" y="2191"/>
                </a:lnTo>
                <a:cubicBezTo>
                  <a:pt x="632" y="2191"/>
                  <a:pt x="252" y="983"/>
                  <a:pt x="2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9" name="Google Shape;5139;p37"/>
          <p:cNvSpPr/>
          <p:nvPr/>
        </p:nvSpPr>
        <p:spPr>
          <a:xfrm>
            <a:off x="3404706" y="2241918"/>
            <a:ext cx="217585" cy="299730"/>
          </a:xfrm>
          <a:custGeom>
            <a:avLst/>
            <a:gdLst/>
            <a:ahLst/>
            <a:cxnLst/>
            <a:rect l="l" t="t" r="r" b="b"/>
            <a:pathLst>
              <a:path w="6908" h="9516" extrusionOk="0">
                <a:moveTo>
                  <a:pt x="997" y="1"/>
                </a:moveTo>
                <a:cubicBezTo>
                  <a:pt x="552" y="262"/>
                  <a:pt x="1" y="1383"/>
                  <a:pt x="55" y="3734"/>
                </a:cubicBezTo>
                <a:cubicBezTo>
                  <a:pt x="101" y="5724"/>
                  <a:pt x="749" y="6217"/>
                  <a:pt x="1073" y="6358"/>
                </a:cubicBezTo>
                <a:cubicBezTo>
                  <a:pt x="1195" y="6412"/>
                  <a:pt x="1361" y="6433"/>
                  <a:pt x="1552" y="6433"/>
                </a:cubicBezTo>
                <a:cubicBezTo>
                  <a:pt x="1866" y="6433"/>
                  <a:pt x="2250" y="6376"/>
                  <a:pt x="2628" y="6314"/>
                </a:cubicBezTo>
                <a:lnTo>
                  <a:pt x="2628" y="7507"/>
                </a:lnTo>
                <a:cubicBezTo>
                  <a:pt x="2628" y="7507"/>
                  <a:pt x="1786" y="8483"/>
                  <a:pt x="1842" y="9031"/>
                </a:cubicBezTo>
                <a:cubicBezTo>
                  <a:pt x="1871" y="9339"/>
                  <a:pt x="2251" y="9516"/>
                  <a:pt x="2718" y="9516"/>
                </a:cubicBezTo>
                <a:cubicBezTo>
                  <a:pt x="3081" y="9516"/>
                  <a:pt x="3496" y="9409"/>
                  <a:pt x="3838" y="9175"/>
                </a:cubicBezTo>
                <a:cubicBezTo>
                  <a:pt x="4624" y="8637"/>
                  <a:pt x="5131" y="7824"/>
                  <a:pt x="5131" y="7824"/>
                </a:cubicBezTo>
                <a:lnTo>
                  <a:pt x="5131" y="4934"/>
                </a:lnTo>
                <a:cubicBezTo>
                  <a:pt x="5131" y="4934"/>
                  <a:pt x="5339" y="5212"/>
                  <a:pt x="5700" y="5212"/>
                </a:cubicBezTo>
                <a:cubicBezTo>
                  <a:pt x="5846" y="5212"/>
                  <a:pt x="6017" y="5166"/>
                  <a:pt x="6210" y="5038"/>
                </a:cubicBezTo>
                <a:cubicBezTo>
                  <a:pt x="6882" y="4593"/>
                  <a:pt x="6907" y="3489"/>
                  <a:pt x="6517" y="3093"/>
                </a:cubicBezTo>
                <a:cubicBezTo>
                  <a:pt x="6363" y="2936"/>
                  <a:pt x="6139" y="2861"/>
                  <a:pt x="5914" y="2861"/>
                </a:cubicBezTo>
                <a:cubicBezTo>
                  <a:pt x="5570" y="2861"/>
                  <a:pt x="5225" y="3038"/>
                  <a:pt x="5131" y="3369"/>
                </a:cubicBezTo>
                <a:cubicBezTo>
                  <a:pt x="5131" y="3369"/>
                  <a:pt x="5124" y="3370"/>
                  <a:pt x="5109" y="3370"/>
                </a:cubicBezTo>
                <a:cubicBezTo>
                  <a:pt x="4958" y="3370"/>
                  <a:pt x="4046" y="3341"/>
                  <a:pt x="2869" y="2697"/>
                </a:cubicBezTo>
                <a:cubicBezTo>
                  <a:pt x="1580" y="1987"/>
                  <a:pt x="1083" y="773"/>
                  <a:pt x="997" y="1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0" name="Google Shape;5140;p37"/>
          <p:cNvSpPr/>
          <p:nvPr/>
        </p:nvSpPr>
        <p:spPr>
          <a:xfrm>
            <a:off x="3476300" y="2335969"/>
            <a:ext cx="16190" cy="16316"/>
          </a:xfrm>
          <a:custGeom>
            <a:avLst/>
            <a:gdLst/>
            <a:ahLst/>
            <a:cxnLst/>
            <a:rect l="l" t="t" r="r" b="b"/>
            <a:pathLst>
              <a:path w="514" h="518" extrusionOk="0">
                <a:moveTo>
                  <a:pt x="257" y="0"/>
                </a:moveTo>
                <a:cubicBezTo>
                  <a:pt x="124" y="0"/>
                  <a:pt x="13" y="108"/>
                  <a:pt x="7" y="249"/>
                </a:cubicBezTo>
                <a:cubicBezTo>
                  <a:pt x="0" y="390"/>
                  <a:pt x="103" y="514"/>
                  <a:pt x="244" y="518"/>
                </a:cubicBezTo>
                <a:cubicBezTo>
                  <a:pt x="248" y="518"/>
                  <a:pt x="252" y="518"/>
                  <a:pt x="256" y="518"/>
                </a:cubicBezTo>
                <a:cubicBezTo>
                  <a:pt x="389" y="518"/>
                  <a:pt x="500" y="410"/>
                  <a:pt x="506" y="273"/>
                </a:cubicBezTo>
                <a:cubicBezTo>
                  <a:pt x="513" y="128"/>
                  <a:pt x="406" y="7"/>
                  <a:pt x="269" y="0"/>
                </a:cubicBezTo>
                <a:cubicBezTo>
                  <a:pt x="265" y="0"/>
                  <a:pt x="261" y="0"/>
                  <a:pt x="25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1" name="Google Shape;5141;p37"/>
          <p:cNvSpPr/>
          <p:nvPr/>
        </p:nvSpPr>
        <p:spPr>
          <a:xfrm>
            <a:off x="3456078" y="2396916"/>
            <a:ext cx="19780" cy="12914"/>
          </a:xfrm>
          <a:custGeom>
            <a:avLst/>
            <a:gdLst/>
            <a:ahLst/>
            <a:cxnLst/>
            <a:rect l="l" t="t" r="r" b="b"/>
            <a:pathLst>
              <a:path w="628" h="410" extrusionOk="0">
                <a:moveTo>
                  <a:pt x="580" y="0"/>
                </a:moveTo>
                <a:lnTo>
                  <a:pt x="1" y="186"/>
                </a:lnTo>
                <a:cubicBezTo>
                  <a:pt x="40" y="322"/>
                  <a:pt x="161" y="409"/>
                  <a:pt x="291" y="409"/>
                </a:cubicBezTo>
                <a:cubicBezTo>
                  <a:pt x="319" y="409"/>
                  <a:pt x="348" y="405"/>
                  <a:pt x="376" y="396"/>
                </a:cubicBezTo>
                <a:cubicBezTo>
                  <a:pt x="539" y="344"/>
                  <a:pt x="628" y="169"/>
                  <a:pt x="580" y="0"/>
                </a:cubicBez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2" name="Google Shape;5142;p37"/>
          <p:cNvSpPr/>
          <p:nvPr/>
        </p:nvSpPr>
        <p:spPr>
          <a:xfrm>
            <a:off x="3408927" y="2304094"/>
            <a:ext cx="18836" cy="15497"/>
          </a:xfrm>
          <a:custGeom>
            <a:avLst/>
            <a:gdLst/>
            <a:ahLst/>
            <a:cxnLst/>
            <a:rect l="l" t="t" r="r" b="b"/>
            <a:pathLst>
              <a:path w="598" h="492" extrusionOk="0">
                <a:moveTo>
                  <a:pt x="347" y="1"/>
                </a:moveTo>
                <a:cubicBezTo>
                  <a:pt x="289" y="1"/>
                  <a:pt x="230" y="18"/>
                  <a:pt x="177" y="54"/>
                </a:cubicBezTo>
                <a:cubicBezTo>
                  <a:pt x="39" y="150"/>
                  <a:pt x="1" y="347"/>
                  <a:pt x="91" y="492"/>
                </a:cubicBezTo>
                <a:lnTo>
                  <a:pt x="597" y="140"/>
                </a:lnTo>
                <a:cubicBezTo>
                  <a:pt x="539" y="49"/>
                  <a:pt x="445" y="1"/>
                  <a:pt x="34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3" name="Google Shape;5143;p37"/>
          <p:cNvSpPr/>
          <p:nvPr/>
        </p:nvSpPr>
        <p:spPr>
          <a:xfrm>
            <a:off x="3415226" y="2330205"/>
            <a:ext cx="16221" cy="16442"/>
          </a:xfrm>
          <a:custGeom>
            <a:avLst/>
            <a:gdLst/>
            <a:ahLst/>
            <a:cxnLst/>
            <a:rect l="l" t="t" r="r" b="b"/>
            <a:pathLst>
              <a:path w="515" h="522" extrusionOk="0">
                <a:moveTo>
                  <a:pt x="261" y="0"/>
                </a:moveTo>
                <a:cubicBezTo>
                  <a:pt x="125" y="0"/>
                  <a:pt x="15" y="111"/>
                  <a:pt x="8" y="249"/>
                </a:cubicBezTo>
                <a:cubicBezTo>
                  <a:pt x="1" y="394"/>
                  <a:pt x="108" y="514"/>
                  <a:pt x="246" y="521"/>
                </a:cubicBezTo>
                <a:cubicBezTo>
                  <a:pt x="250" y="521"/>
                  <a:pt x="255" y="521"/>
                  <a:pt x="259" y="521"/>
                </a:cubicBezTo>
                <a:cubicBezTo>
                  <a:pt x="391" y="521"/>
                  <a:pt x="501" y="413"/>
                  <a:pt x="507" y="273"/>
                </a:cubicBezTo>
                <a:cubicBezTo>
                  <a:pt x="515" y="128"/>
                  <a:pt x="411" y="8"/>
                  <a:pt x="273" y="0"/>
                </a:cubicBezTo>
                <a:cubicBezTo>
                  <a:pt x="269" y="0"/>
                  <a:pt x="265" y="0"/>
                  <a:pt x="26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4" name="Google Shape;5144;p37"/>
          <p:cNvSpPr/>
          <p:nvPr/>
        </p:nvSpPr>
        <p:spPr>
          <a:xfrm>
            <a:off x="3426408" y="2333575"/>
            <a:ext cx="26332" cy="47498"/>
          </a:xfrm>
          <a:custGeom>
            <a:avLst/>
            <a:gdLst/>
            <a:ahLst/>
            <a:cxnLst/>
            <a:rect l="l" t="t" r="r" b="b"/>
            <a:pathLst>
              <a:path w="836" h="1508" extrusionOk="0">
                <a:moveTo>
                  <a:pt x="835" y="0"/>
                </a:moveTo>
                <a:lnTo>
                  <a:pt x="1" y="1262"/>
                </a:lnTo>
                <a:lnTo>
                  <a:pt x="794" y="1507"/>
                </a:lnTo>
                <a:lnTo>
                  <a:pt x="835" y="0"/>
                </a:ln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5" name="Google Shape;5145;p37"/>
          <p:cNvSpPr/>
          <p:nvPr/>
        </p:nvSpPr>
        <p:spPr>
          <a:xfrm>
            <a:off x="3487481" y="2409799"/>
            <a:ext cx="68098" cy="43498"/>
          </a:xfrm>
          <a:custGeom>
            <a:avLst/>
            <a:gdLst/>
            <a:ahLst/>
            <a:cxnLst/>
            <a:rect l="l" t="t" r="r" b="b"/>
            <a:pathLst>
              <a:path w="2162" h="1381" extrusionOk="0">
                <a:moveTo>
                  <a:pt x="2162" y="1"/>
                </a:moveTo>
                <a:lnTo>
                  <a:pt x="2162" y="1"/>
                </a:lnTo>
                <a:cubicBezTo>
                  <a:pt x="1958" y="522"/>
                  <a:pt x="641" y="898"/>
                  <a:pt x="0" y="984"/>
                </a:cubicBezTo>
                <a:lnTo>
                  <a:pt x="0" y="1380"/>
                </a:lnTo>
                <a:cubicBezTo>
                  <a:pt x="0" y="1380"/>
                  <a:pt x="1307" y="1001"/>
                  <a:pt x="1700" y="663"/>
                </a:cubicBezTo>
                <a:cubicBezTo>
                  <a:pt x="2096" y="328"/>
                  <a:pt x="2161" y="1"/>
                  <a:pt x="2162" y="1"/>
                </a:cubicBez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6" name="Google Shape;5146;p37"/>
          <p:cNvSpPr/>
          <p:nvPr/>
        </p:nvSpPr>
        <p:spPr>
          <a:xfrm>
            <a:off x="3157295" y="2634405"/>
            <a:ext cx="296643" cy="344520"/>
          </a:xfrm>
          <a:custGeom>
            <a:avLst/>
            <a:gdLst/>
            <a:ahLst/>
            <a:cxnLst/>
            <a:rect l="l" t="t" r="r" b="b"/>
            <a:pathLst>
              <a:path w="9418" h="10938" extrusionOk="0">
                <a:moveTo>
                  <a:pt x="1" y="0"/>
                </a:moveTo>
                <a:lnTo>
                  <a:pt x="2507" y="8931"/>
                </a:lnTo>
                <a:lnTo>
                  <a:pt x="9417" y="10938"/>
                </a:lnTo>
                <a:lnTo>
                  <a:pt x="7273" y="1918"/>
                </a:lnTo>
                <a:lnTo>
                  <a:pt x="1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7" name="Google Shape;5147;p37"/>
          <p:cNvSpPr/>
          <p:nvPr/>
        </p:nvSpPr>
        <p:spPr>
          <a:xfrm>
            <a:off x="3212573" y="2822507"/>
            <a:ext cx="44663" cy="20725"/>
          </a:xfrm>
          <a:custGeom>
            <a:avLst/>
            <a:gdLst/>
            <a:ahLst/>
            <a:cxnLst/>
            <a:rect l="l" t="t" r="r" b="b"/>
            <a:pathLst>
              <a:path w="1418" h="658" extrusionOk="0">
                <a:moveTo>
                  <a:pt x="1418" y="1"/>
                </a:moveTo>
                <a:lnTo>
                  <a:pt x="1" y="283"/>
                </a:lnTo>
                <a:lnTo>
                  <a:pt x="104" y="655"/>
                </a:lnTo>
                <a:cubicBezTo>
                  <a:pt x="137" y="657"/>
                  <a:pt x="169" y="658"/>
                  <a:pt x="200" y="658"/>
                </a:cubicBezTo>
                <a:cubicBezTo>
                  <a:pt x="983" y="658"/>
                  <a:pt x="1352" y="177"/>
                  <a:pt x="1418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8" name="Google Shape;5148;p37"/>
          <p:cNvSpPr/>
          <p:nvPr/>
        </p:nvSpPr>
        <p:spPr>
          <a:xfrm>
            <a:off x="3308387" y="2831389"/>
            <a:ext cx="118809" cy="36474"/>
          </a:xfrm>
          <a:custGeom>
            <a:avLst/>
            <a:gdLst/>
            <a:ahLst/>
            <a:cxnLst/>
            <a:rect l="l" t="t" r="r" b="b"/>
            <a:pathLst>
              <a:path w="3772" h="1158" extrusionOk="0">
                <a:moveTo>
                  <a:pt x="0" y="1"/>
                </a:moveTo>
                <a:lnTo>
                  <a:pt x="0" y="1"/>
                </a:lnTo>
                <a:cubicBezTo>
                  <a:pt x="31" y="239"/>
                  <a:pt x="524" y="688"/>
                  <a:pt x="1362" y="963"/>
                </a:cubicBezTo>
                <a:cubicBezTo>
                  <a:pt x="1828" y="1118"/>
                  <a:pt x="2414" y="1158"/>
                  <a:pt x="2892" y="1158"/>
                </a:cubicBezTo>
                <a:cubicBezTo>
                  <a:pt x="3391" y="1158"/>
                  <a:pt x="3772" y="1115"/>
                  <a:pt x="3772" y="1115"/>
                </a:cubicBezTo>
                <a:lnTo>
                  <a:pt x="3641" y="667"/>
                </a:lnTo>
                <a:lnTo>
                  <a:pt x="0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9" name="Google Shape;5149;p37"/>
          <p:cNvSpPr/>
          <p:nvPr/>
        </p:nvSpPr>
        <p:spPr>
          <a:xfrm>
            <a:off x="3221959" y="2663068"/>
            <a:ext cx="100036" cy="37828"/>
          </a:xfrm>
          <a:custGeom>
            <a:avLst/>
            <a:gdLst/>
            <a:ahLst/>
            <a:cxnLst/>
            <a:rect l="l" t="t" r="r" b="b"/>
            <a:pathLst>
              <a:path w="3176" h="1201" extrusionOk="0">
                <a:moveTo>
                  <a:pt x="290" y="1"/>
                </a:moveTo>
                <a:cubicBezTo>
                  <a:pt x="106" y="1"/>
                  <a:pt x="1" y="41"/>
                  <a:pt x="17" y="122"/>
                </a:cubicBezTo>
                <a:cubicBezTo>
                  <a:pt x="51" y="273"/>
                  <a:pt x="79" y="397"/>
                  <a:pt x="79" y="397"/>
                </a:cubicBezTo>
                <a:lnTo>
                  <a:pt x="3175" y="1201"/>
                </a:lnTo>
                <a:lnTo>
                  <a:pt x="3113" y="925"/>
                </a:lnTo>
                <a:cubicBezTo>
                  <a:pt x="3082" y="770"/>
                  <a:pt x="2599" y="529"/>
                  <a:pt x="2041" y="384"/>
                </a:cubicBezTo>
                <a:lnTo>
                  <a:pt x="972" y="108"/>
                </a:lnTo>
                <a:cubicBezTo>
                  <a:pt x="700" y="36"/>
                  <a:pt x="461" y="1"/>
                  <a:pt x="290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0" name="Google Shape;5150;p37"/>
          <p:cNvSpPr/>
          <p:nvPr/>
        </p:nvSpPr>
        <p:spPr>
          <a:xfrm>
            <a:off x="3208069" y="2630878"/>
            <a:ext cx="119690" cy="48412"/>
          </a:xfrm>
          <a:custGeom>
            <a:avLst/>
            <a:gdLst/>
            <a:ahLst/>
            <a:cxnLst/>
            <a:rect l="l" t="t" r="r" b="b"/>
            <a:pathLst>
              <a:path w="3800" h="1537" extrusionOk="0">
                <a:moveTo>
                  <a:pt x="1290" y="0"/>
                </a:moveTo>
                <a:cubicBezTo>
                  <a:pt x="733" y="0"/>
                  <a:pt x="823" y="437"/>
                  <a:pt x="823" y="437"/>
                </a:cubicBezTo>
                <a:lnTo>
                  <a:pt x="399" y="319"/>
                </a:lnTo>
                <a:cubicBezTo>
                  <a:pt x="310" y="295"/>
                  <a:pt x="230" y="283"/>
                  <a:pt x="166" y="283"/>
                </a:cubicBezTo>
                <a:cubicBezTo>
                  <a:pt x="62" y="283"/>
                  <a:pt x="0" y="315"/>
                  <a:pt x="13" y="375"/>
                </a:cubicBezTo>
                <a:cubicBezTo>
                  <a:pt x="37" y="471"/>
                  <a:pt x="55" y="550"/>
                  <a:pt x="55" y="550"/>
                </a:cubicBezTo>
                <a:lnTo>
                  <a:pt x="3799" y="1537"/>
                </a:lnTo>
                <a:lnTo>
                  <a:pt x="3747" y="1365"/>
                </a:lnTo>
                <a:cubicBezTo>
                  <a:pt x="3716" y="1271"/>
                  <a:pt x="3489" y="1137"/>
                  <a:pt x="3241" y="1064"/>
                </a:cubicBezTo>
                <a:cubicBezTo>
                  <a:pt x="2988" y="992"/>
                  <a:pt x="2785" y="937"/>
                  <a:pt x="2785" y="937"/>
                </a:cubicBezTo>
                <a:cubicBezTo>
                  <a:pt x="2785" y="937"/>
                  <a:pt x="2582" y="254"/>
                  <a:pt x="1640" y="44"/>
                </a:cubicBezTo>
                <a:cubicBezTo>
                  <a:pt x="1502" y="13"/>
                  <a:pt x="1386" y="0"/>
                  <a:pt x="1290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1" name="Google Shape;5151;p37"/>
          <p:cNvSpPr/>
          <p:nvPr/>
        </p:nvSpPr>
        <p:spPr>
          <a:xfrm>
            <a:off x="3221266" y="2648422"/>
            <a:ext cx="81925" cy="43687"/>
          </a:xfrm>
          <a:custGeom>
            <a:avLst/>
            <a:gdLst/>
            <a:ahLst/>
            <a:cxnLst/>
            <a:rect l="l" t="t" r="r" b="b"/>
            <a:pathLst>
              <a:path w="2601" h="1387" extrusionOk="0">
                <a:moveTo>
                  <a:pt x="1" y="1"/>
                </a:moveTo>
                <a:lnTo>
                  <a:pt x="111" y="117"/>
                </a:lnTo>
                <a:cubicBezTo>
                  <a:pt x="456" y="200"/>
                  <a:pt x="597" y="245"/>
                  <a:pt x="649" y="480"/>
                </a:cubicBezTo>
                <a:cubicBezTo>
                  <a:pt x="707" y="752"/>
                  <a:pt x="732" y="948"/>
                  <a:pt x="732" y="948"/>
                </a:cubicBezTo>
                <a:lnTo>
                  <a:pt x="2387" y="1387"/>
                </a:lnTo>
                <a:cubicBezTo>
                  <a:pt x="2387" y="1387"/>
                  <a:pt x="2308" y="1045"/>
                  <a:pt x="2284" y="911"/>
                </a:cubicBezTo>
                <a:cubicBezTo>
                  <a:pt x="2263" y="813"/>
                  <a:pt x="2290" y="744"/>
                  <a:pt x="2414" y="744"/>
                </a:cubicBezTo>
                <a:cubicBezTo>
                  <a:pt x="2456" y="744"/>
                  <a:pt x="2510" y="752"/>
                  <a:pt x="2577" y="769"/>
                </a:cubicBezTo>
                <a:lnTo>
                  <a:pt x="2601" y="663"/>
                </a:lnTo>
                <a:lnTo>
                  <a:pt x="1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2" name="Google Shape;5152;p37"/>
          <p:cNvSpPr/>
          <p:nvPr/>
        </p:nvSpPr>
        <p:spPr>
          <a:xfrm>
            <a:off x="3220478" y="2663918"/>
            <a:ext cx="100099" cy="37828"/>
          </a:xfrm>
          <a:custGeom>
            <a:avLst/>
            <a:gdLst/>
            <a:ahLst/>
            <a:cxnLst/>
            <a:rect l="l" t="t" r="r" b="b"/>
            <a:pathLst>
              <a:path w="3178" h="1201" extrusionOk="0">
                <a:moveTo>
                  <a:pt x="291" y="0"/>
                </a:moveTo>
                <a:cubicBezTo>
                  <a:pt x="107" y="0"/>
                  <a:pt x="1" y="40"/>
                  <a:pt x="19" y="119"/>
                </a:cubicBezTo>
                <a:cubicBezTo>
                  <a:pt x="54" y="274"/>
                  <a:pt x="78" y="398"/>
                  <a:pt x="78" y="398"/>
                </a:cubicBezTo>
                <a:lnTo>
                  <a:pt x="3178" y="1201"/>
                </a:lnTo>
                <a:lnTo>
                  <a:pt x="3116" y="922"/>
                </a:lnTo>
                <a:cubicBezTo>
                  <a:pt x="3084" y="771"/>
                  <a:pt x="2602" y="529"/>
                  <a:pt x="2043" y="384"/>
                </a:cubicBezTo>
                <a:lnTo>
                  <a:pt x="971" y="104"/>
                </a:lnTo>
                <a:cubicBezTo>
                  <a:pt x="701" y="35"/>
                  <a:pt x="463" y="0"/>
                  <a:pt x="291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3" name="Google Shape;5153;p37"/>
          <p:cNvSpPr/>
          <p:nvPr/>
        </p:nvSpPr>
        <p:spPr>
          <a:xfrm>
            <a:off x="3286402" y="2753559"/>
            <a:ext cx="422004" cy="108383"/>
          </a:xfrm>
          <a:custGeom>
            <a:avLst/>
            <a:gdLst/>
            <a:ahLst/>
            <a:cxnLst/>
            <a:rect l="l" t="t" r="r" b="b"/>
            <a:pathLst>
              <a:path w="13398" h="3441" extrusionOk="0">
                <a:moveTo>
                  <a:pt x="3661" y="0"/>
                </a:moveTo>
                <a:cubicBezTo>
                  <a:pt x="3634" y="0"/>
                  <a:pt x="3618" y="3"/>
                  <a:pt x="3618" y="3"/>
                </a:cubicBezTo>
                <a:cubicBezTo>
                  <a:pt x="3618" y="3"/>
                  <a:pt x="3787" y="721"/>
                  <a:pt x="3843" y="952"/>
                </a:cubicBezTo>
                <a:cubicBezTo>
                  <a:pt x="3879" y="1103"/>
                  <a:pt x="3294" y="1236"/>
                  <a:pt x="2671" y="1236"/>
                </a:cubicBezTo>
                <a:cubicBezTo>
                  <a:pt x="2344" y="1236"/>
                  <a:pt x="2007" y="1199"/>
                  <a:pt x="1742" y="1111"/>
                </a:cubicBezTo>
                <a:cubicBezTo>
                  <a:pt x="1586" y="1057"/>
                  <a:pt x="1415" y="1030"/>
                  <a:pt x="1248" y="1030"/>
                </a:cubicBezTo>
                <a:cubicBezTo>
                  <a:pt x="595" y="1030"/>
                  <a:pt x="0" y="1440"/>
                  <a:pt x="550" y="2272"/>
                </a:cubicBezTo>
                <a:cubicBezTo>
                  <a:pt x="1239" y="3320"/>
                  <a:pt x="2581" y="3441"/>
                  <a:pt x="3512" y="3441"/>
                </a:cubicBezTo>
                <a:cubicBezTo>
                  <a:pt x="3770" y="3441"/>
                  <a:pt x="4229" y="3424"/>
                  <a:pt x="4677" y="3366"/>
                </a:cubicBezTo>
                <a:cubicBezTo>
                  <a:pt x="4977" y="3324"/>
                  <a:pt x="5277" y="3296"/>
                  <a:pt x="5581" y="3272"/>
                </a:cubicBezTo>
                <a:cubicBezTo>
                  <a:pt x="7487" y="3138"/>
                  <a:pt x="12528" y="2565"/>
                  <a:pt x="13397" y="2296"/>
                </a:cubicBezTo>
                <a:lnTo>
                  <a:pt x="11170" y="507"/>
                </a:lnTo>
                <a:cubicBezTo>
                  <a:pt x="11170" y="507"/>
                  <a:pt x="6246" y="1383"/>
                  <a:pt x="5667" y="1431"/>
                </a:cubicBezTo>
                <a:cubicBezTo>
                  <a:pt x="5638" y="1433"/>
                  <a:pt x="5609" y="1434"/>
                  <a:pt x="5580" y="1434"/>
                </a:cubicBezTo>
                <a:cubicBezTo>
                  <a:pt x="5027" y="1434"/>
                  <a:pt x="4435" y="1037"/>
                  <a:pt x="4225" y="500"/>
                </a:cubicBezTo>
                <a:cubicBezTo>
                  <a:pt x="4049" y="46"/>
                  <a:pt x="3768" y="0"/>
                  <a:pt x="3661" y="0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4" name="Google Shape;5154;p37"/>
          <p:cNvSpPr/>
          <p:nvPr/>
        </p:nvSpPr>
        <p:spPr>
          <a:xfrm>
            <a:off x="3162492" y="2712424"/>
            <a:ext cx="108981" cy="125360"/>
          </a:xfrm>
          <a:custGeom>
            <a:avLst/>
            <a:gdLst/>
            <a:ahLst/>
            <a:cxnLst/>
            <a:rect l="l" t="t" r="r" b="b"/>
            <a:pathLst>
              <a:path w="3460" h="3980" extrusionOk="0">
                <a:moveTo>
                  <a:pt x="286" y="1"/>
                </a:moveTo>
                <a:cubicBezTo>
                  <a:pt x="119" y="1"/>
                  <a:pt x="0" y="177"/>
                  <a:pt x="81" y="509"/>
                </a:cubicBezTo>
                <a:cubicBezTo>
                  <a:pt x="202" y="1023"/>
                  <a:pt x="36" y="1961"/>
                  <a:pt x="346" y="2840"/>
                </a:cubicBezTo>
                <a:cubicBezTo>
                  <a:pt x="587" y="3530"/>
                  <a:pt x="1198" y="3961"/>
                  <a:pt x="1646" y="3978"/>
                </a:cubicBezTo>
                <a:cubicBezTo>
                  <a:pt x="1671" y="3979"/>
                  <a:pt x="1697" y="3980"/>
                  <a:pt x="1724" y="3980"/>
                </a:cubicBezTo>
                <a:cubicBezTo>
                  <a:pt x="2188" y="3980"/>
                  <a:pt x="2987" y="3802"/>
                  <a:pt x="3208" y="3151"/>
                </a:cubicBezTo>
                <a:cubicBezTo>
                  <a:pt x="3460" y="2406"/>
                  <a:pt x="2877" y="2230"/>
                  <a:pt x="2342" y="2086"/>
                </a:cubicBezTo>
                <a:cubicBezTo>
                  <a:pt x="1808" y="1937"/>
                  <a:pt x="960" y="1534"/>
                  <a:pt x="898" y="1313"/>
                </a:cubicBezTo>
                <a:cubicBezTo>
                  <a:pt x="835" y="1093"/>
                  <a:pt x="577" y="162"/>
                  <a:pt x="577" y="162"/>
                </a:cubicBezTo>
                <a:cubicBezTo>
                  <a:pt x="482" y="53"/>
                  <a:pt x="377" y="1"/>
                  <a:pt x="286" y="1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5" name="Google Shape;5155;p37"/>
          <p:cNvSpPr txBox="1">
            <a:spLocks noGrp="1"/>
          </p:cNvSpPr>
          <p:nvPr>
            <p:ph type="ctrTitle"/>
          </p:nvPr>
        </p:nvSpPr>
        <p:spPr>
          <a:xfrm>
            <a:off x="1415735" y="317105"/>
            <a:ext cx="55641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000" dirty="0">
                <a:solidFill>
                  <a:schemeClr val="accent5"/>
                </a:solidFill>
              </a:rPr>
              <a:t>Batasan </a:t>
            </a:r>
            <a:r>
              <a:rPr lang="en-ID" sz="3000" dirty="0" err="1">
                <a:solidFill>
                  <a:schemeClr val="accent5"/>
                </a:solidFill>
              </a:rPr>
              <a:t>masalah</a:t>
            </a:r>
            <a:endParaRPr sz="3000" dirty="0">
              <a:solidFill>
                <a:schemeClr val="accent5"/>
              </a:solidFill>
            </a:endParaRPr>
          </a:p>
        </p:txBody>
      </p:sp>
      <p:sp>
        <p:nvSpPr>
          <p:cNvPr id="5156" name="Google Shape;5156;p37"/>
          <p:cNvSpPr txBox="1">
            <a:spLocks noGrp="1"/>
          </p:cNvSpPr>
          <p:nvPr>
            <p:ph type="subTitle" idx="1"/>
          </p:nvPr>
        </p:nvSpPr>
        <p:spPr>
          <a:xfrm>
            <a:off x="4736030" y="1571462"/>
            <a:ext cx="3493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Sistem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Informasi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Tugas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Akhir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merupakan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aplikasi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berbasis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ID" sz="15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web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menggunakan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ID" sz="15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framework  CodeIgniter.</a:t>
            </a:r>
          </a:p>
        </p:txBody>
      </p:sp>
      <p:sp>
        <p:nvSpPr>
          <p:cNvPr id="5157" name="Google Shape;5157;p37"/>
          <p:cNvSpPr txBox="1">
            <a:spLocks noGrp="1"/>
          </p:cNvSpPr>
          <p:nvPr>
            <p:ph type="subTitle" idx="2"/>
          </p:nvPr>
        </p:nvSpPr>
        <p:spPr>
          <a:xfrm>
            <a:off x="4736037" y="1384919"/>
            <a:ext cx="3493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01</a:t>
            </a:r>
            <a:endParaRPr sz="2500" dirty="0"/>
          </a:p>
        </p:txBody>
      </p:sp>
      <p:sp>
        <p:nvSpPr>
          <p:cNvPr id="5160" name="Google Shape;5160;p37"/>
          <p:cNvSpPr txBox="1">
            <a:spLocks noGrp="1"/>
          </p:cNvSpPr>
          <p:nvPr>
            <p:ph type="subTitle" idx="5"/>
          </p:nvPr>
        </p:nvSpPr>
        <p:spPr>
          <a:xfrm>
            <a:off x="4736030" y="3100722"/>
            <a:ext cx="3493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Sistem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Informasi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Tugas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Akhir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ini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hanya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digunakan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dalam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lingkup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Politeknik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Negeri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Madiun</a:t>
            </a:r>
            <a:endParaRPr lang="en-ID" sz="15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5161" name="Google Shape;5161;p37"/>
          <p:cNvSpPr txBox="1">
            <a:spLocks noGrp="1"/>
          </p:cNvSpPr>
          <p:nvPr>
            <p:ph type="subTitle" idx="6"/>
          </p:nvPr>
        </p:nvSpPr>
        <p:spPr>
          <a:xfrm>
            <a:off x="4736037" y="2865874"/>
            <a:ext cx="3493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02</a:t>
            </a:r>
            <a:endParaRPr sz="2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8"/>
          <p:cNvSpPr txBox="1">
            <a:spLocks noGrp="1"/>
          </p:cNvSpPr>
          <p:nvPr>
            <p:ph type="title"/>
          </p:nvPr>
        </p:nvSpPr>
        <p:spPr>
          <a:xfrm flipH="1">
            <a:off x="3373562" y="1666525"/>
            <a:ext cx="39666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TUJUAN</a:t>
            </a:r>
            <a:endParaRPr dirty="0"/>
          </a:p>
        </p:txBody>
      </p:sp>
      <p:sp>
        <p:nvSpPr>
          <p:cNvPr id="601" name="Google Shape;601;p28"/>
          <p:cNvSpPr txBox="1">
            <a:spLocks noGrp="1"/>
          </p:cNvSpPr>
          <p:nvPr>
            <p:ph type="subTitle" idx="1"/>
          </p:nvPr>
        </p:nvSpPr>
        <p:spPr>
          <a:xfrm>
            <a:off x="3394135" y="2464349"/>
            <a:ext cx="3946027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Tujuan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dari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Tugas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Akhir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ini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adalah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menghasilkan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Sistem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Informasi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Tugas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Akhir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Berbasis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Web yang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dapat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digunakan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untuk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memfasilitasi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dosen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dan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mahasiswa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yang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sedang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melaksanakan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ID" sz="15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Tugas</a:t>
            </a:r>
            <a:r>
              <a:rPr lang="en-ID" sz="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Akhir</a:t>
            </a:r>
            <a:endParaRPr sz="15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grpSp>
        <p:nvGrpSpPr>
          <p:cNvPr id="167" name="Google Shape;7202;p43">
            <a:extLst>
              <a:ext uri="{FF2B5EF4-FFF2-40B4-BE49-F238E27FC236}">
                <a16:creationId xmlns:a16="http://schemas.microsoft.com/office/drawing/2014/main" id="{730FF953-EBC8-4628-9559-6164FDC36A23}"/>
              </a:ext>
            </a:extLst>
          </p:cNvPr>
          <p:cNvGrpSpPr/>
          <p:nvPr/>
        </p:nvGrpSpPr>
        <p:grpSpPr>
          <a:xfrm>
            <a:off x="623135" y="1185919"/>
            <a:ext cx="2361406" cy="1847988"/>
            <a:chOff x="4311600" y="3232600"/>
            <a:chExt cx="1656350" cy="1365900"/>
          </a:xfrm>
        </p:grpSpPr>
        <p:sp>
          <p:nvSpPr>
            <p:cNvPr id="168" name="Google Shape;7203;p43">
              <a:extLst>
                <a:ext uri="{FF2B5EF4-FFF2-40B4-BE49-F238E27FC236}">
                  <a16:creationId xmlns:a16="http://schemas.microsoft.com/office/drawing/2014/main" id="{D08FC4BC-C0A7-49F5-BF05-4F51CEDAFD8B}"/>
                </a:ext>
              </a:extLst>
            </p:cNvPr>
            <p:cNvSpPr/>
            <p:nvPr/>
          </p:nvSpPr>
          <p:spPr>
            <a:xfrm>
              <a:off x="5663750" y="3500475"/>
              <a:ext cx="198300" cy="264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9" name="Google Shape;7204;p43">
              <a:extLst>
                <a:ext uri="{FF2B5EF4-FFF2-40B4-BE49-F238E27FC236}">
                  <a16:creationId xmlns:a16="http://schemas.microsoft.com/office/drawing/2014/main" id="{E371D4BD-0B60-4EEB-97B2-5D4BB307BF1B}"/>
                </a:ext>
              </a:extLst>
            </p:cNvPr>
            <p:cNvGrpSpPr/>
            <p:nvPr/>
          </p:nvGrpSpPr>
          <p:grpSpPr>
            <a:xfrm>
              <a:off x="4311600" y="3232600"/>
              <a:ext cx="1127796" cy="1340385"/>
              <a:chOff x="4311600" y="3232600"/>
              <a:chExt cx="1127796" cy="1340385"/>
            </a:xfrm>
          </p:grpSpPr>
          <p:sp>
            <p:nvSpPr>
              <p:cNvPr id="206" name="Google Shape;7205;p43">
                <a:extLst>
                  <a:ext uri="{FF2B5EF4-FFF2-40B4-BE49-F238E27FC236}">
                    <a16:creationId xmlns:a16="http://schemas.microsoft.com/office/drawing/2014/main" id="{90A11DD4-E584-44BF-AF38-F8C85EE4A036}"/>
                  </a:ext>
                </a:extLst>
              </p:cNvPr>
              <p:cNvSpPr/>
              <p:nvPr/>
            </p:nvSpPr>
            <p:spPr>
              <a:xfrm>
                <a:off x="4988043" y="4313787"/>
                <a:ext cx="451353" cy="259198"/>
              </a:xfrm>
              <a:custGeom>
                <a:avLst/>
                <a:gdLst/>
                <a:ahLst/>
                <a:cxnLst/>
                <a:rect l="l" t="t" r="r" b="b"/>
                <a:pathLst>
                  <a:path w="23179" h="13311" extrusionOk="0">
                    <a:moveTo>
                      <a:pt x="21694" y="0"/>
                    </a:moveTo>
                    <a:cubicBezTo>
                      <a:pt x="21532" y="0"/>
                      <a:pt x="21370" y="36"/>
                      <a:pt x="21247" y="107"/>
                    </a:cubicBezTo>
                    <a:lnTo>
                      <a:pt x="247" y="12228"/>
                    </a:lnTo>
                    <a:cubicBezTo>
                      <a:pt x="1" y="12371"/>
                      <a:pt x="1" y="12604"/>
                      <a:pt x="247" y="12747"/>
                    </a:cubicBezTo>
                    <a:lnTo>
                      <a:pt x="1036" y="13203"/>
                    </a:lnTo>
                    <a:cubicBezTo>
                      <a:pt x="1159" y="13275"/>
                      <a:pt x="1321" y="13310"/>
                      <a:pt x="1483" y="13310"/>
                    </a:cubicBezTo>
                    <a:cubicBezTo>
                      <a:pt x="1646" y="13310"/>
                      <a:pt x="1809" y="13275"/>
                      <a:pt x="1934" y="13203"/>
                    </a:cubicBezTo>
                    <a:lnTo>
                      <a:pt x="22930" y="1078"/>
                    </a:lnTo>
                    <a:cubicBezTo>
                      <a:pt x="23179" y="935"/>
                      <a:pt x="23179" y="703"/>
                      <a:pt x="22930" y="559"/>
                    </a:cubicBezTo>
                    <a:lnTo>
                      <a:pt x="22145" y="107"/>
                    </a:lnTo>
                    <a:cubicBezTo>
                      <a:pt x="22020" y="36"/>
                      <a:pt x="21857" y="0"/>
                      <a:pt x="21694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7206;p43">
                <a:extLst>
                  <a:ext uri="{FF2B5EF4-FFF2-40B4-BE49-F238E27FC236}">
                    <a16:creationId xmlns:a16="http://schemas.microsoft.com/office/drawing/2014/main" id="{734AF735-553A-437E-8B92-36C8271CB4D6}"/>
                  </a:ext>
                </a:extLst>
              </p:cNvPr>
              <p:cNvSpPr/>
              <p:nvPr/>
            </p:nvSpPr>
            <p:spPr>
              <a:xfrm>
                <a:off x="4340944" y="3380858"/>
                <a:ext cx="734542" cy="1060725"/>
              </a:xfrm>
              <a:custGeom>
                <a:avLst/>
                <a:gdLst/>
                <a:ahLst/>
                <a:cxnLst/>
                <a:rect l="l" t="t" r="r" b="b"/>
                <a:pathLst>
                  <a:path w="37722" h="54473" extrusionOk="0">
                    <a:moveTo>
                      <a:pt x="36880" y="1"/>
                    </a:moveTo>
                    <a:cubicBezTo>
                      <a:pt x="36815" y="1"/>
                      <a:pt x="36749" y="15"/>
                      <a:pt x="36700" y="43"/>
                    </a:cubicBezTo>
                    <a:lnTo>
                      <a:pt x="10156" y="15853"/>
                    </a:lnTo>
                    <a:lnTo>
                      <a:pt x="9417" y="13721"/>
                    </a:lnTo>
                    <a:cubicBezTo>
                      <a:pt x="9404" y="13668"/>
                      <a:pt x="9364" y="13604"/>
                      <a:pt x="9314" y="13551"/>
                    </a:cubicBezTo>
                    <a:cubicBezTo>
                      <a:pt x="9271" y="13498"/>
                      <a:pt x="9221" y="13452"/>
                      <a:pt x="9171" y="13424"/>
                    </a:cubicBezTo>
                    <a:lnTo>
                      <a:pt x="9111" y="13389"/>
                    </a:lnTo>
                    <a:cubicBezTo>
                      <a:pt x="9024" y="13337"/>
                      <a:pt x="8541" y="13134"/>
                      <a:pt x="8377" y="13134"/>
                    </a:cubicBezTo>
                    <a:cubicBezTo>
                      <a:pt x="8360" y="13134"/>
                      <a:pt x="8346" y="13137"/>
                      <a:pt x="8336" y="13142"/>
                    </a:cubicBezTo>
                    <a:lnTo>
                      <a:pt x="180" y="17852"/>
                    </a:lnTo>
                    <a:cubicBezTo>
                      <a:pt x="130" y="17882"/>
                      <a:pt x="83" y="17932"/>
                      <a:pt x="50" y="17985"/>
                    </a:cubicBezTo>
                    <a:cubicBezTo>
                      <a:pt x="20" y="18042"/>
                      <a:pt x="0" y="18105"/>
                      <a:pt x="0" y="18162"/>
                    </a:cubicBezTo>
                    <a:lnTo>
                      <a:pt x="0" y="52952"/>
                    </a:lnTo>
                    <a:cubicBezTo>
                      <a:pt x="0" y="53525"/>
                      <a:pt x="376" y="54206"/>
                      <a:pt x="842" y="54472"/>
                    </a:cubicBezTo>
                    <a:lnTo>
                      <a:pt x="1943" y="53837"/>
                    </a:lnTo>
                    <a:lnTo>
                      <a:pt x="37721" y="33183"/>
                    </a:lnTo>
                    <a:lnTo>
                      <a:pt x="37721" y="31118"/>
                    </a:lnTo>
                    <a:lnTo>
                      <a:pt x="37718" y="7900"/>
                    </a:lnTo>
                    <a:lnTo>
                      <a:pt x="37718" y="635"/>
                    </a:lnTo>
                    <a:cubicBezTo>
                      <a:pt x="37718" y="575"/>
                      <a:pt x="37701" y="511"/>
                      <a:pt x="37668" y="456"/>
                    </a:cubicBezTo>
                    <a:cubicBezTo>
                      <a:pt x="37635" y="399"/>
                      <a:pt x="37591" y="352"/>
                      <a:pt x="37542" y="322"/>
                    </a:cubicBezTo>
                    <a:lnTo>
                      <a:pt x="37046" y="36"/>
                    </a:lnTo>
                    <a:cubicBezTo>
                      <a:pt x="37000" y="12"/>
                      <a:pt x="36940" y="1"/>
                      <a:pt x="3688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7207;p43">
                <a:extLst>
                  <a:ext uri="{FF2B5EF4-FFF2-40B4-BE49-F238E27FC236}">
                    <a16:creationId xmlns:a16="http://schemas.microsoft.com/office/drawing/2014/main" id="{A99D6791-D691-443C-B3E2-F3C7EC662111}"/>
                  </a:ext>
                </a:extLst>
              </p:cNvPr>
              <p:cNvSpPr/>
              <p:nvPr/>
            </p:nvSpPr>
            <p:spPr>
              <a:xfrm>
                <a:off x="4357319" y="3389717"/>
                <a:ext cx="718165" cy="1051866"/>
              </a:xfrm>
              <a:custGeom>
                <a:avLst/>
                <a:gdLst/>
                <a:ahLst/>
                <a:cxnLst/>
                <a:rect l="l" t="t" r="r" b="b"/>
                <a:pathLst>
                  <a:path w="36881" h="54018" extrusionOk="0">
                    <a:moveTo>
                      <a:pt x="36827" y="1"/>
                    </a:moveTo>
                    <a:lnTo>
                      <a:pt x="9458" y="15804"/>
                    </a:lnTo>
                    <a:lnTo>
                      <a:pt x="9315" y="15398"/>
                    </a:lnTo>
                    <a:lnTo>
                      <a:pt x="8576" y="13266"/>
                    </a:lnTo>
                    <a:cubicBezTo>
                      <a:pt x="8563" y="13213"/>
                      <a:pt x="8523" y="13149"/>
                      <a:pt x="8473" y="13096"/>
                    </a:cubicBezTo>
                    <a:lnTo>
                      <a:pt x="1" y="17986"/>
                    </a:lnTo>
                    <a:lnTo>
                      <a:pt x="1" y="54017"/>
                    </a:lnTo>
                    <a:lnTo>
                      <a:pt x="36880" y="32728"/>
                    </a:lnTo>
                    <a:lnTo>
                      <a:pt x="36877" y="180"/>
                    </a:lnTo>
                    <a:cubicBezTo>
                      <a:pt x="36877" y="120"/>
                      <a:pt x="36860" y="56"/>
                      <a:pt x="36827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7208;p43">
                <a:extLst>
                  <a:ext uri="{FF2B5EF4-FFF2-40B4-BE49-F238E27FC236}">
                    <a16:creationId xmlns:a16="http://schemas.microsoft.com/office/drawing/2014/main" id="{9FB9FF4D-AA49-4583-9B39-3A7325FFD847}"/>
                  </a:ext>
                </a:extLst>
              </p:cNvPr>
              <p:cNvSpPr/>
              <p:nvPr/>
            </p:nvSpPr>
            <p:spPr>
              <a:xfrm>
                <a:off x="4341898" y="3635976"/>
                <a:ext cx="180432" cy="103983"/>
              </a:xfrm>
              <a:custGeom>
                <a:avLst/>
                <a:gdLst/>
                <a:ahLst/>
                <a:cxnLst/>
                <a:rect l="l" t="t" r="r" b="b"/>
                <a:pathLst>
                  <a:path w="9266" h="5340" extrusionOk="0">
                    <a:moveTo>
                      <a:pt x="8460" y="1"/>
                    </a:moveTo>
                    <a:cubicBezTo>
                      <a:pt x="8397" y="1"/>
                      <a:pt x="8335" y="14"/>
                      <a:pt x="8287" y="40"/>
                    </a:cubicBezTo>
                    <a:lnTo>
                      <a:pt x="131" y="4750"/>
                    </a:lnTo>
                    <a:cubicBezTo>
                      <a:pt x="81" y="4780"/>
                      <a:pt x="34" y="4830"/>
                      <a:pt x="1" y="4883"/>
                    </a:cubicBezTo>
                    <a:lnTo>
                      <a:pt x="793" y="5339"/>
                    </a:lnTo>
                    <a:lnTo>
                      <a:pt x="9265" y="449"/>
                    </a:lnTo>
                    <a:cubicBezTo>
                      <a:pt x="9222" y="396"/>
                      <a:pt x="9172" y="350"/>
                      <a:pt x="9122" y="322"/>
                    </a:cubicBezTo>
                    <a:lnTo>
                      <a:pt x="8640" y="43"/>
                    </a:lnTo>
                    <a:cubicBezTo>
                      <a:pt x="8591" y="15"/>
                      <a:pt x="8525" y="1"/>
                      <a:pt x="846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7209;p43">
                <a:extLst>
                  <a:ext uri="{FF2B5EF4-FFF2-40B4-BE49-F238E27FC236}">
                    <a16:creationId xmlns:a16="http://schemas.microsoft.com/office/drawing/2014/main" id="{4576334C-6C19-4C5B-8962-8F1D7CF1185A}"/>
                  </a:ext>
                </a:extLst>
              </p:cNvPr>
              <p:cNvSpPr/>
              <p:nvPr/>
            </p:nvSpPr>
            <p:spPr>
              <a:xfrm>
                <a:off x="4538678" y="3380858"/>
                <a:ext cx="535747" cy="316603"/>
              </a:xfrm>
              <a:custGeom>
                <a:avLst/>
                <a:gdLst/>
                <a:ahLst/>
                <a:cxnLst/>
                <a:rect l="l" t="t" r="r" b="b"/>
                <a:pathLst>
                  <a:path w="27513" h="16259" extrusionOk="0">
                    <a:moveTo>
                      <a:pt x="26725" y="1"/>
                    </a:moveTo>
                    <a:cubicBezTo>
                      <a:pt x="26660" y="1"/>
                      <a:pt x="26594" y="15"/>
                      <a:pt x="26545" y="43"/>
                    </a:cubicBezTo>
                    <a:lnTo>
                      <a:pt x="1" y="15853"/>
                    </a:lnTo>
                    <a:lnTo>
                      <a:pt x="144" y="16259"/>
                    </a:lnTo>
                    <a:lnTo>
                      <a:pt x="27513" y="456"/>
                    </a:lnTo>
                    <a:cubicBezTo>
                      <a:pt x="27480" y="399"/>
                      <a:pt x="27436" y="352"/>
                      <a:pt x="27387" y="322"/>
                    </a:cubicBezTo>
                    <a:lnTo>
                      <a:pt x="26891" y="36"/>
                    </a:lnTo>
                    <a:cubicBezTo>
                      <a:pt x="26845" y="12"/>
                      <a:pt x="26785" y="1"/>
                      <a:pt x="26725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7210;p43">
                <a:extLst>
                  <a:ext uri="{FF2B5EF4-FFF2-40B4-BE49-F238E27FC236}">
                    <a16:creationId xmlns:a16="http://schemas.microsoft.com/office/drawing/2014/main" id="{E78585E2-6E00-4355-A71A-CDE5FC61C86B}"/>
                  </a:ext>
                </a:extLst>
              </p:cNvPr>
              <p:cNvSpPr/>
              <p:nvPr/>
            </p:nvSpPr>
            <p:spPr>
              <a:xfrm>
                <a:off x="4570494" y="3232600"/>
                <a:ext cx="424909" cy="925372"/>
              </a:xfrm>
              <a:custGeom>
                <a:avLst/>
                <a:gdLst/>
                <a:ahLst/>
                <a:cxnLst/>
                <a:rect l="l" t="t" r="r" b="b"/>
                <a:pathLst>
                  <a:path w="21821" h="47522" extrusionOk="0">
                    <a:moveTo>
                      <a:pt x="21067" y="1"/>
                    </a:moveTo>
                    <a:cubicBezTo>
                      <a:pt x="20917" y="1"/>
                      <a:pt x="20765" y="35"/>
                      <a:pt x="20647" y="102"/>
                    </a:cubicBezTo>
                    <a:lnTo>
                      <a:pt x="409" y="11775"/>
                    </a:lnTo>
                    <a:cubicBezTo>
                      <a:pt x="183" y="11905"/>
                      <a:pt x="0" y="12221"/>
                      <a:pt x="0" y="12480"/>
                    </a:cubicBezTo>
                    <a:lnTo>
                      <a:pt x="0" y="46745"/>
                    </a:lnTo>
                    <a:cubicBezTo>
                      <a:pt x="0" y="47004"/>
                      <a:pt x="173" y="47314"/>
                      <a:pt x="383" y="47434"/>
                    </a:cubicBezTo>
                    <a:cubicBezTo>
                      <a:pt x="485" y="47493"/>
                      <a:pt x="619" y="47522"/>
                      <a:pt x="756" y="47522"/>
                    </a:cubicBezTo>
                    <a:cubicBezTo>
                      <a:pt x="905" y="47522"/>
                      <a:pt x="1056" y="47488"/>
                      <a:pt x="1174" y="47420"/>
                    </a:cubicBezTo>
                    <a:lnTo>
                      <a:pt x="21411" y="35748"/>
                    </a:lnTo>
                    <a:cubicBezTo>
                      <a:pt x="21638" y="35618"/>
                      <a:pt x="21821" y="35302"/>
                      <a:pt x="21821" y="35043"/>
                    </a:cubicBezTo>
                    <a:lnTo>
                      <a:pt x="21821" y="778"/>
                    </a:lnTo>
                    <a:cubicBezTo>
                      <a:pt x="21821" y="518"/>
                      <a:pt x="21648" y="209"/>
                      <a:pt x="21439" y="86"/>
                    </a:cubicBezTo>
                    <a:cubicBezTo>
                      <a:pt x="21337" y="29"/>
                      <a:pt x="21203" y="1"/>
                      <a:pt x="21067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7211;p43">
                <a:extLst>
                  <a:ext uri="{FF2B5EF4-FFF2-40B4-BE49-F238E27FC236}">
                    <a16:creationId xmlns:a16="http://schemas.microsoft.com/office/drawing/2014/main" id="{19D468DC-E4D2-4924-B3C8-6CD000F82384}"/>
                  </a:ext>
                </a:extLst>
              </p:cNvPr>
              <p:cNvSpPr/>
              <p:nvPr/>
            </p:nvSpPr>
            <p:spPr>
              <a:xfrm>
                <a:off x="4585390" y="3242063"/>
                <a:ext cx="410013" cy="915013"/>
              </a:xfrm>
              <a:custGeom>
                <a:avLst/>
                <a:gdLst/>
                <a:ahLst/>
                <a:cxnLst/>
                <a:rect l="l" t="t" r="r" b="b"/>
                <a:pathLst>
                  <a:path w="21056" h="46990" extrusionOk="0">
                    <a:moveTo>
                      <a:pt x="20829" y="0"/>
                    </a:moveTo>
                    <a:cubicBezTo>
                      <a:pt x="20774" y="0"/>
                      <a:pt x="20712" y="18"/>
                      <a:pt x="20646" y="55"/>
                    </a:cubicBezTo>
                    <a:lnTo>
                      <a:pt x="409" y="11731"/>
                    </a:lnTo>
                    <a:cubicBezTo>
                      <a:pt x="183" y="11861"/>
                      <a:pt x="0" y="12177"/>
                      <a:pt x="0" y="12437"/>
                    </a:cubicBezTo>
                    <a:lnTo>
                      <a:pt x="0" y="46698"/>
                    </a:lnTo>
                    <a:cubicBezTo>
                      <a:pt x="0" y="46882"/>
                      <a:pt x="92" y="46990"/>
                      <a:pt x="227" y="46990"/>
                    </a:cubicBezTo>
                    <a:cubicBezTo>
                      <a:pt x="282" y="46990"/>
                      <a:pt x="343" y="46972"/>
                      <a:pt x="409" y="46934"/>
                    </a:cubicBezTo>
                    <a:lnTo>
                      <a:pt x="20646" y="35262"/>
                    </a:lnTo>
                    <a:cubicBezTo>
                      <a:pt x="20873" y="35132"/>
                      <a:pt x="21056" y="34816"/>
                      <a:pt x="21056" y="34557"/>
                    </a:cubicBezTo>
                    <a:lnTo>
                      <a:pt x="21056" y="292"/>
                    </a:lnTo>
                    <a:cubicBezTo>
                      <a:pt x="21056" y="107"/>
                      <a:pt x="20964" y="0"/>
                      <a:pt x="20829" y="0"/>
                    </a:cubicBezTo>
                    <a:close/>
                  </a:path>
                </a:pathLst>
              </a:custGeom>
              <a:solidFill>
                <a:srgbClr val="F0F0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7212;p43">
                <a:extLst>
                  <a:ext uri="{FF2B5EF4-FFF2-40B4-BE49-F238E27FC236}">
                    <a16:creationId xmlns:a16="http://schemas.microsoft.com/office/drawing/2014/main" id="{B4A523C5-72ED-4821-918D-424F8438FDBB}"/>
                  </a:ext>
                </a:extLst>
              </p:cNvPr>
              <p:cNvSpPr/>
              <p:nvPr/>
            </p:nvSpPr>
            <p:spPr>
              <a:xfrm>
                <a:off x="4629474" y="3324156"/>
                <a:ext cx="311657" cy="192700"/>
              </a:xfrm>
              <a:custGeom>
                <a:avLst/>
                <a:gdLst/>
                <a:ahLst/>
                <a:cxnLst/>
                <a:rect l="l" t="t" r="r" b="b"/>
                <a:pathLst>
                  <a:path w="16005" h="9896" extrusionOk="0">
                    <a:moveTo>
                      <a:pt x="15805" y="1"/>
                    </a:moveTo>
                    <a:cubicBezTo>
                      <a:pt x="15757" y="1"/>
                      <a:pt x="15702" y="17"/>
                      <a:pt x="15645" y="50"/>
                    </a:cubicBezTo>
                    <a:lnTo>
                      <a:pt x="360" y="8876"/>
                    </a:lnTo>
                    <a:cubicBezTo>
                      <a:pt x="165" y="8989"/>
                      <a:pt x="1" y="9268"/>
                      <a:pt x="1" y="9498"/>
                    </a:cubicBezTo>
                    <a:lnTo>
                      <a:pt x="1" y="9641"/>
                    </a:lnTo>
                    <a:cubicBezTo>
                      <a:pt x="1" y="9801"/>
                      <a:pt x="84" y="9895"/>
                      <a:pt x="202" y="9895"/>
                    </a:cubicBezTo>
                    <a:cubicBezTo>
                      <a:pt x="250" y="9895"/>
                      <a:pt x="304" y="9880"/>
                      <a:pt x="360" y="9847"/>
                    </a:cubicBezTo>
                    <a:lnTo>
                      <a:pt x="15645" y="1022"/>
                    </a:lnTo>
                    <a:cubicBezTo>
                      <a:pt x="15841" y="909"/>
                      <a:pt x="16004" y="629"/>
                      <a:pt x="16004" y="400"/>
                    </a:cubicBezTo>
                    <a:lnTo>
                      <a:pt x="16004" y="257"/>
                    </a:lnTo>
                    <a:cubicBezTo>
                      <a:pt x="16004" y="95"/>
                      <a:pt x="15923" y="1"/>
                      <a:pt x="15805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7213;p43">
                <a:extLst>
                  <a:ext uri="{FF2B5EF4-FFF2-40B4-BE49-F238E27FC236}">
                    <a16:creationId xmlns:a16="http://schemas.microsoft.com/office/drawing/2014/main" id="{06EFAB1A-9472-408B-99F9-D254A0B02135}"/>
                  </a:ext>
                </a:extLst>
              </p:cNvPr>
              <p:cNvSpPr/>
              <p:nvPr/>
            </p:nvSpPr>
            <p:spPr>
              <a:xfrm>
                <a:off x="4629474" y="3371472"/>
                <a:ext cx="311657" cy="192661"/>
              </a:xfrm>
              <a:custGeom>
                <a:avLst/>
                <a:gdLst/>
                <a:ahLst/>
                <a:cxnLst/>
                <a:rect l="l" t="t" r="r" b="b"/>
                <a:pathLst>
                  <a:path w="16005" h="9894" extrusionOk="0">
                    <a:moveTo>
                      <a:pt x="15805" y="0"/>
                    </a:moveTo>
                    <a:cubicBezTo>
                      <a:pt x="15757" y="0"/>
                      <a:pt x="15702" y="16"/>
                      <a:pt x="15645" y="49"/>
                    </a:cubicBezTo>
                    <a:lnTo>
                      <a:pt x="360" y="8874"/>
                    </a:lnTo>
                    <a:cubicBezTo>
                      <a:pt x="165" y="8987"/>
                      <a:pt x="1" y="9267"/>
                      <a:pt x="1" y="9496"/>
                    </a:cubicBezTo>
                    <a:lnTo>
                      <a:pt x="1" y="9639"/>
                    </a:lnTo>
                    <a:cubicBezTo>
                      <a:pt x="1" y="9800"/>
                      <a:pt x="84" y="9894"/>
                      <a:pt x="202" y="9894"/>
                    </a:cubicBezTo>
                    <a:cubicBezTo>
                      <a:pt x="250" y="9894"/>
                      <a:pt x="304" y="9878"/>
                      <a:pt x="360" y="9845"/>
                    </a:cubicBezTo>
                    <a:lnTo>
                      <a:pt x="15645" y="1021"/>
                    </a:lnTo>
                    <a:cubicBezTo>
                      <a:pt x="15841" y="907"/>
                      <a:pt x="16004" y="628"/>
                      <a:pt x="16004" y="399"/>
                    </a:cubicBezTo>
                    <a:lnTo>
                      <a:pt x="16004" y="255"/>
                    </a:lnTo>
                    <a:cubicBezTo>
                      <a:pt x="16004" y="93"/>
                      <a:pt x="15923" y="0"/>
                      <a:pt x="15805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7214;p43">
                <a:extLst>
                  <a:ext uri="{FF2B5EF4-FFF2-40B4-BE49-F238E27FC236}">
                    <a16:creationId xmlns:a16="http://schemas.microsoft.com/office/drawing/2014/main" id="{C1B62BC4-AE9F-4DF5-BF8C-165EEF3D58D3}"/>
                  </a:ext>
                </a:extLst>
              </p:cNvPr>
              <p:cNvSpPr/>
              <p:nvPr/>
            </p:nvSpPr>
            <p:spPr>
              <a:xfrm>
                <a:off x="4629474" y="3418750"/>
                <a:ext cx="311657" cy="192661"/>
              </a:xfrm>
              <a:custGeom>
                <a:avLst/>
                <a:gdLst/>
                <a:ahLst/>
                <a:cxnLst/>
                <a:rect l="l" t="t" r="r" b="b"/>
                <a:pathLst>
                  <a:path w="16005" h="9894" extrusionOk="0">
                    <a:moveTo>
                      <a:pt x="15805" y="1"/>
                    </a:moveTo>
                    <a:cubicBezTo>
                      <a:pt x="15757" y="1"/>
                      <a:pt x="15702" y="16"/>
                      <a:pt x="15645" y="50"/>
                    </a:cubicBezTo>
                    <a:lnTo>
                      <a:pt x="360" y="8874"/>
                    </a:lnTo>
                    <a:cubicBezTo>
                      <a:pt x="165" y="8988"/>
                      <a:pt x="1" y="9267"/>
                      <a:pt x="1" y="9496"/>
                    </a:cubicBezTo>
                    <a:lnTo>
                      <a:pt x="1" y="9639"/>
                    </a:lnTo>
                    <a:cubicBezTo>
                      <a:pt x="1" y="9800"/>
                      <a:pt x="84" y="9894"/>
                      <a:pt x="202" y="9894"/>
                    </a:cubicBezTo>
                    <a:cubicBezTo>
                      <a:pt x="250" y="9894"/>
                      <a:pt x="304" y="9878"/>
                      <a:pt x="360" y="9846"/>
                    </a:cubicBezTo>
                    <a:lnTo>
                      <a:pt x="15645" y="1020"/>
                    </a:lnTo>
                    <a:cubicBezTo>
                      <a:pt x="15841" y="908"/>
                      <a:pt x="16004" y="628"/>
                      <a:pt x="16004" y="398"/>
                    </a:cubicBezTo>
                    <a:lnTo>
                      <a:pt x="16004" y="256"/>
                    </a:lnTo>
                    <a:cubicBezTo>
                      <a:pt x="16004" y="93"/>
                      <a:pt x="15923" y="1"/>
                      <a:pt x="15805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7215;p43">
                <a:extLst>
                  <a:ext uri="{FF2B5EF4-FFF2-40B4-BE49-F238E27FC236}">
                    <a16:creationId xmlns:a16="http://schemas.microsoft.com/office/drawing/2014/main" id="{7CBFF63C-EEA2-45AC-9C71-9510487D9BA2}"/>
                  </a:ext>
                </a:extLst>
              </p:cNvPr>
              <p:cNvSpPr/>
              <p:nvPr/>
            </p:nvSpPr>
            <p:spPr>
              <a:xfrm>
                <a:off x="4629474" y="3466027"/>
                <a:ext cx="311657" cy="192680"/>
              </a:xfrm>
              <a:custGeom>
                <a:avLst/>
                <a:gdLst/>
                <a:ahLst/>
                <a:cxnLst/>
                <a:rect l="l" t="t" r="r" b="b"/>
                <a:pathLst>
                  <a:path w="16005" h="9895" extrusionOk="0">
                    <a:moveTo>
                      <a:pt x="15805" y="1"/>
                    </a:moveTo>
                    <a:cubicBezTo>
                      <a:pt x="15757" y="1"/>
                      <a:pt x="15702" y="16"/>
                      <a:pt x="15645" y="49"/>
                    </a:cubicBezTo>
                    <a:lnTo>
                      <a:pt x="360" y="8875"/>
                    </a:lnTo>
                    <a:cubicBezTo>
                      <a:pt x="165" y="8987"/>
                      <a:pt x="1" y="9267"/>
                      <a:pt x="1" y="9497"/>
                    </a:cubicBezTo>
                    <a:lnTo>
                      <a:pt x="1" y="9640"/>
                    </a:lnTo>
                    <a:cubicBezTo>
                      <a:pt x="1" y="9802"/>
                      <a:pt x="83" y="9894"/>
                      <a:pt x="200" y="9894"/>
                    </a:cubicBezTo>
                    <a:cubicBezTo>
                      <a:pt x="249" y="9894"/>
                      <a:pt x="303" y="9879"/>
                      <a:pt x="360" y="9846"/>
                    </a:cubicBezTo>
                    <a:lnTo>
                      <a:pt x="15645" y="1021"/>
                    </a:lnTo>
                    <a:cubicBezTo>
                      <a:pt x="15841" y="907"/>
                      <a:pt x="16004" y="628"/>
                      <a:pt x="16004" y="399"/>
                    </a:cubicBezTo>
                    <a:lnTo>
                      <a:pt x="16004" y="256"/>
                    </a:lnTo>
                    <a:cubicBezTo>
                      <a:pt x="16004" y="93"/>
                      <a:pt x="15922" y="1"/>
                      <a:pt x="15805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7216;p43">
                <a:extLst>
                  <a:ext uri="{FF2B5EF4-FFF2-40B4-BE49-F238E27FC236}">
                    <a16:creationId xmlns:a16="http://schemas.microsoft.com/office/drawing/2014/main" id="{040D6063-400D-4398-AD06-009B3667D6C3}"/>
                  </a:ext>
                </a:extLst>
              </p:cNvPr>
              <p:cNvSpPr/>
              <p:nvPr/>
            </p:nvSpPr>
            <p:spPr>
              <a:xfrm>
                <a:off x="4629474" y="3513304"/>
                <a:ext cx="311657" cy="192680"/>
              </a:xfrm>
              <a:custGeom>
                <a:avLst/>
                <a:gdLst/>
                <a:ahLst/>
                <a:cxnLst/>
                <a:rect l="l" t="t" r="r" b="b"/>
                <a:pathLst>
                  <a:path w="16005" h="9895" extrusionOk="0">
                    <a:moveTo>
                      <a:pt x="15805" y="1"/>
                    </a:moveTo>
                    <a:cubicBezTo>
                      <a:pt x="15757" y="1"/>
                      <a:pt x="15702" y="17"/>
                      <a:pt x="15645" y="50"/>
                    </a:cubicBezTo>
                    <a:lnTo>
                      <a:pt x="360" y="8875"/>
                    </a:lnTo>
                    <a:cubicBezTo>
                      <a:pt x="165" y="8988"/>
                      <a:pt x="1" y="9267"/>
                      <a:pt x="1" y="9496"/>
                    </a:cubicBezTo>
                    <a:lnTo>
                      <a:pt x="1" y="9640"/>
                    </a:lnTo>
                    <a:cubicBezTo>
                      <a:pt x="1" y="9802"/>
                      <a:pt x="83" y="9895"/>
                      <a:pt x="200" y="9895"/>
                    </a:cubicBezTo>
                    <a:cubicBezTo>
                      <a:pt x="249" y="9895"/>
                      <a:pt x="303" y="9879"/>
                      <a:pt x="360" y="9846"/>
                    </a:cubicBezTo>
                    <a:lnTo>
                      <a:pt x="15645" y="1021"/>
                    </a:lnTo>
                    <a:cubicBezTo>
                      <a:pt x="15841" y="908"/>
                      <a:pt x="16004" y="629"/>
                      <a:pt x="16004" y="399"/>
                    </a:cubicBezTo>
                    <a:lnTo>
                      <a:pt x="16004" y="256"/>
                    </a:lnTo>
                    <a:cubicBezTo>
                      <a:pt x="16004" y="94"/>
                      <a:pt x="15923" y="1"/>
                      <a:pt x="15805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7217;p43">
                <a:extLst>
                  <a:ext uri="{FF2B5EF4-FFF2-40B4-BE49-F238E27FC236}">
                    <a16:creationId xmlns:a16="http://schemas.microsoft.com/office/drawing/2014/main" id="{172FC9DD-A3E7-4801-94CF-67A0BDF2A6A8}"/>
                  </a:ext>
                </a:extLst>
              </p:cNvPr>
              <p:cNvSpPr/>
              <p:nvPr/>
            </p:nvSpPr>
            <p:spPr>
              <a:xfrm>
                <a:off x="4629474" y="3560932"/>
                <a:ext cx="311657" cy="192680"/>
              </a:xfrm>
              <a:custGeom>
                <a:avLst/>
                <a:gdLst/>
                <a:ahLst/>
                <a:cxnLst/>
                <a:rect l="l" t="t" r="r" b="b"/>
                <a:pathLst>
                  <a:path w="16005" h="9895" extrusionOk="0">
                    <a:moveTo>
                      <a:pt x="15803" y="1"/>
                    </a:moveTo>
                    <a:cubicBezTo>
                      <a:pt x="15755" y="1"/>
                      <a:pt x="15702" y="16"/>
                      <a:pt x="15645" y="49"/>
                    </a:cubicBezTo>
                    <a:lnTo>
                      <a:pt x="360" y="8874"/>
                    </a:lnTo>
                    <a:cubicBezTo>
                      <a:pt x="165" y="8986"/>
                      <a:pt x="1" y="9266"/>
                      <a:pt x="1" y="9496"/>
                    </a:cubicBezTo>
                    <a:lnTo>
                      <a:pt x="1" y="9639"/>
                    </a:lnTo>
                    <a:cubicBezTo>
                      <a:pt x="1" y="9801"/>
                      <a:pt x="83" y="9895"/>
                      <a:pt x="200" y="9895"/>
                    </a:cubicBezTo>
                    <a:cubicBezTo>
                      <a:pt x="248" y="9895"/>
                      <a:pt x="303" y="9879"/>
                      <a:pt x="360" y="9845"/>
                    </a:cubicBezTo>
                    <a:lnTo>
                      <a:pt x="15645" y="1023"/>
                    </a:lnTo>
                    <a:cubicBezTo>
                      <a:pt x="15841" y="907"/>
                      <a:pt x="16004" y="631"/>
                      <a:pt x="16004" y="401"/>
                    </a:cubicBezTo>
                    <a:lnTo>
                      <a:pt x="16004" y="258"/>
                    </a:lnTo>
                    <a:cubicBezTo>
                      <a:pt x="16004" y="95"/>
                      <a:pt x="15922" y="1"/>
                      <a:pt x="15803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7218;p43">
                <a:extLst>
                  <a:ext uri="{FF2B5EF4-FFF2-40B4-BE49-F238E27FC236}">
                    <a16:creationId xmlns:a16="http://schemas.microsoft.com/office/drawing/2014/main" id="{F500E018-0B0F-447A-9673-9ADD4EDAF5D8}"/>
                  </a:ext>
                </a:extLst>
              </p:cNvPr>
              <p:cNvSpPr/>
              <p:nvPr/>
            </p:nvSpPr>
            <p:spPr>
              <a:xfrm>
                <a:off x="4629474" y="3608210"/>
                <a:ext cx="311657" cy="192700"/>
              </a:xfrm>
              <a:custGeom>
                <a:avLst/>
                <a:gdLst/>
                <a:ahLst/>
                <a:cxnLst/>
                <a:rect l="l" t="t" r="r" b="b"/>
                <a:pathLst>
                  <a:path w="16005" h="9896" extrusionOk="0">
                    <a:moveTo>
                      <a:pt x="15803" y="1"/>
                    </a:moveTo>
                    <a:cubicBezTo>
                      <a:pt x="15755" y="1"/>
                      <a:pt x="15702" y="16"/>
                      <a:pt x="15645" y="49"/>
                    </a:cubicBezTo>
                    <a:lnTo>
                      <a:pt x="360" y="8874"/>
                    </a:lnTo>
                    <a:cubicBezTo>
                      <a:pt x="165" y="8987"/>
                      <a:pt x="1" y="9266"/>
                      <a:pt x="1" y="9496"/>
                    </a:cubicBezTo>
                    <a:lnTo>
                      <a:pt x="1" y="9639"/>
                    </a:lnTo>
                    <a:cubicBezTo>
                      <a:pt x="1" y="9801"/>
                      <a:pt x="83" y="9895"/>
                      <a:pt x="200" y="9895"/>
                    </a:cubicBezTo>
                    <a:cubicBezTo>
                      <a:pt x="248" y="9895"/>
                      <a:pt x="303" y="9879"/>
                      <a:pt x="360" y="9845"/>
                    </a:cubicBezTo>
                    <a:lnTo>
                      <a:pt x="15645" y="1024"/>
                    </a:lnTo>
                    <a:cubicBezTo>
                      <a:pt x="15841" y="907"/>
                      <a:pt x="16004" y="631"/>
                      <a:pt x="16004" y="402"/>
                    </a:cubicBezTo>
                    <a:lnTo>
                      <a:pt x="16004" y="259"/>
                    </a:lnTo>
                    <a:cubicBezTo>
                      <a:pt x="16004" y="95"/>
                      <a:pt x="15922" y="1"/>
                      <a:pt x="15803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7219;p43">
                <a:extLst>
                  <a:ext uri="{FF2B5EF4-FFF2-40B4-BE49-F238E27FC236}">
                    <a16:creationId xmlns:a16="http://schemas.microsoft.com/office/drawing/2014/main" id="{FE23D086-4553-4441-9084-D4838D9EB35E}"/>
                  </a:ext>
                </a:extLst>
              </p:cNvPr>
              <p:cNvSpPr/>
              <p:nvPr/>
            </p:nvSpPr>
            <p:spPr>
              <a:xfrm>
                <a:off x="4629474" y="3655506"/>
                <a:ext cx="311657" cy="192680"/>
              </a:xfrm>
              <a:custGeom>
                <a:avLst/>
                <a:gdLst/>
                <a:ahLst/>
                <a:cxnLst/>
                <a:rect l="l" t="t" r="r" b="b"/>
                <a:pathLst>
                  <a:path w="16005" h="9895" extrusionOk="0">
                    <a:moveTo>
                      <a:pt x="15803" y="0"/>
                    </a:moveTo>
                    <a:cubicBezTo>
                      <a:pt x="15755" y="0"/>
                      <a:pt x="15702" y="16"/>
                      <a:pt x="15645" y="48"/>
                    </a:cubicBezTo>
                    <a:lnTo>
                      <a:pt x="360" y="8873"/>
                    </a:lnTo>
                    <a:cubicBezTo>
                      <a:pt x="165" y="8990"/>
                      <a:pt x="1" y="9266"/>
                      <a:pt x="1" y="9495"/>
                    </a:cubicBezTo>
                    <a:lnTo>
                      <a:pt x="1" y="9638"/>
                    </a:lnTo>
                    <a:cubicBezTo>
                      <a:pt x="1" y="9801"/>
                      <a:pt x="83" y="9895"/>
                      <a:pt x="200" y="9895"/>
                    </a:cubicBezTo>
                    <a:cubicBezTo>
                      <a:pt x="248" y="9895"/>
                      <a:pt x="303" y="9879"/>
                      <a:pt x="360" y="9845"/>
                    </a:cubicBezTo>
                    <a:lnTo>
                      <a:pt x="15645" y="1023"/>
                    </a:lnTo>
                    <a:cubicBezTo>
                      <a:pt x="15841" y="907"/>
                      <a:pt x="16004" y="630"/>
                      <a:pt x="16004" y="401"/>
                    </a:cubicBezTo>
                    <a:lnTo>
                      <a:pt x="16004" y="257"/>
                    </a:lnTo>
                    <a:cubicBezTo>
                      <a:pt x="16004" y="94"/>
                      <a:pt x="15922" y="0"/>
                      <a:pt x="15803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7220;p43">
                <a:extLst>
                  <a:ext uri="{FF2B5EF4-FFF2-40B4-BE49-F238E27FC236}">
                    <a16:creationId xmlns:a16="http://schemas.microsoft.com/office/drawing/2014/main" id="{6505E828-1FB9-4355-86D9-5FDE1545A547}"/>
                  </a:ext>
                </a:extLst>
              </p:cNvPr>
              <p:cNvSpPr/>
              <p:nvPr/>
            </p:nvSpPr>
            <p:spPr>
              <a:xfrm>
                <a:off x="4629474" y="3702784"/>
                <a:ext cx="311657" cy="192680"/>
              </a:xfrm>
              <a:custGeom>
                <a:avLst/>
                <a:gdLst/>
                <a:ahLst/>
                <a:cxnLst/>
                <a:rect l="l" t="t" r="r" b="b"/>
                <a:pathLst>
                  <a:path w="16005" h="9895" extrusionOk="0">
                    <a:moveTo>
                      <a:pt x="15803" y="1"/>
                    </a:moveTo>
                    <a:cubicBezTo>
                      <a:pt x="15755" y="1"/>
                      <a:pt x="15702" y="16"/>
                      <a:pt x="15645" y="49"/>
                    </a:cubicBezTo>
                    <a:lnTo>
                      <a:pt x="360" y="8874"/>
                    </a:lnTo>
                    <a:cubicBezTo>
                      <a:pt x="165" y="8990"/>
                      <a:pt x="1" y="9266"/>
                      <a:pt x="1" y="9496"/>
                    </a:cubicBezTo>
                    <a:lnTo>
                      <a:pt x="1" y="9638"/>
                    </a:lnTo>
                    <a:cubicBezTo>
                      <a:pt x="1" y="9801"/>
                      <a:pt x="83" y="9895"/>
                      <a:pt x="200" y="9895"/>
                    </a:cubicBezTo>
                    <a:cubicBezTo>
                      <a:pt x="248" y="9895"/>
                      <a:pt x="303" y="9879"/>
                      <a:pt x="360" y="9844"/>
                    </a:cubicBezTo>
                    <a:lnTo>
                      <a:pt x="15645" y="1023"/>
                    </a:lnTo>
                    <a:cubicBezTo>
                      <a:pt x="15841" y="907"/>
                      <a:pt x="16004" y="631"/>
                      <a:pt x="16004" y="401"/>
                    </a:cubicBezTo>
                    <a:lnTo>
                      <a:pt x="16004" y="258"/>
                    </a:lnTo>
                    <a:cubicBezTo>
                      <a:pt x="16004" y="95"/>
                      <a:pt x="15922" y="1"/>
                      <a:pt x="15803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7221;p43">
                <a:extLst>
                  <a:ext uri="{FF2B5EF4-FFF2-40B4-BE49-F238E27FC236}">
                    <a16:creationId xmlns:a16="http://schemas.microsoft.com/office/drawing/2014/main" id="{491D715A-7BE0-49D7-86F8-7260B21A2BBE}"/>
                  </a:ext>
                </a:extLst>
              </p:cNvPr>
              <p:cNvSpPr/>
              <p:nvPr/>
            </p:nvSpPr>
            <p:spPr>
              <a:xfrm>
                <a:off x="4629474" y="3750061"/>
                <a:ext cx="311657" cy="192700"/>
              </a:xfrm>
              <a:custGeom>
                <a:avLst/>
                <a:gdLst/>
                <a:ahLst/>
                <a:cxnLst/>
                <a:rect l="l" t="t" r="r" b="b"/>
                <a:pathLst>
                  <a:path w="16005" h="9896" extrusionOk="0">
                    <a:moveTo>
                      <a:pt x="15803" y="1"/>
                    </a:moveTo>
                    <a:cubicBezTo>
                      <a:pt x="15755" y="1"/>
                      <a:pt x="15702" y="16"/>
                      <a:pt x="15645" y="49"/>
                    </a:cubicBezTo>
                    <a:lnTo>
                      <a:pt x="360" y="8873"/>
                    </a:lnTo>
                    <a:cubicBezTo>
                      <a:pt x="165" y="8990"/>
                      <a:pt x="1" y="9266"/>
                      <a:pt x="1" y="9496"/>
                    </a:cubicBezTo>
                    <a:lnTo>
                      <a:pt x="1" y="9639"/>
                    </a:lnTo>
                    <a:cubicBezTo>
                      <a:pt x="1" y="9801"/>
                      <a:pt x="83" y="9895"/>
                      <a:pt x="200" y="9895"/>
                    </a:cubicBezTo>
                    <a:cubicBezTo>
                      <a:pt x="248" y="9895"/>
                      <a:pt x="303" y="9879"/>
                      <a:pt x="360" y="9845"/>
                    </a:cubicBezTo>
                    <a:lnTo>
                      <a:pt x="15645" y="1023"/>
                    </a:lnTo>
                    <a:cubicBezTo>
                      <a:pt x="15841" y="907"/>
                      <a:pt x="16004" y="631"/>
                      <a:pt x="16004" y="401"/>
                    </a:cubicBezTo>
                    <a:lnTo>
                      <a:pt x="16004" y="259"/>
                    </a:lnTo>
                    <a:cubicBezTo>
                      <a:pt x="16004" y="95"/>
                      <a:pt x="15922" y="1"/>
                      <a:pt x="15803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7222;p43">
                <a:extLst>
                  <a:ext uri="{FF2B5EF4-FFF2-40B4-BE49-F238E27FC236}">
                    <a16:creationId xmlns:a16="http://schemas.microsoft.com/office/drawing/2014/main" id="{56F4A9EB-2636-428E-8B27-C9AA541C6890}"/>
                  </a:ext>
                </a:extLst>
              </p:cNvPr>
              <p:cNvSpPr/>
              <p:nvPr/>
            </p:nvSpPr>
            <p:spPr>
              <a:xfrm>
                <a:off x="4629474" y="3797572"/>
                <a:ext cx="311657" cy="192680"/>
              </a:xfrm>
              <a:custGeom>
                <a:avLst/>
                <a:gdLst/>
                <a:ahLst/>
                <a:cxnLst/>
                <a:rect l="l" t="t" r="r" b="b"/>
                <a:pathLst>
                  <a:path w="16005" h="9895" extrusionOk="0">
                    <a:moveTo>
                      <a:pt x="15806" y="0"/>
                    </a:moveTo>
                    <a:cubicBezTo>
                      <a:pt x="15757" y="0"/>
                      <a:pt x="15703" y="16"/>
                      <a:pt x="15645" y="51"/>
                    </a:cubicBezTo>
                    <a:lnTo>
                      <a:pt x="360" y="8872"/>
                    </a:lnTo>
                    <a:cubicBezTo>
                      <a:pt x="165" y="8988"/>
                      <a:pt x="1" y="9267"/>
                      <a:pt x="1" y="9494"/>
                    </a:cubicBezTo>
                    <a:lnTo>
                      <a:pt x="1" y="9637"/>
                    </a:lnTo>
                    <a:cubicBezTo>
                      <a:pt x="1" y="9800"/>
                      <a:pt x="84" y="9894"/>
                      <a:pt x="202" y="9894"/>
                    </a:cubicBezTo>
                    <a:cubicBezTo>
                      <a:pt x="250" y="9894"/>
                      <a:pt x="304" y="9879"/>
                      <a:pt x="360" y="9846"/>
                    </a:cubicBezTo>
                    <a:lnTo>
                      <a:pt x="15645" y="1021"/>
                    </a:lnTo>
                    <a:cubicBezTo>
                      <a:pt x="15841" y="909"/>
                      <a:pt x="16004" y="629"/>
                      <a:pt x="16004" y="400"/>
                    </a:cubicBezTo>
                    <a:lnTo>
                      <a:pt x="16004" y="257"/>
                    </a:lnTo>
                    <a:cubicBezTo>
                      <a:pt x="16004" y="94"/>
                      <a:pt x="15923" y="0"/>
                      <a:pt x="1580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7223;p43">
                <a:extLst>
                  <a:ext uri="{FF2B5EF4-FFF2-40B4-BE49-F238E27FC236}">
                    <a16:creationId xmlns:a16="http://schemas.microsoft.com/office/drawing/2014/main" id="{889E5A24-D88C-4C63-BFFB-512BC61DE2FD}"/>
                  </a:ext>
                </a:extLst>
              </p:cNvPr>
              <p:cNvSpPr/>
              <p:nvPr/>
            </p:nvSpPr>
            <p:spPr>
              <a:xfrm>
                <a:off x="4629474" y="3844849"/>
                <a:ext cx="311657" cy="192680"/>
              </a:xfrm>
              <a:custGeom>
                <a:avLst/>
                <a:gdLst/>
                <a:ahLst/>
                <a:cxnLst/>
                <a:rect l="l" t="t" r="r" b="b"/>
                <a:pathLst>
                  <a:path w="16005" h="9895" extrusionOk="0">
                    <a:moveTo>
                      <a:pt x="15805" y="0"/>
                    </a:moveTo>
                    <a:cubicBezTo>
                      <a:pt x="15757" y="0"/>
                      <a:pt x="15702" y="16"/>
                      <a:pt x="15645" y="50"/>
                    </a:cubicBezTo>
                    <a:lnTo>
                      <a:pt x="360" y="8872"/>
                    </a:lnTo>
                    <a:cubicBezTo>
                      <a:pt x="165" y="8989"/>
                      <a:pt x="1" y="9268"/>
                      <a:pt x="1" y="9494"/>
                    </a:cubicBezTo>
                    <a:lnTo>
                      <a:pt x="1" y="9638"/>
                    </a:lnTo>
                    <a:cubicBezTo>
                      <a:pt x="1" y="9801"/>
                      <a:pt x="84" y="9895"/>
                      <a:pt x="202" y="9895"/>
                    </a:cubicBezTo>
                    <a:cubicBezTo>
                      <a:pt x="250" y="9895"/>
                      <a:pt x="304" y="9879"/>
                      <a:pt x="360" y="9847"/>
                    </a:cubicBezTo>
                    <a:lnTo>
                      <a:pt x="15645" y="1022"/>
                    </a:lnTo>
                    <a:cubicBezTo>
                      <a:pt x="15841" y="909"/>
                      <a:pt x="16004" y="629"/>
                      <a:pt x="16004" y="400"/>
                    </a:cubicBezTo>
                    <a:lnTo>
                      <a:pt x="16004" y="257"/>
                    </a:lnTo>
                    <a:cubicBezTo>
                      <a:pt x="16004" y="95"/>
                      <a:pt x="15923" y="0"/>
                      <a:pt x="15805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7224;p43">
                <a:extLst>
                  <a:ext uri="{FF2B5EF4-FFF2-40B4-BE49-F238E27FC236}">
                    <a16:creationId xmlns:a16="http://schemas.microsoft.com/office/drawing/2014/main" id="{531E9A07-3D3A-42D4-857A-E9085257EA1B}"/>
                  </a:ext>
                </a:extLst>
              </p:cNvPr>
              <p:cNvSpPr/>
              <p:nvPr/>
            </p:nvSpPr>
            <p:spPr>
              <a:xfrm>
                <a:off x="4629474" y="3892127"/>
                <a:ext cx="311657" cy="192700"/>
              </a:xfrm>
              <a:custGeom>
                <a:avLst/>
                <a:gdLst/>
                <a:ahLst/>
                <a:cxnLst/>
                <a:rect l="l" t="t" r="r" b="b"/>
                <a:pathLst>
                  <a:path w="16005" h="9896" extrusionOk="0">
                    <a:moveTo>
                      <a:pt x="15806" y="1"/>
                    </a:moveTo>
                    <a:cubicBezTo>
                      <a:pt x="15757" y="1"/>
                      <a:pt x="15702" y="17"/>
                      <a:pt x="15645" y="51"/>
                    </a:cubicBezTo>
                    <a:lnTo>
                      <a:pt x="360" y="8872"/>
                    </a:lnTo>
                    <a:cubicBezTo>
                      <a:pt x="165" y="8989"/>
                      <a:pt x="1" y="9268"/>
                      <a:pt x="1" y="9494"/>
                    </a:cubicBezTo>
                    <a:lnTo>
                      <a:pt x="1" y="9637"/>
                    </a:lnTo>
                    <a:cubicBezTo>
                      <a:pt x="1" y="9801"/>
                      <a:pt x="84" y="9895"/>
                      <a:pt x="202" y="9895"/>
                    </a:cubicBezTo>
                    <a:cubicBezTo>
                      <a:pt x="250" y="9895"/>
                      <a:pt x="304" y="9880"/>
                      <a:pt x="360" y="9847"/>
                    </a:cubicBezTo>
                    <a:lnTo>
                      <a:pt x="15645" y="1023"/>
                    </a:lnTo>
                    <a:cubicBezTo>
                      <a:pt x="15841" y="909"/>
                      <a:pt x="16004" y="630"/>
                      <a:pt x="16004" y="400"/>
                    </a:cubicBezTo>
                    <a:lnTo>
                      <a:pt x="16004" y="257"/>
                    </a:lnTo>
                    <a:cubicBezTo>
                      <a:pt x="16004" y="95"/>
                      <a:pt x="15923" y="1"/>
                      <a:pt x="15806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7225;p43">
                <a:extLst>
                  <a:ext uri="{FF2B5EF4-FFF2-40B4-BE49-F238E27FC236}">
                    <a16:creationId xmlns:a16="http://schemas.microsoft.com/office/drawing/2014/main" id="{52B6CF05-26D5-4102-B2A5-F571FF803B31}"/>
                  </a:ext>
                </a:extLst>
              </p:cNvPr>
              <p:cNvSpPr/>
              <p:nvPr/>
            </p:nvSpPr>
            <p:spPr>
              <a:xfrm>
                <a:off x="4570553" y="3467760"/>
                <a:ext cx="21790" cy="690222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35446" extrusionOk="0">
                    <a:moveTo>
                      <a:pt x="117" y="0"/>
                    </a:moveTo>
                    <a:cubicBezTo>
                      <a:pt x="44" y="130"/>
                      <a:pt x="0" y="273"/>
                      <a:pt x="0" y="403"/>
                    </a:cubicBezTo>
                    <a:lnTo>
                      <a:pt x="0" y="34668"/>
                    </a:lnTo>
                    <a:cubicBezTo>
                      <a:pt x="0" y="34927"/>
                      <a:pt x="170" y="35234"/>
                      <a:pt x="380" y="35357"/>
                    </a:cubicBezTo>
                    <a:cubicBezTo>
                      <a:pt x="481" y="35417"/>
                      <a:pt x="614" y="35446"/>
                      <a:pt x="750" y="35446"/>
                    </a:cubicBezTo>
                    <a:cubicBezTo>
                      <a:pt x="878" y="35446"/>
                      <a:pt x="1008" y="35420"/>
                      <a:pt x="1118" y="35370"/>
                    </a:cubicBezTo>
                    <a:lnTo>
                      <a:pt x="1118" y="35370"/>
                    </a:lnTo>
                    <a:cubicBezTo>
                      <a:pt x="1072" y="35390"/>
                      <a:pt x="1029" y="35399"/>
                      <a:pt x="989" y="35399"/>
                    </a:cubicBezTo>
                    <a:cubicBezTo>
                      <a:pt x="855" y="35399"/>
                      <a:pt x="762" y="35292"/>
                      <a:pt x="762" y="35107"/>
                    </a:cubicBezTo>
                    <a:lnTo>
                      <a:pt x="762" y="842"/>
                    </a:lnTo>
                    <a:cubicBezTo>
                      <a:pt x="762" y="715"/>
                      <a:pt x="808" y="569"/>
                      <a:pt x="882" y="443"/>
                    </a:cubicBez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7226;p43">
                <a:extLst>
                  <a:ext uri="{FF2B5EF4-FFF2-40B4-BE49-F238E27FC236}">
                    <a16:creationId xmlns:a16="http://schemas.microsoft.com/office/drawing/2014/main" id="{62125DE4-69E4-4AA0-B33B-29C7270871DD}"/>
                  </a:ext>
                </a:extLst>
              </p:cNvPr>
              <p:cNvSpPr/>
              <p:nvPr/>
            </p:nvSpPr>
            <p:spPr>
              <a:xfrm>
                <a:off x="4626319" y="3264222"/>
                <a:ext cx="424851" cy="925431"/>
              </a:xfrm>
              <a:custGeom>
                <a:avLst/>
                <a:gdLst/>
                <a:ahLst/>
                <a:cxnLst/>
                <a:rect l="l" t="t" r="r" b="b"/>
                <a:pathLst>
                  <a:path w="21818" h="47525" extrusionOk="0">
                    <a:moveTo>
                      <a:pt x="21063" y="0"/>
                    </a:moveTo>
                    <a:cubicBezTo>
                      <a:pt x="20915" y="0"/>
                      <a:pt x="20763" y="34"/>
                      <a:pt x="20647" y="102"/>
                    </a:cubicBezTo>
                    <a:lnTo>
                      <a:pt x="406" y="11778"/>
                    </a:lnTo>
                    <a:cubicBezTo>
                      <a:pt x="183" y="11907"/>
                      <a:pt x="0" y="12223"/>
                      <a:pt x="0" y="12483"/>
                    </a:cubicBezTo>
                    <a:lnTo>
                      <a:pt x="0" y="46745"/>
                    </a:lnTo>
                    <a:cubicBezTo>
                      <a:pt x="0" y="47004"/>
                      <a:pt x="170" y="47313"/>
                      <a:pt x="382" y="47436"/>
                    </a:cubicBezTo>
                    <a:cubicBezTo>
                      <a:pt x="483" y="47495"/>
                      <a:pt x="617" y="47525"/>
                      <a:pt x="754" y="47525"/>
                    </a:cubicBezTo>
                    <a:cubicBezTo>
                      <a:pt x="902" y="47525"/>
                      <a:pt x="1054" y="47490"/>
                      <a:pt x="1171" y="47423"/>
                    </a:cubicBezTo>
                    <a:lnTo>
                      <a:pt x="21412" y="35748"/>
                    </a:lnTo>
                    <a:cubicBezTo>
                      <a:pt x="21635" y="35617"/>
                      <a:pt x="21818" y="35301"/>
                      <a:pt x="21818" y="35042"/>
                    </a:cubicBezTo>
                    <a:lnTo>
                      <a:pt x="21818" y="781"/>
                    </a:lnTo>
                    <a:cubicBezTo>
                      <a:pt x="21818" y="521"/>
                      <a:pt x="21648" y="211"/>
                      <a:pt x="21435" y="88"/>
                    </a:cubicBezTo>
                    <a:cubicBezTo>
                      <a:pt x="21335" y="29"/>
                      <a:pt x="21200" y="0"/>
                      <a:pt x="21063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7227;p43">
                <a:extLst>
                  <a:ext uri="{FF2B5EF4-FFF2-40B4-BE49-F238E27FC236}">
                    <a16:creationId xmlns:a16="http://schemas.microsoft.com/office/drawing/2014/main" id="{0AD63972-A558-4532-AB64-D38A6A7E7A60}"/>
                  </a:ext>
                </a:extLst>
              </p:cNvPr>
              <p:cNvSpPr/>
              <p:nvPr/>
            </p:nvSpPr>
            <p:spPr>
              <a:xfrm>
                <a:off x="4641137" y="3273724"/>
                <a:ext cx="410032" cy="915032"/>
              </a:xfrm>
              <a:custGeom>
                <a:avLst/>
                <a:gdLst/>
                <a:ahLst/>
                <a:cxnLst/>
                <a:rect l="l" t="t" r="r" b="b"/>
                <a:pathLst>
                  <a:path w="21057" h="46991" extrusionOk="0">
                    <a:moveTo>
                      <a:pt x="20831" y="1"/>
                    </a:moveTo>
                    <a:cubicBezTo>
                      <a:pt x="20777" y="1"/>
                      <a:pt x="20715" y="19"/>
                      <a:pt x="20651" y="56"/>
                    </a:cubicBezTo>
                    <a:lnTo>
                      <a:pt x="410" y="11729"/>
                    </a:lnTo>
                    <a:cubicBezTo>
                      <a:pt x="184" y="11858"/>
                      <a:pt x="1" y="12174"/>
                      <a:pt x="1" y="12434"/>
                    </a:cubicBezTo>
                    <a:lnTo>
                      <a:pt x="1" y="46699"/>
                    </a:lnTo>
                    <a:cubicBezTo>
                      <a:pt x="1" y="46883"/>
                      <a:pt x="93" y="46990"/>
                      <a:pt x="228" y="46990"/>
                    </a:cubicBezTo>
                    <a:cubicBezTo>
                      <a:pt x="283" y="46990"/>
                      <a:pt x="345" y="46973"/>
                      <a:pt x="410" y="46935"/>
                    </a:cubicBezTo>
                    <a:lnTo>
                      <a:pt x="20651" y="35260"/>
                    </a:lnTo>
                    <a:cubicBezTo>
                      <a:pt x="20874" y="35129"/>
                      <a:pt x="21057" y="34813"/>
                      <a:pt x="21057" y="34554"/>
                    </a:cubicBezTo>
                    <a:lnTo>
                      <a:pt x="21057" y="293"/>
                    </a:lnTo>
                    <a:cubicBezTo>
                      <a:pt x="21057" y="108"/>
                      <a:pt x="20964" y="1"/>
                      <a:pt x="20831" y="1"/>
                    </a:cubicBezTo>
                    <a:close/>
                  </a:path>
                </a:pathLst>
              </a:custGeom>
              <a:solidFill>
                <a:srgbClr val="F0F0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7228;p43">
                <a:extLst>
                  <a:ext uri="{FF2B5EF4-FFF2-40B4-BE49-F238E27FC236}">
                    <a16:creationId xmlns:a16="http://schemas.microsoft.com/office/drawing/2014/main" id="{5DF005D3-83D1-46E3-993B-97B0D804050B}"/>
                  </a:ext>
                </a:extLst>
              </p:cNvPr>
              <p:cNvSpPr/>
              <p:nvPr/>
            </p:nvSpPr>
            <p:spPr>
              <a:xfrm>
                <a:off x="4685318" y="3355837"/>
                <a:ext cx="311579" cy="192680"/>
              </a:xfrm>
              <a:custGeom>
                <a:avLst/>
                <a:gdLst/>
                <a:ahLst/>
                <a:cxnLst/>
                <a:rect l="l" t="t" r="r" b="b"/>
                <a:pathLst>
                  <a:path w="16001" h="9895" extrusionOk="0">
                    <a:moveTo>
                      <a:pt x="15803" y="0"/>
                    </a:moveTo>
                    <a:cubicBezTo>
                      <a:pt x="15755" y="0"/>
                      <a:pt x="15700" y="16"/>
                      <a:pt x="15641" y="50"/>
                    </a:cubicBezTo>
                    <a:lnTo>
                      <a:pt x="360" y="8872"/>
                    </a:lnTo>
                    <a:cubicBezTo>
                      <a:pt x="160" y="8989"/>
                      <a:pt x="0" y="9265"/>
                      <a:pt x="0" y="9494"/>
                    </a:cubicBezTo>
                    <a:lnTo>
                      <a:pt x="0" y="9637"/>
                    </a:lnTo>
                    <a:cubicBezTo>
                      <a:pt x="0" y="9801"/>
                      <a:pt x="81" y="9895"/>
                      <a:pt x="200" y="9895"/>
                    </a:cubicBezTo>
                    <a:cubicBezTo>
                      <a:pt x="248" y="9895"/>
                      <a:pt x="302" y="9879"/>
                      <a:pt x="360" y="9847"/>
                    </a:cubicBezTo>
                    <a:lnTo>
                      <a:pt x="15641" y="1022"/>
                    </a:lnTo>
                    <a:cubicBezTo>
                      <a:pt x="15841" y="909"/>
                      <a:pt x="16001" y="629"/>
                      <a:pt x="16001" y="399"/>
                    </a:cubicBezTo>
                    <a:lnTo>
                      <a:pt x="16001" y="256"/>
                    </a:lnTo>
                    <a:cubicBezTo>
                      <a:pt x="16001" y="94"/>
                      <a:pt x="15921" y="0"/>
                      <a:pt x="15803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7229;p43">
                <a:extLst>
                  <a:ext uri="{FF2B5EF4-FFF2-40B4-BE49-F238E27FC236}">
                    <a16:creationId xmlns:a16="http://schemas.microsoft.com/office/drawing/2014/main" id="{6327BA2B-DF50-466F-9853-C3B9CE66B9D7}"/>
                  </a:ext>
                </a:extLst>
              </p:cNvPr>
              <p:cNvSpPr/>
              <p:nvPr/>
            </p:nvSpPr>
            <p:spPr>
              <a:xfrm>
                <a:off x="4685318" y="3403114"/>
                <a:ext cx="311579" cy="192680"/>
              </a:xfrm>
              <a:custGeom>
                <a:avLst/>
                <a:gdLst/>
                <a:ahLst/>
                <a:cxnLst/>
                <a:rect l="l" t="t" r="r" b="b"/>
                <a:pathLst>
                  <a:path w="16001" h="9895" extrusionOk="0">
                    <a:moveTo>
                      <a:pt x="15804" y="1"/>
                    </a:moveTo>
                    <a:cubicBezTo>
                      <a:pt x="15755" y="1"/>
                      <a:pt x="15700" y="17"/>
                      <a:pt x="15641" y="51"/>
                    </a:cubicBezTo>
                    <a:lnTo>
                      <a:pt x="360" y="8873"/>
                    </a:lnTo>
                    <a:cubicBezTo>
                      <a:pt x="160" y="8988"/>
                      <a:pt x="0" y="9265"/>
                      <a:pt x="0" y="9494"/>
                    </a:cubicBezTo>
                    <a:lnTo>
                      <a:pt x="0" y="9637"/>
                    </a:lnTo>
                    <a:cubicBezTo>
                      <a:pt x="0" y="9800"/>
                      <a:pt x="81" y="9895"/>
                      <a:pt x="200" y="9895"/>
                    </a:cubicBezTo>
                    <a:cubicBezTo>
                      <a:pt x="248" y="9895"/>
                      <a:pt x="302" y="9879"/>
                      <a:pt x="360" y="9847"/>
                    </a:cubicBezTo>
                    <a:lnTo>
                      <a:pt x="15641" y="1022"/>
                    </a:lnTo>
                    <a:cubicBezTo>
                      <a:pt x="15841" y="909"/>
                      <a:pt x="16001" y="630"/>
                      <a:pt x="16001" y="400"/>
                    </a:cubicBezTo>
                    <a:lnTo>
                      <a:pt x="16001" y="257"/>
                    </a:lnTo>
                    <a:cubicBezTo>
                      <a:pt x="16001" y="95"/>
                      <a:pt x="15921" y="1"/>
                      <a:pt x="15804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7230;p43">
                <a:extLst>
                  <a:ext uri="{FF2B5EF4-FFF2-40B4-BE49-F238E27FC236}">
                    <a16:creationId xmlns:a16="http://schemas.microsoft.com/office/drawing/2014/main" id="{15F71853-40DF-484F-B929-A7FD6C7C7D4E}"/>
                  </a:ext>
                </a:extLst>
              </p:cNvPr>
              <p:cNvSpPr/>
              <p:nvPr/>
            </p:nvSpPr>
            <p:spPr>
              <a:xfrm>
                <a:off x="4685318" y="3450391"/>
                <a:ext cx="311579" cy="192700"/>
              </a:xfrm>
              <a:custGeom>
                <a:avLst/>
                <a:gdLst/>
                <a:ahLst/>
                <a:cxnLst/>
                <a:rect l="l" t="t" r="r" b="b"/>
                <a:pathLst>
                  <a:path w="16001" h="9896" extrusionOk="0">
                    <a:moveTo>
                      <a:pt x="15803" y="1"/>
                    </a:moveTo>
                    <a:cubicBezTo>
                      <a:pt x="15755" y="1"/>
                      <a:pt x="15700" y="17"/>
                      <a:pt x="15641" y="51"/>
                    </a:cubicBezTo>
                    <a:lnTo>
                      <a:pt x="360" y="8872"/>
                    </a:lnTo>
                    <a:cubicBezTo>
                      <a:pt x="160" y="8989"/>
                      <a:pt x="0" y="9265"/>
                      <a:pt x="0" y="9494"/>
                    </a:cubicBezTo>
                    <a:lnTo>
                      <a:pt x="0" y="9638"/>
                    </a:lnTo>
                    <a:cubicBezTo>
                      <a:pt x="0" y="9801"/>
                      <a:pt x="81" y="9895"/>
                      <a:pt x="200" y="9895"/>
                    </a:cubicBezTo>
                    <a:cubicBezTo>
                      <a:pt x="248" y="9895"/>
                      <a:pt x="302" y="9880"/>
                      <a:pt x="360" y="9847"/>
                    </a:cubicBezTo>
                    <a:lnTo>
                      <a:pt x="15641" y="1022"/>
                    </a:lnTo>
                    <a:cubicBezTo>
                      <a:pt x="15841" y="909"/>
                      <a:pt x="16001" y="630"/>
                      <a:pt x="16001" y="400"/>
                    </a:cubicBezTo>
                    <a:lnTo>
                      <a:pt x="16001" y="258"/>
                    </a:lnTo>
                    <a:cubicBezTo>
                      <a:pt x="16001" y="95"/>
                      <a:pt x="15921" y="1"/>
                      <a:pt x="15803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7231;p43">
                <a:extLst>
                  <a:ext uri="{FF2B5EF4-FFF2-40B4-BE49-F238E27FC236}">
                    <a16:creationId xmlns:a16="http://schemas.microsoft.com/office/drawing/2014/main" id="{67270AD4-67AE-43E8-A9EB-F5C80D108CD6}"/>
                  </a:ext>
                </a:extLst>
              </p:cNvPr>
              <p:cNvSpPr/>
              <p:nvPr/>
            </p:nvSpPr>
            <p:spPr>
              <a:xfrm>
                <a:off x="4685318" y="3497688"/>
                <a:ext cx="311579" cy="192680"/>
              </a:xfrm>
              <a:custGeom>
                <a:avLst/>
                <a:gdLst/>
                <a:ahLst/>
                <a:cxnLst/>
                <a:rect l="l" t="t" r="r" b="b"/>
                <a:pathLst>
                  <a:path w="16001" h="9895" extrusionOk="0">
                    <a:moveTo>
                      <a:pt x="15803" y="0"/>
                    </a:moveTo>
                    <a:cubicBezTo>
                      <a:pt x="15755" y="0"/>
                      <a:pt x="15700" y="16"/>
                      <a:pt x="15641" y="50"/>
                    </a:cubicBezTo>
                    <a:lnTo>
                      <a:pt x="360" y="8872"/>
                    </a:lnTo>
                    <a:cubicBezTo>
                      <a:pt x="160" y="8988"/>
                      <a:pt x="0" y="9265"/>
                      <a:pt x="0" y="9494"/>
                    </a:cubicBezTo>
                    <a:lnTo>
                      <a:pt x="0" y="9637"/>
                    </a:lnTo>
                    <a:cubicBezTo>
                      <a:pt x="0" y="9800"/>
                      <a:pt x="81" y="9894"/>
                      <a:pt x="200" y="9894"/>
                    </a:cubicBezTo>
                    <a:cubicBezTo>
                      <a:pt x="248" y="9894"/>
                      <a:pt x="302" y="9879"/>
                      <a:pt x="360" y="9847"/>
                    </a:cubicBezTo>
                    <a:lnTo>
                      <a:pt x="15641" y="1022"/>
                    </a:lnTo>
                    <a:cubicBezTo>
                      <a:pt x="15841" y="908"/>
                      <a:pt x="16001" y="629"/>
                      <a:pt x="16001" y="399"/>
                    </a:cubicBezTo>
                    <a:lnTo>
                      <a:pt x="16001" y="256"/>
                    </a:lnTo>
                    <a:cubicBezTo>
                      <a:pt x="16001" y="94"/>
                      <a:pt x="15921" y="0"/>
                      <a:pt x="15803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7232;p43">
                <a:extLst>
                  <a:ext uri="{FF2B5EF4-FFF2-40B4-BE49-F238E27FC236}">
                    <a16:creationId xmlns:a16="http://schemas.microsoft.com/office/drawing/2014/main" id="{AB35B1B4-0217-4E7A-803A-01DF39154DF8}"/>
                  </a:ext>
                </a:extLst>
              </p:cNvPr>
              <p:cNvSpPr/>
              <p:nvPr/>
            </p:nvSpPr>
            <p:spPr>
              <a:xfrm>
                <a:off x="4685318" y="3544965"/>
                <a:ext cx="311579" cy="192680"/>
              </a:xfrm>
              <a:custGeom>
                <a:avLst/>
                <a:gdLst/>
                <a:ahLst/>
                <a:cxnLst/>
                <a:rect l="l" t="t" r="r" b="b"/>
                <a:pathLst>
                  <a:path w="16001" h="9895" extrusionOk="0">
                    <a:moveTo>
                      <a:pt x="15804" y="0"/>
                    </a:moveTo>
                    <a:cubicBezTo>
                      <a:pt x="15755" y="0"/>
                      <a:pt x="15700" y="17"/>
                      <a:pt x="15641" y="51"/>
                    </a:cubicBezTo>
                    <a:lnTo>
                      <a:pt x="360" y="8872"/>
                    </a:lnTo>
                    <a:cubicBezTo>
                      <a:pt x="160" y="8988"/>
                      <a:pt x="0" y="9264"/>
                      <a:pt x="0" y="9494"/>
                    </a:cubicBezTo>
                    <a:lnTo>
                      <a:pt x="0" y="9637"/>
                    </a:lnTo>
                    <a:cubicBezTo>
                      <a:pt x="0" y="9800"/>
                      <a:pt x="81" y="9895"/>
                      <a:pt x="200" y="9895"/>
                    </a:cubicBezTo>
                    <a:cubicBezTo>
                      <a:pt x="248" y="9895"/>
                      <a:pt x="302" y="9879"/>
                      <a:pt x="360" y="9846"/>
                    </a:cubicBezTo>
                    <a:lnTo>
                      <a:pt x="15641" y="1022"/>
                    </a:lnTo>
                    <a:cubicBezTo>
                      <a:pt x="15841" y="909"/>
                      <a:pt x="16001" y="630"/>
                      <a:pt x="16001" y="400"/>
                    </a:cubicBezTo>
                    <a:lnTo>
                      <a:pt x="16001" y="257"/>
                    </a:lnTo>
                    <a:cubicBezTo>
                      <a:pt x="16001" y="94"/>
                      <a:pt x="15921" y="0"/>
                      <a:pt x="15804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7233;p43">
                <a:extLst>
                  <a:ext uri="{FF2B5EF4-FFF2-40B4-BE49-F238E27FC236}">
                    <a16:creationId xmlns:a16="http://schemas.microsoft.com/office/drawing/2014/main" id="{B82F0460-823A-48E0-8ACA-B7FA5355E8BC}"/>
                  </a:ext>
                </a:extLst>
              </p:cNvPr>
              <p:cNvSpPr/>
              <p:nvPr/>
            </p:nvSpPr>
            <p:spPr>
              <a:xfrm>
                <a:off x="4685318" y="3592613"/>
                <a:ext cx="311579" cy="192661"/>
              </a:xfrm>
              <a:custGeom>
                <a:avLst/>
                <a:gdLst/>
                <a:ahLst/>
                <a:cxnLst/>
                <a:rect l="l" t="t" r="r" b="b"/>
                <a:pathLst>
                  <a:path w="16001" h="9894" extrusionOk="0">
                    <a:moveTo>
                      <a:pt x="15802" y="0"/>
                    </a:moveTo>
                    <a:cubicBezTo>
                      <a:pt x="15753" y="0"/>
                      <a:pt x="15699" y="16"/>
                      <a:pt x="15641" y="48"/>
                    </a:cubicBezTo>
                    <a:lnTo>
                      <a:pt x="360" y="8873"/>
                    </a:lnTo>
                    <a:cubicBezTo>
                      <a:pt x="160" y="8986"/>
                      <a:pt x="0" y="9266"/>
                      <a:pt x="0" y="9495"/>
                    </a:cubicBezTo>
                    <a:lnTo>
                      <a:pt x="0" y="9639"/>
                    </a:lnTo>
                    <a:cubicBezTo>
                      <a:pt x="0" y="9801"/>
                      <a:pt x="81" y="9893"/>
                      <a:pt x="198" y="9893"/>
                    </a:cubicBezTo>
                    <a:cubicBezTo>
                      <a:pt x="247" y="9893"/>
                      <a:pt x="301" y="9878"/>
                      <a:pt x="360" y="9845"/>
                    </a:cubicBezTo>
                    <a:lnTo>
                      <a:pt x="15641" y="1020"/>
                    </a:lnTo>
                    <a:cubicBezTo>
                      <a:pt x="15841" y="906"/>
                      <a:pt x="16001" y="627"/>
                      <a:pt x="16001" y="398"/>
                    </a:cubicBezTo>
                    <a:lnTo>
                      <a:pt x="16001" y="254"/>
                    </a:lnTo>
                    <a:cubicBezTo>
                      <a:pt x="16001" y="94"/>
                      <a:pt x="15920" y="0"/>
                      <a:pt x="15802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7234;p43">
                <a:extLst>
                  <a:ext uri="{FF2B5EF4-FFF2-40B4-BE49-F238E27FC236}">
                    <a16:creationId xmlns:a16="http://schemas.microsoft.com/office/drawing/2014/main" id="{DE186159-57F3-4FBB-B666-87E443A43CF1}"/>
                  </a:ext>
                </a:extLst>
              </p:cNvPr>
              <p:cNvSpPr/>
              <p:nvPr/>
            </p:nvSpPr>
            <p:spPr>
              <a:xfrm>
                <a:off x="4685318" y="3639890"/>
                <a:ext cx="311579" cy="192700"/>
              </a:xfrm>
              <a:custGeom>
                <a:avLst/>
                <a:gdLst/>
                <a:ahLst/>
                <a:cxnLst/>
                <a:rect l="l" t="t" r="r" b="b"/>
                <a:pathLst>
                  <a:path w="16001" h="9896" extrusionOk="0">
                    <a:moveTo>
                      <a:pt x="15802" y="1"/>
                    </a:moveTo>
                    <a:cubicBezTo>
                      <a:pt x="15753" y="1"/>
                      <a:pt x="15699" y="16"/>
                      <a:pt x="15641" y="49"/>
                    </a:cubicBezTo>
                    <a:lnTo>
                      <a:pt x="360" y="8874"/>
                    </a:lnTo>
                    <a:cubicBezTo>
                      <a:pt x="160" y="8987"/>
                      <a:pt x="0" y="9266"/>
                      <a:pt x="0" y="9495"/>
                    </a:cubicBezTo>
                    <a:lnTo>
                      <a:pt x="0" y="9638"/>
                    </a:lnTo>
                    <a:cubicBezTo>
                      <a:pt x="0" y="9801"/>
                      <a:pt x="80" y="9895"/>
                      <a:pt x="198" y="9895"/>
                    </a:cubicBezTo>
                    <a:cubicBezTo>
                      <a:pt x="246" y="9895"/>
                      <a:pt x="301" y="9879"/>
                      <a:pt x="360" y="9845"/>
                    </a:cubicBezTo>
                    <a:lnTo>
                      <a:pt x="15641" y="1020"/>
                    </a:lnTo>
                    <a:cubicBezTo>
                      <a:pt x="15841" y="907"/>
                      <a:pt x="16001" y="628"/>
                      <a:pt x="16001" y="398"/>
                    </a:cubicBezTo>
                    <a:lnTo>
                      <a:pt x="16001" y="255"/>
                    </a:lnTo>
                    <a:cubicBezTo>
                      <a:pt x="16001" y="94"/>
                      <a:pt x="15920" y="1"/>
                      <a:pt x="15802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7235;p43">
                <a:extLst>
                  <a:ext uri="{FF2B5EF4-FFF2-40B4-BE49-F238E27FC236}">
                    <a16:creationId xmlns:a16="http://schemas.microsoft.com/office/drawing/2014/main" id="{B676E5AF-CF86-4150-AFC7-40D72C40FAEA}"/>
                  </a:ext>
                </a:extLst>
              </p:cNvPr>
              <p:cNvSpPr/>
              <p:nvPr/>
            </p:nvSpPr>
            <p:spPr>
              <a:xfrm>
                <a:off x="4685318" y="3687167"/>
                <a:ext cx="311579" cy="192700"/>
              </a:xfrm>
              <a:custGeom>
                <a:avLst/>
                <a:gdLst/>
                <a:ahLst/>
                <a:cxnLst/>
                <a:rect l="l" t="t" r="r" b="b"/>
                <a:pathLst>
                  <a:path w="16001" h="9896" extrusionOk="0">
                    <a:moveTo>
                      <a:pt x="15801" y="1"/>
                    </a:moveTo>
                    <a:cubicBezTo>
                      <a:pt x="15753" y="1"/>
                      <a:pt x="15699" y="16"/>
                      <a:pt x="15641" y="49"/>
                    </a:cubicBezTo>
                    <a:lnTo>
                      <a:pt x="360" y="8874"/>
                    </a:lnTo>
                    <a:cubicBezTo>
                      <a:pt x="160" y="8987"/>
                      <a:pt x="0" y="9266"/>
                      <a:pt x="0" y="9496"/>
                    </a:cubicBezTo>
                    <a:lnTo>
                      <a:pt x="0" y="9639"/>
                    </a:lnTo>
                    <a:cubicBezTo>
                      <a:pt x="0" y="9801"/>
                      <a:pt x="80" y="9895"/>
                      <a:pt x="198" y="9895"/>
                    </a:cubicBezTo>
                    <a:cubicBezTo>
                      <a:pt x="246" y="9895"/>
                      <a:pt x="301" y="9879"/>
                      <a:pt x="360" y="9845"/>
                    </a:cubicBezTo>
                    <a:lnTo>
                      <a:pt x="15641" y="1020"/>
                    </a:lnTo>
                    <a:cubicBezTo>
                      <a:pt x="15841" y="907"/>
                      <a:pt x="16001" y="627"/>
                      <a:pt x="16001" y="398"/>
                    </a:cubicBezTo>
                    <a:lnTo>
                      <a:pt x="16001" y="255"/>
                    </a:lnTo>
                    <a:cubicBezTo>
                      <a:pt x="16001" y="94"/>
                      <a:pt x="15920" y="1"/>
                      <a:pt x="15801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7236;p43">
                <a:extLst>
                  <a:ext uri="{FF2B5EF4-FFF2-40B4-BE49-F238E27FC236}">
                    <a16:creationId xmlns:a16="http://schemas.microsoft.com/office/drawing/2014/main" id="{649F5632-58E1-4BA3-A727-01C2EA360938}"/>
                  </a:ext>
                </a:extLst>
              </p:cNvPr>
              <p:cNvSpPr/>
              <p:nvPr/>
            </p:nvSpPr>
            <p:spPr>
              <a:xfrm>
                <a:off x="4685318" y="3734445"/>
                <a:ext cx="311579" cy="192700"/>
              </a:xfrm>
              <a:custGeom>
                <a:avLst/>
                <a:gdLst/>
                <a:ahLst/>
                <a:cxnLst/>
                <a:rect l="l" t="t" r="r" b="b"/>
                <a:pathLst>
                  <a:path w="16001" h="9896" extrusionOk="0">
                    <a:moveTo>
                      <a:pt x="15802" y="1"/>
                    </a:moveTo>
                    <a:cubicBezTo>
                      <a:pt x="15753" y="1"/>
                      <a:pt x="15699" y="16"/>
                      <a:pt x="15641" y="49"/>
                    </a:cubicBezTo>
                    <a:lnTo>
                      <a:pt x="360" y="8874"/>
                    </a:lnTo>
                    <a:cubicBezTo>
                      <a:pt x="160" y="8987"/>
                      <a:pt x="0" y="9267"/>
                      <a:pt x="0" y="9496"/>
                    </a:cubicBezTo>
                    <a:lnTo>
                      <a:pt x="0" y="9639"/>
                    </a:lnTo>
                    <a:cubicBezTo>
                      <a:pt x="0" y="9801"/>
                      <a:pt x="80" y="9896"/>
                      <a:pt x="198" y="9896"/>
                    </a:cubicBezTo>
                    <a:cubicBezTo>
                      <a:pt x="246" y="9896"/>
                      <a:pt x="301" y="9880"/>
                      <a:pt x="360" y="9845"/>
                    </a:cubicBezTo>
                    <a:lnTo>
                      <a:pt x="15641" y="1021"/>
                    </a:lnTo>
                    <a:cubicBezTo>
                      <a:pt x="15841" y="907"/>
                      <a:pt x="16001" y="628"/>
                      <a:pt x="16001" y="399"/>
                    </a:cubicBezTo>
                    <a:lnTo>
                      <a:pt x="16001" y="255"/>
                    </a:lnTo>
                    <a:cubicBezTo>
                      <a:pt x="16001" y="94"/>
                      <a:pt x="15920" y="1"/>
                      <a:pt x="15802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7237;p43">
                <a:extLst>
                  <a:ext uri="{FF2B5EF4-FFF2-40B4-BE49-F238E27FC236}">
                    <a16:creationId xmlns:a16="http://schemas.microsoft.com/office/drawing/2014/main" id="{6CB8751E-ABF5-4B51-962C-28333F4843AA}"/>
                  </a:ext>
                </a:extLst>
              </p:cNvPr>
              <p:cNvSpPr/>
              <p:nvPr/>
            </p:nvSpPr>
            <p:spPr>
              <a:xfrm>
                <a:off x="4685318" y="3781742"/>
                <a:ext cx="311579" cy="192680"/>
              </a:xfrm>
              <a:custGeom>
                <a:avLst/>
                <a:gdLst/>
                <a:ahLst/>
                <a:cxnLst/>
                <a:rect l="l" t="t" r="r" b="b"/>
                <a:pathLst>
                  <a:path w="16001" h="9895" extrusionOk="0">
                    <a:moveTo>
                      <a:pt x="15802" y="0"/>
                    </a:moveTo>
                    <a:cubicBezTo>
                      <a:pt x="15753" y="0"/>
                      <a:pt x="15699" y="16"/>
                      <a:pt x="15641" y="49"/>
                    </a:cubicBezTo>
                    <a:lnTo>
                      <a:pt x="360" y="8873"/>
                    </a:lnTo>
                    <a:cubicBezTo>
                      <a:pt x="160" y="8987"/>
                      <a:pt x="0" y="9266"/>
                      <a:pt x="0" y="9495"/>
                    </a:cubicBezTo>
                    <a:lnTo>
                      <a:pt x="0" y="9638"/>
                    </a:lnTo>
                    <a:cubicBezTo>
                      <a:pt x="0" y="9801"/>
                      <a:pt x="80" y="9895"/>
                      <a:pt x="198" y="9895"/>
                    </a:cubicBezTo>
                    <a:cubicBezTo>
                      <a:pt x="246" y="9895"/>
                      <a:pt x="301" y="9879"/>
                      <a:pt x="360" y="9845"/>
                    </a:cubicBezTo>
                    <a:lnTo>
                      <a:pt x="15641" y="1019"/>
                    </a:lnTo>
                    <a:cubicBezTo>
                      <a:pt x="15841" y="907"/>
                      <a:pt x="16001" y="627"/>
                      <a:pt x="16001" y="397"/>
                    </a:cubicBezTo>
                    <a:lnTo>
                      <a:pt x="16001" y="255"/>
                    </a:lnTo>
                    <a:cubicBezTo>
                      <a:pt x="16001" y="94"/>
                      <a:pt x="15920" y="0"/>
                      <a:pt x="15802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7238;p43">
                <a:extLst>
                  <a:ext uri="{FF2B5EF4-FFF2-40B4-BE49-F238E27FC236}">
                    <a16:creationId xmlns:a16="http://schemas.microsoft.com/office/drawing/2014/main" id="{588975B2-2C4B-4A40-8D17-EB379A9C922E}"/>
                  </a:ext>
                </a:extLst>
              </p:cNvPr>
              <p:cNvSpPr/>
              <p:nvPr/>
            </p:nvSpPr>
            <p:spPr>
              <a:xfrm>
                <a:off x="4685318" y="3829214"/>
                <a:ext cx="311579" cy="192700"/>
              </a:xfrm>
              <a:custGeom>
                <a:avLst/>
                <a:gdLst/>
                <a:ahLst/>
                <a:cxnLst/>
                <a:rect l="l" t="t" r="r" b="b"/>
                <a:pathLst>
                  <a:path w="16001" h="9896" extrusionOk="0">
                    <a:moveTo>
                      <a:pt x="15801" y="0"/>
                    </a:moveTo>
                    <a:cubicBezTo>
                      <a:pt x="15753" y="0"/>
                      <a:pt x="15699" y="16"/>
                      <a:pt x="15641" y="49"/>
                    </a:cubicBezTo>
                    <a:lnTo>
                      <a:pt x="360" y="8873"/>
                    </a:lnTo>
                    <a:cubicBezTo>
                      <a:pt x="160" y="8987"/>
                      <a:pt x="0" y="9266"/>
                      <a:pt x="0" y="9495"/>
                    </a:cubicBezTo>
                    <a:lnTo>
                      <a:pt x="0" y="9638"/>
                    </a:lnTo>
                    <a:cubicBezTo>
                      <a:pt x="0" y="9801"/>
                      <a:pt x="80" y="9895"/>
                      <a:pt x="198" y="9895"/>
                    </a:cubicBezTo>
                    <a:cubicBezTo>
                      <a:pt x="246" y="9895"/>
                      <a:pt x="301" y="9879"/>
                      <a:pt x="360" y="9845"/>
                    </a:cubicBezTo>
                    <a:lnTo>
                      <a:pt x="15641" y="1023"/>
                    </a:lnTo>
                    <a:cubicBezTo>
                      <a:pt x="15841" y="907"/>
                      <a:pt x="16001" y="631"/>
                      <a:pt x="16001" y="402"/>
                    </a:cubicBezTo>
                    <a:lnTo>
                      <a:pt x="16001" y="258"/>
                    </a:lnTo>
                    <a:cubicBezTo>
                      <a:pt x="16001" y="95"/>
                      <a:pt x="15920" y="0"/>
                      <a:pt x="15801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7239;p43">
                <a:extLst>
                  <a:ext uri="{FF2B5EF4-FFF2-40B4-BE49-F238E27FC236}">
                    <a16:creationId xmlns:a16="http://schemas.microsoft.com/office/drawing/2014/main" id="{5AB9FF27-CAF9-4DB0-92C9-3E5823C74DA4}"/>
                  </a:ext>
                </a:extLst>
              </p:cNvPr>
              <p:cNvSpPr/>
              <p:nvPr/>
            </p:nvSpPr>
            <p:spPr>
              <a:xfrm>
                <a:off x="4685318" y="3876510"/>
                <a:ext cx="311579" cy="192680"/>
              </a:xfrm>
              <a:custGeom>
                <a:avLst/>
                <a:gdLst/>
                <a:ahLst/>
                <a:cxnLst/>
                <a:rect l="l" t="t" r="r" b="b"/>
                <a:pathLst>
                  <a:path w="16001" h="9895" extrusionOk="0">
                    <a:moveTo>
                      <a:pt x="15801" y="0"/>
                    </a:moveTo>
                    <a:cubicBezTo>
                      <a:pt x="15753" y="0"/>
                      <a:pt x="15699" y="16"/>
                      <a:pt x="15641" y="48"/>
                    </a:cubicBezTo>
                    <a:lnTo>
                      <a:pt x="360" y="8873"/>
                    </a:lnTo>
                    <a:cubicBezTo>
                      <a:pt x="160" y="8986"/>
                      <a:pt x="0" y="9265"/>
                      <a:pt x="0" y="9495"/>
                    </a:cubicBezTo>
                    <a:lnTo>
                      <a:pt x="0" y="9638"/>
                    </a:lnTo>
                    <a:cubicBezTo>
                      <a:pt x="0" y="9800"/>
                      <a:pt x="80" y="9894"/>
                      <a:pt x="197" y="9894"/>
                    </a:cubicBezTo>
                    <a:cubicBezTo>
                      <a:pt x="246" y="9894"/>
                      <a:pt x="301" y="9878"/>
                      <a:pt x="360" y="9844"/>
                    </a:cubicBezTo>
                    <a:lnTo>
                      <a:pt x="15641" y="1022"/>
                    </a:lnTo>
                    <a:cubicBezTo>
                      <a:pt x="15841" y="906"/>
                      <a:pt x="16001" y="630"/>
                      <a:pt x="16001" y="400"/>
                    </a:cubicBezTo>
                    <a:lnTo>
                      <a:pt x="16001" y="257"/>
                    </a:lnTo>
                    <a:cubicBezTo>
                      <a:pt x="16001" y="94"/>
                      <a:pt x="15920" y="0"/>
                      <a:pt x="15801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7240;p43">
                <a:extLst>
                  <a:ext uri="{FF2B5EF4-FFF2-40B4-BE49-F238E27FC236}">
                    <a16:creationId xmlns:a16="http://schemas.microsoft.com/office/drawing/2014/main" id="{BD801C27-FB96-4F12-B558-5092C6D05D1A}"/>
                  </a:ext>
                </a:extLst>
              </p:cNvPr>
              <p:cNvSpPr/>
              <p:nvPr/>
            </p:nvSpPr>
            <p:spPr>
              <a:xfrm>
                <a:off x="4685318" y="3923788"/>
                <a:ext cx="311579" cy="192680"/>
              </a:xfrm>
              <a:custGeom>
                <a:avLst/>
                <a:gdLst/>
                <a:ahLst/>
                <a:cxnLst/>
                <a:rect l="l" t="t" r="r" b="b"/>
                <a:pathLst>
                  <a:path w="16001" h="9895" extrusionOk="0">
                    <a:moveTo>
                      <a:pt x="15801" y="0"/>
                    </a:moveTo>
                    <a:cubicBezTo>
                      <a:pt x="15753" y="0"/>
                      <a:pt x="15699" y="16"/>
                      <a:pt x="15641" y="48"/>
                    </a:cubicBezTo>
                    <a:lnTo>
                      <a:pt x="360" y="8873"/>
                    </a:lnTo>
                    <a:cubicBezTo>
                      <a:pt x="160" y="8989"/>
                      <a:pt x="0" y="9265"/>
                      <a:pt x="0" y="9495"/>
                    </a:cubicBezTo>
                    <a:lnTo>
                      <a:pt x="0" y="9638"/>
                    </a:lnTo>
                    <a:cubicBezTo>
                      <a:pt x="0" y="9800"/>
                      <a:pt x="80" y="9895"/>
                      <a:pt x="198" y="9895"/>
                    </a:cubicBezTo>
                    <a:cubicBezTo>
                      <a:pt x="246" y="9895"/>
                      <a:pt x="301" y="9878"/>
                      <a:pt x="360" y="9844"/>
                    </a:cubicBezTo>
                    <a:lnTo>
                      <a:pt x="15641" y="1023"/>
                    </a:lnTo>
                    <a:cubicBezTo>
                      <a:pt x="15841" y="906"/>
                      <a:pt x="16001" y="630"/>
                      <a:pt x="16001" y="401"/>
                    </a:cubicBezTo>
                    <a:lnTo>
                      <a:pt x="16001" y="258"/>
                    </a:lnTo>
                    <a:cubicBezTo>
                      <a:pt x="16001" y="94"/>
                      <a:pt x="15920" y="0"/>
                      <a:pt x="15801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7241;p43">
                <a:extLst>
                  <a:ext uri="{FF2B5EF4-FFF2-40B4-BE49-F238E27FC236}">
                    <a16:creationId xmlns:a16="http://schemas.microsoft.com/office/drawing/2014/main" id="{4C079DD3-CD5D-4207-8103-F61B85CAF404}"/>
                  </a:ext>
                </a:extLst>
              </p:cNvPr>
              <p:cNvSpPr/>
              <p:nvPr/>
            </p:nvSpPr>
            <p:spPr>
              <a:xfrm>
                <a:off x="4626319" y="3499440"/>
                <a:ext cx="21770" cy="690183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35444" extrusionOk="0">
                    <a:moveTo>
                      <a:pt x="120" y="0"/>
                    </a:moveTo>
                    <a:cubicBezTo>
                      <a:pt x="47" y="130"/>
                      <a:pt x="0" y="273"/>
                      <a:pt x="0" y="403"/>
                    </a:cubicBezTo>
                    <a:lnTo>
                      <a:pt x="0" y="34665"/>
                    </a:lnTo>
                    <a:cubicBezTo>
                      <a:pt x="0" y="34924"/>
                      <a:pt x="170" y="35233"/>
                      <a:pt x="382" y="35356"/>
                    </a:cubicBezTo>
                    <a:cubicBezTo>
                      <a:pt x="483" y="35415"/>
                      <a:pt x="617" y="35444"/>
                      <a:pt x="754" y="35444"/>
                    </a:cubicBezTo>
                    <a:cubicBezTo>
                      <a:pt x="881" y="35444"/>
                      <a:pt x="1011" y="35419"/>
                      <a:pt x="1118" y="35369"/>
                    </a:cubicBezTo>
                    <a:lnTo>
                      <a:pt x="1118" y="35369"/>
                    </a:lnTo>
                    <a:cubicBezTo>
                      <a:pt x="1072" y="35388"/>
                      <a:pt x="1029" y="35397"/>
                      <a:pt x="990" y="35397"/>
                    </a:cubicBezTo>
                    <a:cubicBezTo>
                      <a:pt x="855" y="35397"/>
                      <a:pt x="762" y="35292"/>
                      <a:pt x="762" y="35107"/>
                    </a:cubicBezTo>
                    <a:lnTo>
                      <a:pt x="762" y="842"/>
                    </a:lnTo>
                    <a:cubicBezTo>
                      <a:pt x="762" y="715"/>
                      <a:pt x="809" y="569"/>
                      <a:pt x="881" y="442"/>
                    </a:cubicBez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7242;p43">
                <a:extLst>
                  <a:ext uri="{FF2B5EF4-FFF2-40B4-BE49-F238E27FC236}">
                    <a16:creationId xmlns:a16="http://schemas.microsoft.com/office/drawing/2014/main" id="{C245362C-8B65-48B7-ADF4-381BDB4AE8DB}"/>
                  </a:ext>
                </a:extLst>
              </p:cNvPr>
              <p:cNvSpPr/>
              <p:nvPr/>
            </p:nvSpPr>
            <p:spPr>
              <a:xfrm>
                <a:off x="4357319" y="3460069"/>
                <a:ext cx="865338" cy="985250"/>
              </a:xfrm>
              <a:custGeom>
                <a:avLst/>
                <a:gdLst/>
                <a:ahLst/>
                <a:cxnLst/>
                <a:rect l="l" t="t" r="r" b="b"/>
                <a:pathLst>
                  <a:path w="44439" h="50597" extrusionOk="0">
                    <a:moveTo>
                      <a:pt x="43616" y="1"/>
                    </a:moveTo>
                    <a:cubicBezTo>
                      <a:pt x="43551" y="1"/>
                      <a:pt x="43486" y="15"/>
                      <a:pt x="43436" y="43"/>
                    </a:cubicBezTo>
                    <a:lnTo>
                      <a:pt x="36877" y="3832"/>
                    </a:lnTo>
                    <a:lnTo>
                      <a:pt x="6917" y="21129"/>
                    </a:lnTo>
                    <a:cubicBezTo>
                      <a:pt x="6870" y="21156"/>
                      <a:pt x="6823" y="21202"/>
                      <a:pt x="6780" y="21256"/>
                    </a:cubicBezTo>
                    <a:cubicBezTo>
                      <a:pt x="6777" y="21262"/>
                      <a:pt x="6773" y="21265"/>
                      <a:pt x="6773" y="21268"/>
                    </a:cubicBezTo>
                    <a:cubicBezTo>
                      <a:pt x="6757" y="21292"/>
                      <a:pt x="6740" y="21322"/>
                      <a:pt x="6723" y="21348"/>
                    </a:cubicBezTo>
                    <a:cubicBezTo>
                      <a:pt x="6710" y="21375"/>
                      <a:pt x="6697" y="21405"/>
                      <a:pt x="6690" y="21435"/>
                    </a:cubicBezTo>
                    <a:lnTo>
                      <a:pt x="1255" y="44976"/>
                    </a:lnTo>
                    <a:lnTo>
                      <a:pt x="397" y="48691"/>
                    </a:lnTo>
                    <a:lnTo>
                      <a:pt x="200" y="49546"/>
                    </a:lnTo>
                    <a:cubicBezTo>
                      <a:pt x="194" y="49572"/>
                      <a:pt x="187" y="49600"/>
                      <a:pt x="180" y="49623"/>
                    </a:cubicBezTo>
                    <a:lnTo>
                      <a:pt x="1" y="50404"/>
                    </a:lnTo>
                    <a:cubicBezTo>
                      <a:pt x="219" y="50533"/>
                      <a:pt x="513" y="50597"/>
                      <a:pt x="812" y="50597"/>
                    </a:cubicBezTo>
                    <a:cubicBezTo>
                      <a:pt x="845" y="50597"/>
                      <a:pt x="879" y="50596"/>
                      <a:pt x="912" y="50594"/>
                    </a:cubicBezTo>
                    <a:cubicBezTo>
                      <a:pt x="1209" y="50584"/>
                      <a:pt x="1508" y="50507"/>
                      <a:pt x="1740" y="50375"/>
                    </a:cubicBezTo>
                    <a:lnTo>
                      <a:pt x="36824" y="30117"/>
                    </a:lnTo>
                    <a:cubicBezTo>
                      <a:pt x="37319" y="29830"/>
                      <a:pt x="37825" y="29149"/>
                      <a:pt x="37955" y="28590"/>
                    </a:cubicBezTo>
                    <a:lnTo>
                      <a:pt x="38500" y="26235"/>
                    </a:lnTo>
                    <a:lnTo>
                      <a:pt x="44411" y="628"/>
                    </a:lnTo>
                    <a:cubicBezTo>
                      <a:pt x="44438" y="519"/>
                      <a:pt x="44378" y="379"/>
                      <a:pt x="44282" y="323"/>
                    </a:cubicBezTo>
                    <a:lnTo>
                      <a:pt x="43795" y="43"/>
                    </a:lnTo>
                    <a:cubicBezTo>
                      <a:pt x="43746" y="15"/>
                      <a:pt x="43681" y="1"/>
                      <a:pt x="43616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7243;p43">
                <a:extLst>
                  <a:ext uri="{FF2B5EF4-FFF2-40B4-BE49-F238E27FC236}">
                    <a16:creationId xmlns:a16="http://schemas.microsoft.com/office/drawing/2014/main" id="{EA164050-BE85-4AD4-995C-77E043C48269}"/>
                  </a:ext>
                </a:extLst>
              </p:cNvPr>
              <p:cNvSpPr/>
              <p:nvPr/>
            </p:nvSpPr>
            <p:spPr>
              <a:xfrm>
                <a:off x="4489337" y="3460069"/>
                <a:ext cx="732925" cy="423430"/>
              </a:xfrm>
              <a:custGeom>
                <a:avLst/>
                <a:gdLst/>
                <a:ahLst/>
                <a:cxnLst/>
                <a:rect l="l" t="t" r="r" b="b"/>
                <a:pathLst>
                  <a:path w="37639" h="21745" extrusionOk="0">
                    <a:moveTo>
                      <a:pt x="36836" y="1"/>
                    </a:moveTo>
                    <a:cubicBezTo>
                      <a:pt x="36771" y="1"/>
                      <a:pt x="36706" y="15"/>
                      <a:pt x="36656" y="43"/>
                    </a:cubicBezTo>
                    <a:lnTo>
                      <a:pt x="137" y="21129"/>
                    </a:lnTo>
                    <a:cubicBezTo>
                      <a:pt x="90" y="21156"/>
                      <a:pt x="43" y="21202"/>
                      <a:pt x="0" y="21256"/>
                    </a:cubicBezTo>
                    <a:lnTo>
                      <a:pt x="842" y="21744"/>
                    </a:lnTo>
                    <a:cubicBezTo>
                      <a:pt x="882" y="21691"/>
                      <a:pt x="931" y="21641"/>
                      <a:pt x="978" y="21615"/>
                    </a:cubicBezTo>
                    <a:lnTo>
                      <a:pt x="37502" y="529"/>
                    </a:lnTo>
                    <a:cubicBezTo>
                      <a:pt x="37530" y="512"/>
                      <a:pt x="37554" y="505"/>
                      <a:pt x="37575" y="505"/>
                    </a:cubicBezTo>
                    <a:cubicBezTo>
                      <a:pt x="37612" y="505"/>
                      <a:pt x="37636" y="531"/>
                      <a:pt x="37638" y="579"/>
                    </a:cubicBezTo>
                    <a:cubicBezTo>
                      <a:pt x="37638" y="479"/>
                      <a:pt x="37581" y="372"/>
                      <a:pt x="37502" y="323"/>
                    </a:cubicBezTo>
                    <a:lnTo>
                      <a:pt x="37015" y="43"/>
                    </a:lnTo>
                    <a:cubicBezTo>
                      <a:pt x="36966" y="15"/>
                      <a:pt x="36901" y="1"/>
                      <a:pt x="36836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7244;p43">
                <a:extLst>
                  <a:ext uri="{FF2B5EF4-FFF2-40B4-BE49-F238E27FC236}">
                    <a16:creationId xmlns:a16="http://schemas.microsoft.com/office/drawing/2014/main" id="{5F21ADDD-0A2D-4AC7-B4E4-0CB15264222B}"/>
                  </a:ext>
                </a:extLst>
              </p:cNvPr>
              <p:cNvSpPr/>
              <p:nvPr/>
            </p:nvSpPr>
            <p:spPr>
              <a:xfrm>
                <a:off x="4357319" y="3873940"/>
                <a:ext cx="148419" cy="571362"/>
              </a:xfrm>
              <a:custGeom>
                <a:avLst/>
                <a:gdLst/>
                <a:ahLst/>
                <a:cxnLst/>
                <a:rect l="l" t="t" r="r" b="b"/>
                <a:pathLst>
                  <a:path w="7622" h="29342" extrusionOk="0">
                    <a:moveTo>
                      <a:pt x="6780" y="1"/>
                    </a:moveTo>
                    <a:cubicBezTo>
                      <a:pt x="6777" y="7"/>
                      <a:pt x="6773" y="10"/>
                      <a:pt x="6773" y="13"/>
                    </a:cubicBezTo>
                    <a:cubicBezTo>
                      <a:pt x="6757" y="37"/>
                      <a:pt x="6740" y="67"/>
                      <a:pt x="6723" y="93"/>
                    </a:cubicBezTo>
                    <a:cubicBezTo>
                      <a:pt x="6710" y="120"/>
                      <a:pt x="6697" y="150"/>
                      <a:pt x="6690" y="180"/>
                    </a:cubicBezTo>
                    <a:lnTo>
                      <a:pt x="1255" y="23721"/>
                    </a:lnTo>
                    <a:lnTo>
                      <a:pt x="397" y="27436"/>
                    </a:lnTo>
                    <a:lnTo>
                      <a:pt x="200" y="28291"/>
                    </a:lnTo>
                    <a:cubicBezTo>
                      <a:pt x="194" y="28317"/>
                      <a:pt x="187" y="28345"/>
                      <a:pt x="180" y="28368"/>
                    </a:cubicBezTo>
                    <a:lnTo>
                      <a:pt x="1" y="29149"/>
                    </a:lnTo>
                    <a:cubicBezTo>
                      <a:pt x="219" y="29278"/>
                      <a:pt x="513" y="29342"/>
                      <a:pt x="812" y="29342"/>
                    </a:cubicBezTo>
                    <a:cubicBezTo>
                      <a:pt x="845" y="29342"/>
                      <a:pt x="879" y="29341"/>
                      <a:pt x="912" y="29339"/>
                    </a:cubicBezTo>
                    <a:lnTo>
                      <a:pt x="1102" y="28514"/>
                    </a:lnTo>
                    <a:lnTo>
                      <a:pt x="1238" y="27918"/>
                    </a:lnTo>
                    <a:lnTo>
                      <a:pt x="2333" y="23175"/>
                    </a:lnTo>
                    <a:lnTo>
                      <a:pt x="2336" y="23175"/>
                    </a:lnTo>
                    <a:lnTo>
                      <a:pt x="7531" y="666"/>
                    </a:lnTo>
                    <a:cubicBezTo>
                      <a:pt x="7539" y="642"/>
                      <a:pt x="7548" y="615"/>
                      <a:pt x="7559" y="589"/>
                    </a:cubicBezTo>
                    <a:cubicBezTo>
                      <a:pt x="7575" y="555"/>
                      <a:pt x="7598" y="523"/>
                      <a:pt x="7622" y="489"/>
                    </a:cubicBezTo>
                    <a:lnTo>
                      <a:pt x="678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7245;p43">
                <a:extLst>
                  <a:ext uri="{FF2B5EF4-FFF2-40B4-BE49-F238E27FC236}">
                    <a16:creationId xmlns:a16="http://schemas.microsoft.com/office/drawing/2014/main" id="{7FD6ECBE-6452-4A4A-8B95-71E93E259541}"/>
                  </a:ext>
                </a:extLst>
              </p:cNvPr>
              <p:cNvSpPr/>
              <p:nvPr/>
            </p:nvSpPr>
            <p:spPr>
              <a:xfrm>
                <a:off x="4340944" y="4378589"/>
                <a:ext cx="44047" cy="66654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3423" extrusionOk="0">
                    <a:moveTo>
                      <a:pt x="233" y="1"/>
                    </a:moveTo>
                    <a:cubicBezTo>
                      <a:pt x="112" y="1"/>
                      <a:pt x="0" y="99"/>
                      <a:pt x="0" y="235"/>
                    </a:cubicBezTo>
                    <a:lnTo>
                      <a:pt x="0" y="1712"/>
                    </a:lnTo>
                    <a:cubicBezTo>
                      <a:pt x="0" y="2285"/>
                      <a:pt x="376" y="2966"/>
                      <a:pt x="842" y="3232"/>
                    </a:cubicBezTo>
                    <a:cubicBezTo>
                      <a:pt x="1038" y="3346"/>
                      <a:pt x="1291" y="3409"/>
                      <a:pt x="1554" y="3422"/>
                    </a:cubicBezTo>
                    <a:cubicBezTo>
                      <a:pt x="1558" y="3423"/>
                      <a:pt x="1563" y="3423"/>
                      <a:pt x="1567" y="3423"/>
                    </a:cubicBezTo>
                    <a:cubicBezTo>
                      <a:pt x="1674" y="3423"/>
                      <a:pt x="1771" y="3348"/>
                      <a:pt x="1793" y="3243"/>
                    </a:cubicBezTo>
                    <a:lnTo>
                      <a:pt x="1943" y="2597"/>
                    </a:lnTo>
                    <a:lnTo>
                      <a:pt x="2239" y="1313"/>
                    </a:lnTo>
                    <a:cubicBezTo>
                      <a:pt x="2262" y="1213"/>
                      <a:pt x="2216" y="1110"/>
                      <a:pt x="2129" y="1057"/>
                    </a:cubicBezTo>
                    <a:lnTo>
                      <a:pt x="1710" y="817"/>
                    </a:lnTo>
                    <a:cubicBezTo>
                      <a:pt x="1673" y="795"/>
                      <a:pt x="1633" y="785"/>
                      <a:pt x="1593" y="785"/>
                    </a:cubicBezTo>
                    <a:cubicBezTo>
                      <a:pt x="1489" y="785"/>
                      <a:pt x="1390" y="856"/>
                      <a:pt x="1364" y="967"/>
                    </a:cubicBezTo>
                    <a:lnTo>
                      <a:pt x="1301" y="1236"/>
                    </a:lnTo>
                    <a:cubicBezTo>
                      <a:pt x="1273" y="1361"/>
                      <a:pt x="1176" y="1419"/>
                      <a:pt x="1077" y="1419"/>
                    </a:cubicBezTo>
                    <a:cubicBezTo>
                      <a:pt x="960" y="1419"/>
                      <a:pt x="842" y="1337"/>
                      <a:pt x="842" y="1187"/>
                    </a:cubicBezTo>
                    <a:lnTo>
                      <a:pt x="842" y="452"/>
                    </a:lnTo>
                    <a:cubicBezTo>
                      <a:pt x="842" y="369"/>
                      <a:pt x="799" y="292"/>
                      <a:pt x="725" y="249"/>
                    </a:cubicBezTo>
                    <a:lnTo>
                      <a:pt x="349" y="33"/>
                    </a:lnTo>
                    <a:cubicBezTo>
                      <a:pt x="312" y="11"/>
                      <a:pt x="272" y="1"/>
                      <a:pt x="23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7246;p43">
                <a:extLst>
                  <a:ext uri="{FF2B5EF4-FFF2-40B4-BE49-F238E27FC236}">
                    <a16:creationId xmlns:a16="http://schemas.microsoft.com/office/drawing/2014/main" id="{430CFA14-09CD-4871-9A57-D4E1F61AEE3C}"/>
                  </a:ext>
                </a:extLst>
              </p:cNvPr>
              <p:cNvSpPr/>
              <p:nvPr/>
            </p:nvSpPr>
            <p:spPr>
              <a:xfrm>
                <a:off x="4311600" y="4263121"/>
                <a:ext cx="255421" cy="300071"/>
              </a:xfrm>
              <a:custGeom>
                <a:avLst/>
                <a:gdLst/>
                <a:ahLst/>
                <a:cxnLst/>
                <a:rect l="l" t="t" r="r" b="b"/>
                <a:pathLst>
                  <a:path w="13117" h="15410" extrusionOk="0">
                    <a:moveTo>
                      <a:pt x="7943" y="1"/>
                    </a:moveTo>
                    <a:cubicBezTo>
                      <a:pt x="7207" y="1"/>
                      <a:pt x="6376" y="241"/>
                      <a:pt x="5496" y="750"/>
                    </a:cubicBezTo>
                    <a:cubicBezTo>
                      <a:pt x="4082" y="1561"/>
                      <a:pt x="2798" y="2919"/>
                      <a:pt x="1827" y="4489"/>
                    </a:cubicBezTo>
                    <a:cubicBezTo>
                      <a:pt x="706" y="6299"/>
                      <a:pt x="0" y="8390"/>
                      <a:pt x="0" y="10266"/>
                    </a:cubicBezTo>
                    <a:cubicBezTo>
                      <a:pt x="0" y="12016"/>
                      <a:pt x="612" y="13244"/>
                      <a:pt x="1604" y="13819"/>
                    </a:cubicBezTo>
                    <a:lnTo>
                      <a:pt x="1604" y="13823"/>
                    </a:lnTo>
                    <a:lnTo>
                      <a:pt x="1610" y="13826"/>
                    </a:lnTo>
                    <a:lnTo>
                      <a:pt x="3636" y="14984"/>
                    </a:lnTo>
                    <a:cubicBezTo>
                      <a:pt x="4075" y="15263"/>
                      <a:pt x="4592" y="15410"/>
                      <a:pt x="5166" y="15410"/>
                    </a:cubicBezTo>
                    <a:cubicBezTo>
                      <a:pt x="5904" y="15410"/>
                      <a:pt x="6737" y="15168"/>
                      <a:pt x="7618" y="14657"/>
                    </a:cubicBezTo>
                    <a:cubicBezTo>
                      <a:pt x="10655" y="12908"/>
                      <a:pt x="13117" y="8643"/>
                      <a:pt x="13117" y="5141"/>
                    </a:cubicBezTo>
                    <a:cubicBezTo>
                      <a:pt x="13117" y="3314"/>
                      <a:pt x="12448" y="2057"/>
                      <a:pt x="11380" y="1515"/>
                    </a:cubicBezTo>
                    <a:lnTo>
                      <a:pt x="9384" y="364"/>
                    </a:lnTo>
                    <a:lnTo>
                      <a:pt x="9377" y="364"/>
                    </a:lnTo>
                    <a:lnTo>
                      <a:pt x="9357" y="351"/>
                    </a:lnTo>
                    <a:lnTo>
                      <a:pt x="9357" y="354"/>
                    </a:lnTo>
                    <a:cubicBezTo>
                      <a:pt x="8944" y="122"/>
                      <a:pt x="8467" y="1"/>
                      <a:pt x="79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7247;p43">
                <a:extLst>
                  <a:ext uri="{FF2B5EF4-FFF2-40B4-BE49-F238E27FC236}">
                    <a16:creationId xmlns:a16="http://schemas.microsoft.com/office/drawing/2014/main" id="{D463D13A-481D-4BCB-B5E9-1CFFF615CAA1}"/>
                  </a:ext>
                </a:extLst>
              </p:cNvPr>
              <p:cNvSpPr/>
              <p:nvPr/>
            </p:nvSpPr>
            <p:spPr>
              <a:xfrm>
                <a:off x="4311600" y="4386202"/>
                <a:ext cx="70043" cy="168242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8640" extrusionOk="0">
                    <a:moveTo>
                      <a:pt x="3170" y="8393"/>
                    </a:moveTo>
                    <a:lnTo>
                      <a:pt x="3597" y="8640"/>
                    </a:lnTo>
                    <a:lnTo>
                      <a:pt x="3597" y="8640"/>
                    </a:lnTo>
                    <a:lnTo>
                      <a:pt x="3170" y="8393"/>
                    </a:lnTo>
                    <a:close/>
                    <a:moveTo>
                      <a:pt x="1604" y="7498"/>
                    </a:moveTo>
                    <a:lnTo>
                      <a:pt x="1604" y="7502"/>
                    </a:lnTo>
                    <a:lnTo>
                      <a:pt x="1604" y="7502"/>
                    </a:lnTo>
                    <a:lnTo>
                      <a:pt x="1604" y="7498"/>
                    </a:lnTo>
                    <a:lnTo>
                      <a:pt x="1604" y="7498"/>
                    </a:lnTo>
                    <a:close/>
                    <a:moveTo>
                      <a:pt x="104" y="5127"/>
                    </a:moveTo>
                    <a:cubicBezTo>
                      <a:pt x="273" y="6011"/>
                      <a:pt x="639" y="6704"/>
                      <a:pt x="1151" y="7169"/>
                    </a:cubicBezTo>
                    <a:cubicBezTo>
                      <a:pt x="639" y="6704"/>
                      <a:pt x="273" y="6011"/>
                      <a:pt x="104" y="5127"/>
                    </a:cubicBezTo>
                    <a:close/>
                    <a:moveTo>
                      <a:pt x="104" y="5120"/>
                    </a:moveTo>
                    <a:lnTo>
                      <a:pt x="104" y="5123"/>
                    </a:lnTo>
                    <a:lnTo>
                      <a:pt x="104" y="5120"/>
                    </a:lnTo>
                    <a:close/>
                    <a:moveTo>
                      <a:pt x="878" y="1"/>
                    </a:moveTo>
                    <a:cubicBezTo>
                      <a:pt x="323" y="1311"/>
                      <a:pt x="0" y="2678"/>
                      <a:pt x="0" y="3945"/>
                    </a:cubicBezTo>
                    <a:lnTo>
                      <a:pt x="0" y="3945"/>
                    </a:lnTo>
                    <a:cubicBezTo>
                      <a:pt x="0" y="2678"/>
                      <a:pt x="323" y="1311"/>
                      <a:pt x="878" y="1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7248;p43">
                <a:extLst>
                  <a:ext uri="{FF2B5EF4-FFF2-40B4-BE49-F238E27FC236}">
                    <a16:creationId xmlns:a16="http://schemas.microsoft.com/office/drawing/2014/main" id="{90629496-4968-4ABF-83F6-F224D486CFB3}"/>
                  </a:ext>
                </a:extLst>
              </p:cNvPr>
              <p:cNvSpPr/>
              <p:nvPr/>
            </p:nvSpPr>
            <p:spPr>
              <a:xfrm>
                <a:off x="4311600" y="4350511"/>
                <a:ext cx="76897" cy="203935"/>
              </a:xfrm>
              <a:custGeom>
                <a:avLst/>
                <a:gdLst/>
                <a:ahLst/>
                <a:cxnLst/>
                <a:rect l="l" t="t" r="r" b="b"/>
                <a:pathLst>
                  <a:path w="3949" h="10473" extrusionOk="0">
                    <a:moveTo>
                      <a:pt x="1827" y="1"/>
                    </a:moveTo>
                    <a:cubicBezTo>
                      <a:pt x="1464" y="586"/>
                      <a:pt x="1145" y="1205"/>
                      <a:pt x="878" y="1834"/>
                    </a:cubicBezTo>
                    <a:cubicBezTo>
                      <a:pt x="323" y="3144"/>
                      <a:pt x="0" y="4511"/>
                      <a:pt x="0" y="5778"/>
                    </a:cubicBezTo>
                    <a:cubicBezTo>
                      <a:pt x="0" y="6201"/>
                      <a:pt x="37" y="6593"/>
                      <a:pt x="104" y="6953"/>
                    </a:cubicBezTo>
                    <a:lnTo>
                      <a:pt x="104" y="6956"/>
                    </a:lnTo>
                    <a:lnTo>
                      <a:pt x="104" y="6960"/>
                    </a:lnTo>
                    <a:cubicBezTo>
                      <a:pt x="273" y="7844"/>
                      <a:pt x="639" y="8537"/>
                      <a:pt x="1151" y="9002"/>
                    </a:cubicBezTo>
                    <a:cubicBezTo>
                      <a:pt x="1291" y="9128"/>
                      <a:pt x="1441" y="9238"/>
                      <a:pt x="1604" y="9331"/>
                    </a:cubicBezTo>
                    <a:lnTo>
                      <a:pt x="1604" y="9335"/>
                    </a:lnTo>
                    <a:lnTo>
                      <a:pt x="1610" y="9335"/>
                    </a:lnTo>
                    <a:lnTo>
                      <a:pt x="3170" y="10226"/>
                    </a:lnTo>
                    <a:lnTo>
                      <a:pt x="3597" y="10473"/>
                    </a:lnTo>
                    <a:cubicBezTo>
                      <a:pt x="2682" y="9867"/>
                      <a:pt x="2123" y="8669"/>
                      <a:pt x="2123" y="6996"/>
                    </a:cubicBezTo>
                    <a:cubicBezTo>
                      <a:pt x="2123" y="5124"/>
                      <a:pt x="2825" y="3034"/>
                      <a:pt x="3949" y="1225"/>
                    </a:cubicBezTo>
                    <a:lnTo>
                      <a:pt x="18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7249;p43">
                <a:extLst>
                  <a:ext uri="{FF2B5EF4-FFF2-40B4-BE49-F238E27FC236}">
                    <a16:creationId xmlns:a16="http://schemas.microsoft.com/office/drawing/2014/main" id="{100ACE2A-8120-4E04-9EA3-E6D5D189C7CD}"/>
                  </a:ext>
                </a:extLst>
              </p:cNvPr>
              <p:cNvSpPr/>
              <p:nvPr/>
            </p:nvSpPr>
            <p:spPr>
              <a:xfrm>
                <a:off x="4493796" y="4269956"/>
                <a:ext cx="467" cy="253"/>
              </a:xfrm>
              <a:custGeom>
                <a:avLst/>
                <a:gdLst/>
                <a:ahLst/>
                <a:cxnLst/>
                <a:rect l="l" t="t" r="r" b="b"/>
                <a:pathLst>
                  <a:path w="24" h="13" extrusionOk="0">
                    <a:moveTo>
                      <a:pt x="0" y="0"/>
                    </a:moveTo>
                    <a:lnTo>
                      <a:pt x="20" y="13"/>
                    </a:lnTo>
                    <a:lnTo>
                      <a:pt x="23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791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7250;p43">
                <a:extLst>
                  <a:ext uri="{FF2B5EF4-FFF2-40B4-BE49-F238E27FC236}">
                    <a16:creationId xmlns:a16="http://schemas.microsoft.com/office/drawing/2014/main" id="{93A1D4C0-531D-4DEB-9418-5BB1FBFCDC2D}"/>
                  </a:ext>
                </a:extLst>
              </p:cNvPr>
              <p:cNvSpPr/>
              <p:nvPr/>
            </p:nvSpPr>
            <p:spPr>
              <a:xfrm>
                <a:off x="4347155" y="4263141"/>
                <a:ext cx="185281" cy="111227"/>
              </a:xfrm>
              <a:custGeom>
                <a:avLst/>
                <a:gdLst/>
                <a:ahLst/>
                <a:cxnLst/>
                <a:rect l="l" t="t" r="r" b="b"/>
                <a:pathLst>
                  <a:path w="9515" h="5712" extrusionOk="0">
                    <a:moveTo>
                      <a:pt x="6114" y="0"/>
                    </a:moveTo>
                    <a:cubicBezTo>
                      <a:pt x="5379" y="0"/>
                      <a:pt x="4548" y="240"/>
                      <a:pt x="3670" y="749"/>
                    </a:cubicBezTo>
                    <a:cubicBezTo>
                      <a:pt x="2259" y="1560"/>
                      <a:pt x="972" y="2918"/>
                      <a:pt x="1" y="4488"/>
                    </a:cubicBezTo>
                    <a:lnTo>
                      <a:pt x="2123" y="5712"/>
                    </a:lnTo>
                    <a:cubicBezTo>
                      <a:pt x="3094" y="4142"/>
                      <a:pt x="4381" y="2781"/>
                      <a:pt x="5792" y="1967"/>
                    </a:cubicBezTo>
                    <a:cubicBezTo>
                      <a:pt x="6676" y="1457"/>
                      <a:pt x="7508" y="1215"/>
                      <a:pt x="8247" y="1215"/>
                    </a:cubicBezTo>
                    <a:cubicBezTo>
                      <a:pt x="8709" y="1215"/>
                      <a:pt x="9135" y="1311"/>
                      <a:pt x="9514" y="1494"/>
                    </a:cubicBezTo>
                    <a:lnTo>
                      <a:pt x="8167" y="716"/>
                    </a:lnTo>
                    <a:lnTo>
                      <a:pt x="7558" y="363"/>
                    </a:lnTo>
                    <a:lnTo>
                      <a:pt x="7551" y="363"/>
                    </a:lnTo>
                    <a:lnTo>
                      <a:pt x="7531" y="350"/>
                    </a:lnTo>
                    <a:lnTo>
                      <a:pt x="7531" y="353"/>
                    </a:lnTo>
                    <a:cubicBezTo>
                      <a:pt x="7408" y="286"/>
                      <a:pt x="7282" y="226"/>
                      <a:pt x="7152" y="180"/>
                    </a:cubicBezTo>
                    <a:cubicBezTo>
                      <a:pt x="6833" y="60"/>
                      <a:pt x="6487" y="0"/>
                      <a:pt x="611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7251;p43">
                <a:extLst>
                  <a:ext uri="{FF2B5EF4-FFF2-40B4-BE49-F238E27FC236}">
                    <a16:creationId xmlns:a16="http://schemas.microsoft.com/office/drawing/2014/main" id="{12BF2969-80D4-4DAB-A2BF-EE30529DA26C}"/>
                  </a:ext>
                </a:extLst>
              </p:cNvPr>
              <p:cNvSpPr/>
              <p:nvPr/>
            </p:nvSpPr>
            <p:spPr>
              <a:xfrm>
                <a:off x="4415500" y="4354678"/>
                <a:ext cx="88872" cy="140591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7220" extrusionOk="0">
                    <a:moveTo>
                      <a:pt x="2896" y="1"/>
                    </a:moveTo>
                    <a:cubicBezTo>
                      <a:pt x="2871" y="1"/>
                      <a:pt x="2845" y="9"/>
                      <a:pt x="2817" y="26"/>
                    </a:cubicBezTo>
                    <a:lnTo>
                      <a:pt x="1756" y="635"/>
                    </a:lnTo>
                    <a:cubicBezTo>
                      <a:pt x="1697" y="671"/>
                      <a:pt x="1643" y="738"/>
                      <a:pt x="1597" y="831"/>
                    </a:cubicBezTo>
                    <a:cubicBezTo>
                      <a:pt x="1554" y="928"/>
                      <a:pt x="1530" y="1021"/>
                      <a:pt x="1530" y="1118"/>
                    </a:cubicBezTo>
                    <a:lnTo>
                      <a:pt x="1530" y="3043"/>
                    </a:lnTo>
                    <a:lnTo>
                      <a:pt x="226" y="3795"/>
                    </a:lnTo>
                    <a:cubicBezTo>
                      <a:pt x="166" y="3832"/>
                      <a:pt x="113" y="3898"/>
                      <a:pt x="66" y="3992"/>
                    </a:cubicBezTo>
                    <a:cubicBezTo>
                      <a:pt x="23" y="4087"/>
                      <a:pt x="0" y="4181"/>
                      <a:pt x="0" y="4277"/>
                    </a:cubicBezTo>
                    <a:lnTo>
                      <a:pt x="0" y="5584"/>
                    </a:lnTo>
                    <a:cubicBezTo>
                      <a:pt x="0" y="5678"/>
                      <a:pt x="23" y="5748"/>
                      <a:pt x="66" y="5791"/>
                    </a:cubicBezTo>
                    <a:cubicBezTo>
                      <a:pt x="91" y="5814"/>
                      <a:pt x="118" y="5826"/>
                      <a:pt x="148" y="5826"/>
                    </a:cubicBezTo>
                    <a:cubicBezTo>
                      <a:pt x="172" y="5826"/>
                      <a:pt x="198" y="5818"/>
                      <a:pt x="226" y="5801"/>
                    </a:cubicBezTo>
                    <a:lnTo>
                      <a:pt x="1530" y="5049"/>
                    </a:lnTo>
                    <a:lnTo>
                      <a:pt x="1530" y="6978"/>
                    </a:lnTo>
                    <a:cubicBezTo>
                      <a:pt x="1530" y="7072"/>
                      <a:pt x="1554" y="7141"/>
                      <a:pt x="1597" y="7185"/>
                    </a:cubicBezTo>
                    <a:cubicBezTo>
                      <a:pt x="1622" y="7208"/>
                      <a:pt x="1649" y="7220"/>
                      <a:pt x="1678" y="7220"/>
                    </a:cubicBezTo>
                    <a:cubicBezTo>
                      <a:pt x="1703" y="7220"/>
                      <a:pt x="1729" y="7211"/>
                      <a:pt x="1756" y="7195"/>
                    </a:cubicBezTo>
                    <a:lnTo>
                      <a:pt x="2817" y="6586"/>
                    </a:lnTo>
                    <a:cubicBezTo>
                      <a:pt x="2877" y="6549"/>
                      <a:pt x="2931" y="6482"/>
                      <a:pt x="2977" y="6390"/>
                    </a:cubicBezTo>
                    <a:cubicBezTo>
                      <a:pt x="3020" y="6293"/>
                      <a:pt x="3043" y="6200"/>
                      <a:pt x="3043" y="6103"/>
                    </a:cubicBezTo>
                    <a:lnTo>
                      <a:pt x="3043" y="4178"/>
                    </a:lnTo>
                    <a:lnTo>
                      <a:pt x="4337" y="3429"/>
                    </a:lnTo>
                    <a:cubicBezTo>
                      <a:pt x="4400" y="3393"/>
                      <a:pt x="4451" y="3329"/>
                      <a:pt x="4497" y="3233"/>
                    </a:cubicBezTo>
                    <a:cubicBezTo>
                      <a:pt x="4540" y="3140"/>
                      <a:pt x="4563" y="3043"/>
                      <a:pt x="4563" y="2950"/>
                    </a:cubicBezTo>
                    <a:lnTo>
                      <a:pt x="4563" y="1643"/>
                    </a:lnTo>
                    <a:cubicBezTo>
                      <a:pt x="4563" y="1546"/>
                      <a:pt x="4540" y="1477"/>
                      <a:pt x="4497" y="1433"/>
                    </a:cubicBezTo>
                    <a:cubicBezTo>
                      <a:pt x="4472" y="1411"/>
                      <a:pt x="4445" y="1399"/>
                      <a:pt x="4415" y="1399"/>
                    </a:cubicBezTo>
                    <a:cubicBezTo>
                      <a:pt x="4391" y="1399"/>
                      <a:pt x="4366" y="1407"/>
                      <a:pt x="4337" y="1423"/>
                    </a:cubicBezTo>
                    <a:lnTo>
                      <a:pt x="3043" y="2171"/>
                    </a:lnTo>
                    <a:lnTo>
                      <a:pt x="3043" y="243"/>
                    </a:lnTo>
                    <a:cubicBezTo>
                      <a:pt x="3043" y="149"/>
                      <a:pt x="3020" y="80"/>
                      <a:pt x="2977" y="36"/>
                    </a:cubicBezTo>
                    <a:cubicBezTo>
                      <a:pt x="2952" y="13"/>
                      <a:pt x="2925" y="1"/>
                      <a:pt x="28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7252;p43">
                <a:extLst>
                  <a:ext uri="{FF2B5EF4-FFF2-40B4-BE49-F238E27FC236}">
                    <a16:creationId xmlns:a16="http://schemas.microsoft.com/office/drawing/2014/main" id="{F89CA847-7634-4642-A40B-D176D5B32B27}"/>
                  </a:ext>
                </a:extLst>
              </p:cNvPr>
              <p:cNvSpPr/>
              <p:nvPr/>
            </p:nvSpPr>
            <p:spPr>
              <a:xfrm>
                <a:off x="5001264" y="3677315"/>
                <a:ext cx="424870" cy="885726"/>
              </a:xfrm>
              <a:custGeom>
                <a:avLst/>
                <a:gdLst/>
                <a:ahLst/>
                <a:cxnLst/>
                <a:rect l="l" t="t" r="r" b="b"/>
                <a:pathLst>
                  <a:path w="21819" h="45486" extrusionOk="0">
                    <a:moveTo>
                      <a:pt x="21065" y="1"/>
                    </a:moveTo>
                    <a:cubicBezTo>
                      <a:pt x="20917" y="1"/>
                      <a:pt x="20765" y="35"/>
                      <a:pt x="20648" y="103"/>
                    </a:cubicBezTo>
                    <a:lnTo>
                      <a:pt x="406" y="11778"/>
                    </a:lnTo>
                    <a:cubicBezTo>
                      <a:pt x="183" y="11908"/>
                      <a:pt x="1" y="12224"/>
                      <a:pt x="1" y="12483"/>
                    </a:cubicBezTo>
                    <a:lnTo>
                      <a:pt x="1" y="44706"/>
                    </a:lnTo>
                    <a:cubicBezTo>
                      <a:pt x="1" y="44966"/>
                      <a:pt x="171" y="45275"/>
                      <a:pt x="383" y="45398"/>
                    </a:cubicBezTo>
                    <a:cubicBezTo>
                      <a:pt x="484" y="45457"/>
                      <a:pt x="619" y="45486"/>
                      <a:pt x="756" y="45486"/>
                    </a:cubicBezTo>
                    <a:cubicBezTo>
                      <a:pt x="905" y="45486"/>
                      <a:pt x="1056" y="45452"/>
                      <a:pt x="1172" y="45385"/>
                    </a:cubicBezTo>
                    <a:lnTo>
                      <a:pt x="21413" y="33709"/>
                    </a:lnTo>
                    <a:cubicBezTo>
                      <a:pt x="21638" y="33579"/>
                      <a:pt x="21818" y="33263"/>
                      <a:pt x="21818" y="33004"/>
                    </a:cubicBezTo>
                    <a:lnTo>
                      <a:pt x="21818" y="781"/>
                    </a:lnTo>
                    <a:cubicBezTo>
                      <a:pt x="21818" y="522"/>
                      <a:pt x="21649" y="212"/>
                      <a:pt x="21436" y="89"/>
                    </a:cubicBezTo>
                    <a:cubicBezTo>
                      <a:pt x="21335" y="30"/>
                      <a:pt x="21202" y="1"/>
                      <a:pt x="2106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7253;p43">
                <a:extLst>
                  <a:ext uri="{FF2B5EF4-FFF2-40B4-BE49-F238E27FC236}">
                    <a16:creationId xmlns:a16="http://schemas.microsoft.com/office/drawing/2014/main" id="{78889CFF-B3A9-475B-8A61-4BC1C8B1327F}"/>
                  </a:ext>
                </a:extLst>
              </p:cNvPr>
              <p:cNvSpPr/>
              <p:nvPr/>
            </p:nvSpPr>
            <p:spPr>
              <a:xfrm>
                <a:off x="5002764" y="3912533"/>
                <a:ext cx="857" cy="1636"/>
              </a:xfrm>
              <a:custGeom>
                <a:avLst/>
                <a:gdLst/>
                <a:ahLst/>
                <a:cxnLst/>
                <a:rect l="l" t="t" r="r" b="b"/>
                <a:pathLst>
                  <a:path w="44" h="84" extrusionOk="0">
                    <a:moveTo>
                      <a:pt x="43" y="1"/>
                    </a:moveTo>
                    <a:cubicBezTo>
                      <a:pt x="27" y="27"/>
                      <a:pt x="14" y="54"/>
                      <a:pt x="0" y="84"/>
                    </a:cubicBezTo>
                    <a:cubicBezTo>
                      <a:pt x="14" y="54"/>
                      <a:pt x="27" y="27"/>
                      <a:pt x="43" y="1"/>
                    </a:cubicBezTo>
                    <a:close/>
                  </a:path>
                </a:pathLst>
              </a:custGeom>
              <a:solidFill>
                <a:srgbClr val="2F3C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7254;p43">
                <a:extLst>
                  <a:ext uri="{FF2B5EF4-FFF2-40B4-BE49-F238E27FC236}">
                    <a16:creationId xmlns:a16="http://schemas.microsoft.com/office/drawing/2014/main" id="{A7189D96-C1CD-4923-B009-F31B35B1BCBC}"/>
                  </a:ext>
                </a:extLst>
              </p:cNvPr>
              <p:cNvSpPr/>
              <p:nvPr/>
            </p:nvSpPr>
            <p:spPr>
              <a:xfrm>
                <a:off x="5015965" y="4562382"/>
                <a:ext cx="4810" cy="60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31" extrusionOk="0">
                    <a:moveTo>
                      <a:pt x="243" y="0"/>
                    </a:moveTo>
                    <a:cubicBezTo>
                      <a:pt x="231" y="3"/>
                      <a:pt x="217" y="6"/>
                      <a:pt x="204" y="10"/>
                    </a:cubicBezTo>
                    <a:lnTo>
                      <a:pt x="204" y="10"/>
                    </a:lnTo>
                    <a:cubicBezTo>
                      <a:pt x="218" y="7"/>
                      <a:pt x="232" y="4"/>
                      <a:pt x="247" y="0"/>
                    </a:cubicBezTo>
                    <a:close/>
                    <a:moveTo>
                      <a:pt x="204" y="10"/>
                    </a:moveTo>
                    <a:cubicBezTo>
                      <a:pt x="173" y="16"/>
                      <a:pt x="143" y="21"/>
                      <a:pt x="110" y="23"/>
                    </a:cubicBezTo>
                    <a:cubicBezTo>
                      <a:pt x="140" y="23"/>
                      <a:pt x="170" y="17"/>
                      <a:pt x="200" y="11"/>
                    </a:cubicBezTo>
                    <a:cubicBezTo>
                      <a:pt x="202" y="10"/>
                      <a:pt x="203" y="10"/>
                      <a:pt x="204" y="10"/>
                    </a:cubicBezTo>
                    <a:close/>
                    <a:moveTo>
                      <a:pt x="80" y="27"/>
                    </a:moveTo>
                    <a:lnTo>
                      <a:pt x="80" y="27"/>
                    </a:lnTo>
                    <a:cubicBezTo>
                      <a:pt x="54" y="31"/>
                      <a:pt x="24" y="31"/>
                      <a:pt x="1" y="31"/>
                    </a:cubicBezTo>
                    <a:cubicBezTo>
                      <a:pt x="27" y="31"/>
                      <a:pt x="54" y="31"/>
                      <a:pt x="80" y="27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7255;p43">
                <a:extLst>
                  <a:ext uri="{FF2B5EF4-FFF2-40B4-BE49-F238E27FC236}">
                    <a16:creationId xmlns:a16="http://schemas.microsoft.com/office/drawing/2014/main" id="{0210F71A-0B44-4AEE-859D-A394FAE5413D}"/>
                  </a:ext>
                </a:extLst>
              </p:cNvPr>
              <p:cNvSpPr/>
              <p:nvPr/>
            </p:nvSpPr>
            <p:spPr>
              <a:xfrm>
                <a:off x="5001264" y="3912533"/>
                <a:ext cx="21459" cy="650479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33405" extrusionOk="0">
                    <a:moveTo>
                      <a:pt x="1101" y="33338"/>
                    </a:moveTo>
                    <a:lnTo>
                      <a:pt x="1101" y="33338"/>
                    </a:lnTo>
                    <a:cubicBezTo>
                      <a:pt x="1098" y="33338"/>
                      <a:pt x="1095" y="33341"/>
                      <a:pt x="1092" y="33341"/>
                    </a:cubicBezTo>
                    <a:cubicBezTo>
                      <a:pt x="1092" y="33341"/>
                      <a:pt x="1091" y="33341"/>
                      <a:pt x="1091" y="33342"/>
                    </a:cubicBezTo>
                    <a:lnTo>
                      <a:pt x="1091" y="33342"/>
                    </a:lnTo>
                    <a:cubicBezTo>
                      <a:pt x="1094" y="33340"/>
                      <a:pt x="1098" y="33339"/>
                      <a:pt x="1101" y="33338"/>
                    </a:cubicBezTo>
                    <a:close/>
                    <a:moveTo>
                      <a:pt x="120" y="1"/>
                    </a:moveTo>
                    <a:cubicBezTo>
                      <a:pt x="104" y="27"/>
                      <a:pt x="91" y="54"/>
                      <a:pt x="77" y="84"/>
                    </a:cubicBezTo>
                    <a:cubicBezTo>
                      <a:pt x="74" y="90"/>
                      <a:pt x="74" y="94"/>
                      <a:pt x="71" y="101"/>
                    </a:cubicBezTo>
                    <a:cubicBezTo>
                      <a:pt x="57" y="134"/>
                      <a:pt x="44" y="167"/>
                      <a:pt x="34" y="200"/>
                    </a:cubicBezTo>
                    <a:cubicBezTo>
                      <a:pt x="11" y="270"/>
                      <a:pt x="1" y="337"/>
                      <a:pt x="1" y="403"/>
                    </a:cubicBezTo>
                    <a:lnTo>
                      <a:pt x="1" y="32629"/>
                    </a:lnTo>
                    <a:cubicBezTo>
                      <a:pt x="1" y="32789"/>
                      <a:pt x="67" y="32972"/>
                      <a:pt x="171" y="33112"/>
                    </a:cubicBezTo>
                    <a:cubicBezTo>
                      <a:pt x="230" y="33198"/>
                      <a:pt x="303" y="33271"/>
                      <a:pt x="380" y="33314"/>
                    </a:cubicBezTo>
                    <a:cubicBezTo>
                      <a:pt x="380" y="33318"/>
                      <a:pt x="383" y="33318"/>
                      <a:pt x="383" y="33318"/>
                    </a:cubicBezTo>
                    <a:cubicBezTo>
                      <a:pt x="383" y="33318"/>
                      <a:pt x="386" y="33318"/>
                      <a:pt x="386" y="33321"/>
                    </a:cubicBezTo>
                    <a:cubicBezTo>
                      <a:pt x="436" y="33348"/>
                      <a:pt x="496" y="33371"/>
                      <a:pt x="559" y="33385"/>
                    </a:cubicBezTo>
                    <a:cubicBezTo>
                      <a:pt x="622" y="33397"/>
                      <a:pt x="685" y="33405"/>
                      <a:pt x="756" y="33405"/>
                    </a:cubicBezTo>
                    <a:cubicBezTo>
                      <a:pt x="782" y="33405"/>
                      <a:pt x="809" y="33405"/>
                      <a:pt x="836" y="33401"/>
                    </a:cubicBezTo>
                    <a:cubicBezTo>
                      <a:pt x="842" y="33401"/>
                      <a:pt x="852" y="33401"/>
                      <a:pt x="862" y="33397"/>
                    </a:cubicBezTo>
                    <a:lnTo>
                      <a:pt x="865" y="33397"/>
                    </a:lnTo>
                    <a:cubicBezTo>
                      <a:pt x="912" y="33394"/>
                      <a:pt x="955" y="33385"/>
                      <a:pt x="1002" y="33374"/>
                    </a:cubicBezTo>
                    <a:cubicBezTo>
                      <a:pt x="1025" y="33365"/>
                      <a:pt x="1049" y="33358"/>
                      <a:pt x="1072" y="33348"/>
                    </a:cubicBezTo>
                    <a:lnTo>
                      <a:pt x="1078" y="33348"/>
                    </a:lnTo>
                    <a:cubicBezTo>
                      <a:pt x="1084" y="33345"/>
                      <a:pt x="1088" y="33345"/>
                      <a:pt x="1091" y="33342"/>
                    </a:cubicBezTo>
                    <a:lnTo>
                      <a:pt x="1091" y="33342"/>
                    </a:lnTo>
                    <a:cubicBezTo>
                      <a:pt x="1079" y="33346"/>
                      <a:pt x="1069" y="33348"/>
                      <a:pt x="1058" y="33348"/>
                    </a:cubicBezTo>
                    <a:cubicBezTo>
                      <a:pt x="1055" y="33351"/>
                      <a:pt x="1052" y="33351"/>
                      <a:pt x="1052" y="33351"/>
                    </a:cubicBezTo>
                    <a:lnTo>
                      <a:pt x="1045" y="33351"/>
                    </a:lnTo>
                    <a:cubicBezTo>
                      <a:pt x="1029" y="33358"/>
                      <a:pt x="1009" y="33361"/>
                      <a:pt x="992" y="33361"/>
                    </a:cubicBezTo>
                    <a:cubicBezTo>
                      <a:pt x="975" y="33361"/>
                      <a:pt x="959" y="33358"/>
                      <a:pt x="942" y="33354"/>
                    </a:cubicBezTo>
                    <a:cubicBezTo>
                      <a:pt x="912" y="33348"/>
                      <a:pt x="885" y="33334"/>
                      <a:pt x="859" y="33314"/>
                    </a:cubicBezTo>
                    <a:cubicBezTo>
                      <a:pt x="825" y="33288"/>
                      <a:pt x="799" y="33245"/>
                      <a:pt x="782" y="33191"/>
                    </a:cubicBezTo>
                    <a:cubicBezTo>
                      <a:pt x="773" y="33155"/>
                      <a:pt x="765" y="33115"/>
                      <a:pt x="765" y="33069"/>
                    </a:cubicBezTo>
                    <a:lnTo>
                      <a:pt x="765" y="842"/>
                    </a:lnTo>
                    <a:cubicBezTo>
                      <a:pt x="765" y="723"/>
                      <a:pt x="805" y="589"/>
                      <a:pt x="865" y="473"/>
                    </a:cubicBezTo>
                    <a:cubicBezTo>
                      <a:pt x="872" y="463"/>
                      <a:pt x="879" y="453"/>
                      <a:pt x="885" y="443"/>
                    </a:cubicBezTo>
                    <a:lnTo>
                      <a:pt x="882" y="443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7256;p43">
                <a:extLst>
                  <a:ext uri="{FF2B5EF4-FFF2-40B4-BE49-F238E27FC236}">
                    <a16:creationId xmlns:a16="http://schemas.microsoft.com/office/drawing/2014/main" id="{00FD9805-B6D6-46DD-A54E-4018D263B7B5}"/>
                  </a:ext>
                </a:extLst>
              </p:cNvPr>
              <p:cNvSpPr/>
              <p:nvPr/>
            </p:nvSpPr>
            <p:spPr>
              <a:xfrm>
                <a:off x="5403294" y="3677607"/>
                <a:ext cx="21011" cy="7789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400" extrusionOk="0">
                    <a:moveTo>
                      <a:pt x="210" y="11"/>
                    </a:moveTo>
                    <a:lnTo>
                      <a:pt x="210" y="11"/>
                    </a:lnTo>
                    <a:cubicBezTo>
                      <a:pt x="133" y="28"/>
                      <a:pt x="64" y="51"/>
                      <a:pt x="1" y="88"/>
                    </a:cubicBezTo>
                    <a:cubicBezTo>
                      <a:pt x="64" y="54"/>
                      <a:pt x="133" y="28"/>
                      <a:pt x="210" y="11"/>
                    </a:cubicBezTo>
                    <a:close/>
                    <a:moveTo>
                      <a:pt x="583" y="1"/>
                    </a:moveTo>
                    <a:cubicBezTo>
                      <a:pt x="659" y="14"/>
                      <a:pt x="729" y="41"/>
                      <a:pt x="789" y="74"/>
                    </a:cubicBezTo>
                    <a:cubicBezTo>
                      <a:pt x="905" y="140"/>
                      <a:pt x="1008" y="260"/>
                      <a:pt x="1078" y="400"/>
                    </a:cubicBezTo>
                    <a:cubicBezTo>
                      <a:pt x="1008" y="260"/>
                      <a:pt x="905" y="140"/>
                      <a:pt x="792" y="74"/>
                    </a:cubicBezTo>
                    <a:cubicBezTo>
                      <a:pt x="729" y="37"/>
                      <a:pt x="659" y="14"/>
                      <a:pt x="5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7257;p43">
                <a:extLst>
                  <a:ext uri="{FF2B5EF4-FFF2-40B4-BE49-F238E27FC236}">
                    <a16:creationId xmlns:a16="http://schemas.microsoft.com/office/drawing/2014/main" id="{4EDE0C60-E9E4-4B91-861F-5948E910F2DE}"/>
                  </a:ext>
                </a:extLst>
              </p:cNvPr>
              <p:cNvSpPr/>
              <p:nvPr/>
            </p:nvSpPr>
            <p:spPr>
              <a:xfrm>
                <a:off x="5003601" y="3907548"/>
                <a:ext cx="4226" cy="500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257" extrusionOk="0">
                    <a:moveTo>
                      <a:pt x="217" y="1"/>
                    </a:moveTo>
                    <a:cubicBezTo>
                      <a:pt x="134" y="67"/>
                      <a:pt x="57" y="157"/>
                      <a:pt x="0" y="257"/>
                    </a:cubicBezTo>
                    <a:lnTo>
                      <a:pt x="0" y="257"/>
                    </a:lnTo>
                    <a:cubicBezTo>
                      <a:pt x="57" y="157"/>
                      <a:pt x="134" y="67"/>
                      <a:pt x="217" y="1"/>
                    </a:cubicBezTo>
                    <a:close/>
                  </a:path>
                </a:pathLst>
              </a:custGeom>
              <a:solidFill>
                <a:srgbClr val="737F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7258;p43">
                <a:extLst>
                  <a:ext uri="{FF2B5EF4-FFF2-40B4-BE49-F238E27FC236}">
                    <a16:creationId xmlns:a16="http://schemas.microsoft.com/office/drawing/2014/main" id="{25A21E55-2124-4EBF-8A71-878FCD5C1B23}"/>
                  </a:ext>
                </a:extLst>
              </p:cNvPr>
              <p:cNvSpPr/>
              <p:nvPr/>
            </p:nvSpPr>
            <p:spPr>
              <a:xfrm>
                <a:off x="5003601" y="3677354"/>
                <a:ext cx="422397" cy="243835"/>
              </a:xfrm>
              <a:custGeom>
                <a:avLst/>
                <a:gdLst/>
                <a:ahLst/>
                <a:cxnLst/>
                <a:rect l="l" t="t" r="r" b="b"/>
                <a:pathLst>
                  <a:path w="21692" h="12522" extrusionOk="0">
                    <a:moveTo>
                      <a:pt x="20947" y="1"/>
                    </a:moveTo>
                    <a:cubicBezTo>
                      <a:pt x="20877" y="1"/>
                      <a:pt x="20807" y="7"/>
                      <a:pt x="20737" y="24"/>
                    </a:cubicBezTo>
                    <a:cubicBezTo>
                      <a:pt x="20660" y="41"/>
                      <a:pt x="20591" y="67"/>
                      <a:pt x="20528" y="101"/>
                    </a:cubicBezTo>
                    <a:lnTo>
                      <a:pt x="9417" y="6510"/>
                    </a:lnTo>
                    <a:lnTo>
                      <a:pt x="290" y="11776"/>
                    </a:lnTo>
                    <a:cubicBezTo>
                      <a:pt x="263" y="11789"/>
                      <a:pt x="240" y="11806"/>
                      <a:pt x="217" y="11823"/>
                    </a:cubicBezTo>
                    <a:cubicBezTo>
                      <a:pt x="134" y="11889"/>
                      <a:pt x="57" y="11979"/>
                      <a:pt x="0" y="12079"/>
                    </a:cubicBezTo>
                    <a:lnTo>
                      <a:pt x="762" y="12521"/>
                    </a:lnTo>
                    <a:cubicBezTo>
                      <a:pt x="839" y="12395"/>
                      <a:pt x="938" y="12282"/>
                      <a:pt x="1052" y="12215"/>
                    </a:cubicBezTo>
                    <a:lnTo>
                      <a:pt x="21293" y="543"/>
                    </a:lnTo>
                    <a:cubicBezTo>
                      <a:pt x="21359" y="506"/>
                      <a:pt x="21419" y="486"/>
                      <a:pt x="21472" y="486"/>
                    </a:cubicBezTo>
                    <a:cubicBezTo>
                      <a:pt x="21589" y="486"/>
                      <a:pt x="21672" y="566"/>
                      <a:pt x="21692" y="703"/>
                    </a:cubicBezTo>
                    <a:cubicBezTo>
                      <a:pt x="21681" y="606"/>
                      <a:pt x="21652" y="506"/>
                      <a:pt x="21605" y="413"/>
                    </a:cubicBezTo>
                    <a:cubicBezTo>
                      <a:pt x="21535" y="273"/>
                      <a:pt x="21432" y="153"/>
                      <a:pt x="21316" y="87"/>
                    </a:cubicBezTo>
                    <a:cubicBezTo>
                      <a:pt x="21256" y="54"/>
                      <a:pt x="21186" y="27"/>
                      <a:pt x="21110" y="14"/>
                    </a:cubicBezTo>
                    <a:cubicBezTo>
                      <a:pt x="21056" y="4"/>
                      <a:pt x="21000" y="1"/>
                      <a:pt x="209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7259;p43">
                <a:extLst>
                  <a:ext uri="{FF2B5EF4-FFF2-40B4-BE49-F238E27FC236}">
                    <a16:creationId xmlns:a16="http://schemas.microsoft.com/office/drawing/2014/main" id="{582FD9E2-F13E-499C-85AA-6E9B7B32D729}"/>
                  </a:ext>
                </a:extLst>
              </p:cNvPr>
              <p:cNvSpPr/>
              <p:nvPr/>
            </p:nvSpPr>
            <p:spPr>
              <a:xfrm>
                <a:off x="5060263" y="3768929"/>
                <a:ext cx="311599" cy="192700"/>
              </a:xfrm>
              <a:custGeom>
                <a:avLst/>
                <a:gdLst/>
                <a:ahLst/>
                <a:cxnLst/>
                <a:rect l="l" t="t" r="r" b="b"/>
                <a:pathLst>
                  <a:path w="16002" h="9896" extrusionOk="0">
                    <a:moveTo>
                      <a:pt x="15804" y="1"/>
                    </a:moveTo>
                    <a:cubicBezTo>
                      <a:pt x="15755" y="1"/>
                      <a:pt x="15700" y="17"/>
                      <a:pt x="15642" y="51"/>
                    </a:cubicBezTo>
                    <a:lnTo>
                      <a:pt x="360" y="8873"/>
                    </a:lnTo>
                    <a:cubicBezTo>
                      <a:pt x="161" y="8989"/>
                      <a:pt x="1" y="9265"/>
                      <a:pt x="1" y="9495"/>
                    </a:cubicBezTo>
                    <a:lnTo>
                      <a:pt x="1" y="9638"/>
                    </a:lnTo>
                    <a:cubicBezTo>
                      <a:pt x="1" y="9801"/>
                      <a:pt x="82" y="9895"/>
                      <a:pt x="201" y="9895"/>
                    </a:cubicBezTo>
                    <a:cubicBezTo>
                      <a:pt x="249" y="9895"/>
                      <a:pt x="303" y="9880"/>
                      <a:pt x="360" y="9847"/>
                    </a:cubicBezTo>
                    <a:lnTo>
                      <a:pt x="15642" y="1023"/>
                    </a:lnTo>
                    <a:cubicBezTo>
                      <a:pt x="15841" y="906"/>
                      <a:pt x="16001" y="630"/>
                      <a:pt x="16001" y="400"/>
                    </a:cubicBezTo>
                    <a:lnTo>
                      <a:pt x="16001" y="257"/>
                    </a:lnTo>
                    <a:cubicBezTo>
                      <a:pt x="16001" y="95"/>
                      <a:pt x="15921" y="1"/>
                      <a:pt x="15804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7260;p43">
                <a:extLst>
                  <a:ext uri="{FF2B5EF4-FFF2-40B4-BE49-F238E27FC236}">
                    <a16:creationId xmlns:a16="http://schemas.microsoft.com/office/drawing/2014/main" id="{C9496816-1C0F-4375-9636-BD5E8C02894C}"/>
                  </a:ext>
                </a:extLst>
              </p:cNvPr>
              <p:cNvSpPr/>
              <p:nvPr/>
            </p:nvSpPr>
            <p:spPr>
              <a:xfrm>
                <a:off x="5060263" y="3826780"/>
                <a:ext cx="311599" cy="192680"/>
              </a:xfrm>
              <a:custGeom>
                <a:avLst/>
                <a:gdLst/>
                <a:ahLst/>
                <a:cxnLst/>
                <a:rect l="l" t="t" r="r" b="b"/>
                <a:pathLst>
                  <a:path w="16002" h="9895" extrusionOk="0">
                    <a:moveTo>
                      <a:pt x="15804" y="1"/>
                    </a:moveTo>
                    <a:cubicBezTo>
                      <a:pt x="15755" y="1"/>
                      <a:pt x="15700" y="17"/>
                      <a:pt x="15642" y="51"/>
                    </a:cubicBezTo>
                    <a:lnTo>
                      <a:pt x="360" y="8872"/>
                    </a:lnTo>
                    <a:cubicBezTo>
                      <a:pt x="161" y="8989"/>
                      <a:pt x="1" y="9268"/>
                      <a:pt x="1" y="9494"/>
                    </a:cubicBezTo>
                    <a:lnTo>
                      <a:pt x="1" y="9637"/>
                    </a:lnTo>
                    <a:cubicBezTo>
                      <a:pt x="1" y="9801"/>
                      <a:pt x="82" y="9895"/>
                      <a:pt x="201" y="9895"/>
                    </a:cubicBezTo>
                    <a:cubicBezTo>
                      <a:pt x="249" y="9895"/>
                      <a:pt x="303" y="9879"/>
                      <a:pt x="360" y="9847"/>
                    </a:cubicBezTo>
                    <a:lnTo>
                      <a:pt x="15642" y="1022"/>
                    </a:lnTo>
                    <a:cubicBezTo>
                      <a:pt x="15841" y="909"/>
                      <a:pt x="16001" y="630"/>
                      <a:pt x="16001" y="400"/>
                    </a:cubicBezTo>
                    <a:lnTo>
                      <a:pt x="16001" y="257"/>
                    </a:lnTo>
                    <a:cubicBezTo>
                      <a:pt x="16001" y="95"/>
                      <a:pt x="15921" y="1"/>
                      <a:pt x="15804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7261;p43">
                <a:extLst>
                  <a:ext uri="{FF2B5EF4-FFF2-40B4-BE49-F238E27FC236}">
                    <a16:creationId xmlns:a16="http://schemas.microsoft.com/office/drawing/2014/main" id="{39CB3688-0923-4EEB-B4FE-5F8752E0E7D4}"/>
                  </a:ext>
                </a:extLst>
              </p:cNvPr>
              <p:cNvSpPr/>
              <p:nvPr/>
            </p:nvSpPr>
            <p:spPr>
              <a:xfrm>
                <a:off x="5060263" y="3884650"/>
                <a:ext cx="311599" cy="192661"/>
              </a:xfrm>
              <a:custGeom>
                <a:avLst/>
                <a:gdLst/>
                <a:ahLst/>
                <a:cxnLst/>
                <a:rect l="l" t="t" r="r" b="b"/>
                <a:pathLst>
                  <a:path w="16002" h="9894" extrusionOk="0">
                    <a:moveTo>
                      <a:pt x="15804" y="0"/>
                    </a:moveTo>
                    <a:cubicBezTo>
                      <a:pt x="15755" y="0"/>
                      <a:pt x="15700" y="16"/>
                      <a:pt x="15642" y="49"/>
                    </a:cubicBezTo>
                    <a:lnTo>
                      <a:pt x="360" y="8874"/>
                    </a:lnTo>
                    <a:cubicBezTo>
                      <a:pt x="161" y="8987"/>
                      <a:pt x="1" y="9266"/>
                      <a:pt x="1" y="9496"/>
                    </a:cubicBezTo>
                    <a:lnTo>
                      <a:pt x="1" y="9639"/>
                    </a:lnTo>
                    <a:cubicBezTo>
                      <a:pt x="1" y="9802"/>
                      <a:pt x="81" y="9894"/>
                      <a:pt x="198" y="9894"/>
                    </a:cubicBezTo>
                    <a:cubicBezTo>
                      <a:pt x="247" y="9894"/>
                      <a:pt x="302" y="9878"/>
                      <a:pt x="360" y="9845"/>
                    </a:cubicBezTo>
                    <a:lnTo>
                      <a:pt x="15642" y="1020"/>
                    </a:lnTo>
                    <a:cubicBezTo>
                      <a:pt x="15841" y="908"/>
                      <a:pt x="16001" y="628"/>
                      <a:pt x="16001" y="398"/>
                    </a:cubicBezTo>
                    <a:lnTo>
                      <a:pt x="16001" y="255"/>
                    </a:lnTo>
                    <a:cubicBezTo>
                      <a:pt x="16001" y="93"/>
                      <a:pt x="15921" y="0"/>
                      <a:pt x="15804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7262;p43">
                <a:extLst>
                  <a:ext uri="{FF2B5EF4-FFF2-40B4-BE49-F238E27FC236}">
                    <a16:creationId xmlns:a16="http://schemas.microsoft.com/office/drawing/2014/main" id="{E47E2E8F-5363-4222-949A-C06E7046E335}"/>
                  </a:ext>
                </a:extLst>
              </p:cNvPr>
              <p:cNvSpPr/>
              <p:nvPr/>
            </p:nvSpPr>
            <p:spPr>
              <a:xfrm>
                <a:off x="5060263" y="3942500"/>
                <a:ext cx="311599" cy="192680"/>
              </a:xfrm>
              <a:custGeom>
                <a:avLst/>
                <a:gdLst/>
                <a:ahLst/>
                <a:cxnLst/>
                <a:rect l="l" t="t" r="r" b="b"/>
                <a:pathLst>
                  <a:path w="16002" h="9895" extrusionOk="0">
                    <a:moveTo>
                      <a:pt x="15802" y="0"/>
                    </a:moveTo>
                    <a:cubicBezTo>
                      <a:pt x="15754" y="0"/>
                      <a:pt x="15699" y="16"/>
                      <a:pt x="15642" y="48"/>
                    </a:cubicBezTo>
                    <a:lnTo>
                      <a:pt x="360" y="8874"/>
                    </a:lnTo>
                    <a:cubicBezTo>
                      <a:pt x="161" y="8986"/>
                      <a:pt x="1" y="9266"/>
                      <a:pt x="1" y="9496"/>
                    </a:cubicBezTo>
                    <a:lnTo>
                      <a:pt x="1" y="9638"/>
                    </a:lnTo>
                    <a:cubicBezTo>
                      <a:pt x="1" y="9801"/>
                      <a:pt x="81" y="9895"/>
                      <a:pt x="198" y="9895"/>
                    </a:cubicBezTo>
                    <a:cubicBezTo>
                      <a:pt x="247" y="9895"/>
                      <a:pt x="302" y="9879"/>
                      <a:pt x="360" y="9844"/>
                    </a:cubicBezTo>
                    <a:lnTo>
                      <a:pt x="15642" y="1023"/>
                    </a:lnTo>
                    <a:cubicBezTo>
                      <a:pt x="15841" y="906"/>
                      <a:pt x="16001" y="627"/>
                      <a:pt x="16001" y="401"/>
                    </a:cubicBezTo>
                    <a:lnTo>
                      <a:pt x="16001" y="255"/>
                    </a:lnTo>
                    <a:cubicBezTo>
                      <a:pt x="16001" y="94"/>
                      <a:pt x="15920" y="0"/>
                      <a:pt x="15802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7263;p43">
                <a:extLst>
                  <a:ext uri="{FF2B5EF4-FFF2-40B4-BE49-F238E27FC236}">
                    <a16:creationId xmlns:a16="http://schemas.microsoft.com/office/drawing/2014/main" id="{D4E6AF37-874B-4542-B2BE-F4CCCFAF5D8B}"/>
                  </a:ext>
                </a:extLst>
              </p:cNvPr>
              <p:cNvSpPr/>
              <p:nvPr/>
            </p:nvSpPr>
            <p:spPr>
              <a:xfrm>
                <a:off x="5060263" y="4000331"/>
                <a:ext cx="311599" cy="192700"/>
              </a:xfrm>
              <a:custGeom>
                <a:avLst/>
                <a:gdLst/>
                <a:ahLst/>
                <a:cxnLst/>
                <a:rect l="l" t="t" r="r" b="b"/>
                <a:pathLst>
                  <a:path w="16002" h="9896" extrusionOk="0">
                    <a:moveTo>
                      <a:pt x="15802" y="1"/>
                    </a:moveTo>
                    <a:cubicBezTo>
                      <a:pt x="15754" y="1"/>
                      <a:pt x="15699" y="16"/>
                      <a:pt x="15642" y="49"/>
                    </a:cubicBezTo>
                    <a:lnTo>
                      <a:pt x="360" y="8873"/>
                    </a:lnTo>
                    <a:cubicBezTo>
                      <a:pt x="161" y="8987"/>
                      <a:pt x="1" y="9266"/>
                      <a:pt x="1" y="9496"/>
                    </a:cubicBezTo>
                    <a:lnTo>
                      <a:pt x="1" y="9639"/>
                    </a:lnTo>
                    <a:cubicBezTo>
                      <a:pt x="1" y="9801"/>
                      <a:pt x="81" y="9895"/>
                      <a:pt x="198" y="9895"/>
                    </a:cubicBezTo>
                    <a:cubicBezTo>
                      <a:pt x="247" y="9895"/>
                      <a:pt x="302" y="9879"/>
                      <a:pt x="360" y="9845"/>
                    </a:cubicBezTo>
                    <a:lnTo>
                      <a:pt x="15642" y="1023"/>
                    </a:lnTo>
                    <a:cubicBezTo>
                      <a:pt x="15841" y="907"/>
                      <a:pt x="16001" y="631"/>
                      <a:pt x="16001" y="402"/>
                    </a:cubicBezTo>
                    <a:lnTo>
                      <a:pt x="16001" y="259"/>
                    </a:lnTo>
                    <a:cubicBezTo>
                      <a:pt x="16001" y="95"/>
                      <a:pt x="15920" y="1"/>
                      <a:pt x="15802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7264;p43">
                <a:extLst>
                  <a:ext uri="{FF2B5EF4-FFF2-40B4-BE49-F238E27FC236}">
                    <a16:creationId xmlns:a16="http://schemas.microsoft.com/office/drawing/2014/main" id="{910B8D3F-1424-4576-90C1-8B53AF7E80B4}"/>
                  </a:ext>
                </a:extLst>
              </p:cNvPr>
              <p:cNvSpPr/>
              <p:nvPr/>
            </p:nvSpPr>
            <p:spPr>
              <a:xfrm>
                <a:off x="5060263" y="4058201"/>
                <a:ext cx="311599" cy="192700"/>
              </a:xfrm>
              <a:custGeom>
                <a:avLst/>
                <a:gdLst/>
                <a:ahLst/>
                <a:cxnLst/>
                <a:rect l="l" t="t" r="r" b="b"/>
                <a:pathLst>
                  <a:path w="16002" h="9896" extrusionOk="0">
                    <a:moveTo>
                      <a:pt x="15804" y="0"/>
                    </a:moveTo>
                    <a:cubicBezTo>
                      <a:pt x="15755" y="0"/>
                      <a:pt x="15700" y="16"/>
                      <a:pt x="15642" y="51"/>
                    </a:cubicBezTo>
                    <a:lnTo>
                      <a:pt x="360" y="8872"/>
                    </a:lnTo>
                    <a:cubicBezTo>
                      <a:pt x="161" y="8989"/>
                      <a:pt x="1" y="9265"/>
                      <a:pt x="1" y="9494"/>
                    </a:cubicBezTo>
                    <a:lnTo>
                      <a:pt x="1" y="9638"/>
                    </a:lnTo>
                    <a:cubicBezTo>
                      <a:pt x="1" y="9801"/>
                      <a:pt x="82" y="9895"/>
                      <a:pt x="200" y="9895"/>
                    </a:cubicBezTo>
                    <a:cubicBezTo>
                      <a:pt x="248" y="9895"/>
                      <a:pt x="303" y="9880"/>
                      <a:pt x="360" y="9847"/>
                    </a:cubicBezTo>
                    <a:lnTo>
                      <a:pt x="15642" y="1022"/>
                    </a:lnTo>
                    <a:cubicBezTo>
                      <a:pt x="15841" y="906"/>
                      <a:pt x="16001" y="629"/>
                      <a:pt x="16001" y="400"/>
                    </a:cubicBezTo>
                    <a:lnTo>
                      <a:pt x="16001" y="257"/>
                    </a:lnTo>
                    <a:cubicBezTo>
                      <a:pt x="16001" y="95"/>
                      <a:pt x="15921" y="0"/>
                      <a:pt x="15804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7265;p43">
                <a:extLst>
                  <a:ext uri="{FF2B5EF4-FFF2-40B4-BE49-F238E27FC236}">
                    <a16:creationId xmlns:a16="http://schemas.microsoft.com/office/drawing/2014/main" id="{C4BF62C1-8B68-43E5-AE1F-3128684D9803}"/>
                  </a:ext>
                </a:extLst>
              </p:cNvPr>
              <p:cNvSpPr/>
              <p:nvPr/>
            </p:nvSpPr>
            <p:spPr>
              <a:xfrm>
                <a:off x="5060263" y="4116032"/>
                <a:ext cx="311599" cy="192700"/>
              </a:xfrm>
              <a:custGeom>
                <a:avLst/>
                <a:gdLst/>
                <a:ahLst/>
                <a:cxnLst/>
                <a:rect l="l" t="t" r="r" b="b"/>
                <a:pathLst>
                  <a:path w="16002" h="9896" extrusionOk="0">
                    <a:moveTo>
                      <a:pt x="15804" y="1"/>
                    </a:moveTo>
                    <a:cubicBezTo>
                      <a:pt x="15755" y="1"/>
                      <a:pt x="15700" y="17"/>
                      <a:pt x="15642" y="51"/>
                    </a:cubicBezTo>
                    <a:lnTo>
                      <a:pt x="360" y="8873"/>
                    </a:lnTo>
                    <a:cubicBezTo>
                      <a:pt x="161" y="8989"/>
                      <a:pt x="1" y="9269"/>
                      <a:pt x="1" y="9495"/>
                    </a:cubicBezTo>
                    <a:lnTo>
                      <a:pt x="1" y="9637"/>
                    </a:lnTo>
                    <a:cubicBezTo>
                      <a:pt x="1" y="9801"/>
                      <a:pt x="82" y="9896"/>
                      <a:pt x="200" y="9896"/>
                    </a:cubicBezTo>
                    <a:cubicBezTo>
                      <a:pt x="248" y="9896"/>
                      <a:pt x="303" y="9880"/>
                      <a:pt x="360" y="9847"/>
                    </a:cubicBezTo>
                    <a:lnTo>
                      <a:pt x="15642" y="1023"/>
                    </a:lnTo>
                    <a:cubicBezTo>
                      <a:pt x="15841" y="909"/>
                      <a:pt x="16001" y="630"/>
                      <a:pt x="16001" y="401"/>
                    </a:cubicBezTo>
                    <a:lnTo>
                      <a:pt x="16001" y="257"/>
                    </a:lnTo>
                    <a:cubicBezTo>
                      <a:pt x="16001" y="95"/>
                      <a:pt x="15921" y="1"/>
                      <a:pt x="15804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7266;p43">
                <a:extLst>
                  <a:ext uri="{FF2B5EF4-FFF2-40B4-BE49-F238E27FC236}">
                    <a16:creationId xmlns:a16="http://schemas.microsoft.com/office/drawing/2014/main" id="{5FD1E2C4-D34F-4C03-ADC1-D59262D6BF00}"/>
                  </a:ext>
                </a:extLst>
              </p:cNvPr>
              <p:cNvSpPr/>
              <p:nvPr/>
            </p:nvSpPr>
            <p:spPr>
              <a:xfrm>
                <a:off x="5060263" y="4173902"/>
                <a:ext cx="311599" cy="192680"/>
              </a:xfrm>
              <a:custGeom>
                <a:avLst/>
                <a:gdLst/>
                <a:ahLst/>
                <a:cxnLst/>
                <a:rect l="l" t="t" r="r" b="b"/>
                <a:pathLst>
                  <a:path w="16002" h="9895" extrusionOk="0">
                    <a:moveTo>
                      <a:pt x="15803" y="1"/>
                    </a:moveTo>
                    <a:cubicBezTo>
                      <a:pt x="15755" y="1"/>
                      <a:pt x="15700" y="17"/>
                      <a:pt x="15642" y="50"/>
                    </a:cubicBezTo>
                    <a:lnTo>
                      <a:pt x="360" y="8874"/>
                    </a:lnTo>
                    <a:cubicBezTo>
                      <a:pt x="161" y="8988"/>
                      <a:pt x="1" y="9267"/>
                      <a:pt x="1" y="9496"/>
                    </a:cubicBezTo>
                    <a:lnTo>
                      <a:pt x="1" y="9639"/>
                    </a:lnTo>
                    <a:cubicBezTo>
                      <a:pt x="1" y="9802"/>
                      <a:pt x="81" y="9894"/>
                      <a:pt x="199" y="9894"/>
                    </a:cubicBezTo>
                    <a:cubicBezTo>
                      <a:pt x="247" y="9894"/>
                      <a:pt x="302" y="9879"/>
                      <a:pt x="360" y="9846"/>
                    </a:cubicBezTo>
                    <a:lnTo>
                      <a:pt x="15642" y="1021"/>
                    </a:lnTo>
                    <a:cubicBezTo>
                      <a:pt x="15841" y="908"/>
                      <a:pt x="16001" y="628"/>
                      <a:pt x="16001" y="399"/>
                    </a:cubicBezTo>
                    <a:lnTo>
                      <a:pt x="16001" y="256"/>
                    </a:lnTo>
                    <a:cubicBezTo>
                      <a:pt x="16001" y="93"/>
                      <a:pt x="15921" y="1"/>
                      <a:pt x="15803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7267;p43">
                <a:extLst>
                  <a:ext uri="{FF2B5EF4-FFF2-40B4-BE49-F238E27FC236}">
                    <a16:creationId xmlns:a16="http://schemas.microsoft.com/office/drawing/2014/main" id="{B36E04E4-3616-47D5-B9FE-8985916C2CC7}"/>
                  </a:ext>
                </a:extLst>
              </p:cNvPr>
              <p:cNvSpPr/>
              <p:nvPr/>
            </p:nvSpPr>
            <p:spPr>
              <a:xfrm>
                <a:off x="5060263" y="4231772"/>
                <a:ext cx="311599" cy="192680"/>
              </a:xfrm>
              <a:custGeom>
                <a:avLst/>
                <a:gdLst/>
                <a:ahLst/>
                <a:cxnLst/>
                <a:rect l="l" t="t" r="r" b="b"/>
                <a:pathLst>
                  <a:path w="16002" h="9895" extrusionOk="0">
                    <a:moveTo>
                      <a:pt x="15802" y="0"/>
                    </a:moveTo>
                    <a:cubicBezTo>
                      <a:pt x="15754" y="0"/>
                      <a:pt x="15699" y="16"/>
                      <a:pt x="15642" y="48"/>
                    </a:cubicBezTo>
                    <a:lnTo>
                      <a:pt x="360" y="8873"/>
                    </a:lnTo>
                    <a:cubicBezTo>
                      <a:pt x="161" y="8986"/>
                      <a:pt x="1" y="9266"/>
                      <a:pt x="1" y="9495"/>
                    </a:cubicBezTo>
                    <a:lnTo>
                      <a:pt x="1" y="9638"/>
                    </a:lnTo>
                    <a:cubicBezTo>
                      <a:pt x="1" y="9801"/>
                      <a:pt x="81" y="9894"/>
                      <a:pt x="198" y="9894"/>
                    </a:cubicBezTo>
                    <a:cubicBezTo>
                      <a:pt x="247" y="9894"/>
                      <a:pt x="302" y="9878"/>
                      <a:pt x="360" y="9845"/>
                    </a:cubicBezTo>
                    <a:lnTo>
                      <a:pt x="15642" y="1023"/>
                    </a:lnTo>
                    <a:cubicBezTo>
                      <a:pt x="15841" y="906"/>
                      <a:pt x="16001" y="627"/>
                      <a:pt x="16001" y="400"/>
                    </a:cubicBezTo>
                    <a:lnTo>
                      <a:pt x="16001" y="257"/>
                    </a:lnTo>
                    <a:cubicBezTo>
                      <a:pt x="16001" y="94"/>
                      <a:pt x="15920" y="0"/>
                      <a:pt x="15802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7268;p43">
                <a:extLst>
                  <a:ext uri="{FF2B5EF4-FFF2-40B4-BE49-F238E27FC236}">
                    <a16:creationId xmlns:a16="http://schemas.microsoft.com/office/drawing/2014/main" id="{6AA6D1D1-3D05-4E4E-B49C-B0AF86F99963}"/>
                  </a:ext>
                </a:extLst>
              </p:cNvPr>
              <p:cNvSpPr/>
              <p:nvPr/>
            </p:nvSpPr>
            <p:spPr>
              <a:xfrm>
                <a:off x="5060263" y="4289603"/>
                <a:ext cx="311599" cy="192680"/>
              </a:xfrm>
              <a:custGeom>
                <a:avLst/>
                <a:gdLst/>
                <a:ahLst/>
                <a:cxnLst/>
                <a:rect l="l" t="t" r="r" b="b"/>
                <a:pathLst>
                  <a:path w="16002" h="9895" extrusionOk="0">
                    <a:moveTo>
                      <a:pt x="15802" y="1"/>
                    </a:moveTo>
                    <a:cubicBezTo>
                      <a:pt x="15754" y="1"/>
                      <a:pt x="15699" y="16"/>
                      <a:pt x="15642" y="49"/>
                    </a:cubicBezTo>
                    <a:lnTo>
                      <a:pt x="360" y="8874"/>
                    </a:lnTo>
                    <a:cubicBezTo>
                      <a:pt x="161" y="8986"/>
                      <a:pt x="1" y="9266"/>
                      <a:pt x="1" y="9496"/>
                    </a:cubicBezTo>
                    <a:lnTo>
                      <a:pt x="1" y="9638"/>
                    </a:lnTo>
                    <a:cubicBezTo>
                      <a:pt x="1" y="9801"/>
                      <a:pt x="81" y="9895"/>
                      <a:pt x="198" y="9895"/>
                    </a:cubicBezTo>
                    <a:cubicBezTo>
                      <a:pt x="247" y="9895"/>
                      <a:pt x="302" y="9879"/>
                      <a:pt x="360" y="9844"/>
                    </a:cubicBezTo>
                    <a:lnTo>
                      <a:pt x="15642" y="1023"/>
                    </a:lnTo>
                    <a:cubicBezTo>
                      <a:pt x="15841" y="907"/>
                      <a:pt x="16001" y="631"/>
                      <a:pt x="16001" y="401"/>
                    </a:cubicBezTo>
                    <a:lnTo>
                      <a:pt x="16001" y="258"/>
                    </a:lnTo>
                    <a:cubicBezTo>
                      <a:pt x="16001" y="95"/>
                      <a:pt x="15920" y="1"/>
                      <a:pt x="15802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0" name="Google Shape;7269;p43">
              <a:extLst>
                <a:ext uri="{FF2B5EF4-FFF2-40B4-BE49-F238E27FC236}">
                  <a16:creationId xmlns:a16="http://schemas.microsoft.com/office/drawing/2014/main" id="{E92F1FF3-62E0-4B33-993C-FA3450E23F2A}"/>
                </a:ext>
              </a:extLst>
            </p:cNvPr>
            <p:cNvSpPr/>
            <p:nvPr/>
          </p:nvSpPr>
          <p:spPr>
            <a:xfrm flipH="1">
              <a:off x="5577250" y="4428800"/>
              <a:ext cx="390700" cy="169700"/>
            </a:xfrm>
            <a:custGeom>
              <a:avLst/>
              <a:gdLst/>
              <a:ahLst/>
              <a:cxnLst/>
              <a:rect l="l" t="t" r="r" b="b"/>
              <a:pathLst>
                <a:path w="15628" h="6788" extrusionOk="0">
                  <a:moveTo>
                    <a:pt x="7813" y="0"/>
                  </a:moveTo>
                  <a:cubicBezTo>
                    <a:pt x="5991" y="0"/>
                    <a:pt x="4169" y="332"/>
                    <a:pt x="2778" y="995"/>
                  </a:cubicBezTo>
                  <a:cubicBezTo>
                    <a:pt x="1" y="2320"/>
                    <a:pt x="1" y="4468"/>
                    <a:pt x="2778" y="5792"/>
                  </a:cubicBezTo>
                  <a:cubicBezTo>
                    <a:pt x="4169" y="6456"/>
                    <a:pt x="5991" y="6788"/>
                    <a:pt x="7813" y="6788"/>
                  </a:cubicBezTo>
                  <a:cubicBezTo>
                    <a:pt x="9635" y="6788"/>
                    <a:pt x="11457" y="6456"/>
                    <a:pt x="12847" y="5792"/>
                  </a:cubicBezTo>
                  <a:cubicBezTo>
                    <a:pt x="15628" y="4468"/>
                    <a:pt x="15628" y="2320"/>
                    <a:pt x="12847" y="995"/>
                  </a:cubicBezTo>
                  <a:cubicBezTo>
                    <a:pt x="11457" y="332"/>
                    <a:pt x="9635" y="0"/>
                    <a:pt x="781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7270;p43">
              <a:extLst>
                <a:ext uri="{FF2B5EF4-FFF2-40B4-BE49-F238E27FC236}">
                  <a16:creationId xmlns:a16="http://schemas.microsoft.com/office/drawing/2014/main" id="{355242E4-F470-4C79-AFF3-681149F07EA4}"/>
                </a:ext>
              </a:extLst>
            </p:cNvPr>
            <p:cNvSpPr/>
            <p:nvPr/>
          </p:nvSpPr>
          <p:spPr>
            <a:xfrm flipH="1">
              <a:off x="5412099" y="4003635"/>
              <a:ext cx="234375" cy="264750"/>
            </a:xfrm>
            <a:custGeom>
              <a:avLst/>
              <a:gdLst/>
              <a:ahLst/>
              <a:cxnLst/>
              <a:rect l="l" t="t" r="r" b="b"/>
              <a:pathLst>
                <a:path w="9375" h="10590" extrusionOk="0">
                  <a:moveTo>
                    <a:pt x="2354" y="1"/>
                  </a:moveTo>
                  <a:cubicBezTo>
                    <a:pt x="2002" y="1"/>
                    <a:pt x="1668" y="62"/>
                    <a:pt x="1368" y="195"/>
                  </a:cubicBezTo>
                  <a:cubicBezTo>
                    <a:pt x="0" y="797"/>
                    <a:pt x="316" y="2630"/>
                    <a:pt x="2129" y="3704"/>
                  </a:cubicBezTo>
                  <a:cubicBezTo>
                    <a:pt x="3942" y="4776"/>
                    <a:pt x="6640" y="6090"/>
                    <a:pt x="7575" y="8135"/>
                  </a:cubicBezTo>
                  <a:lnTo>
                    <a:pt x="9374" y="10590"/>
                  </a:lnTo>
                  <a:lnTo>
                    <a:pt x="9354" y="7663"/>
                  </a:lnTo>
                  <a:cubicBezTo>
                    <a:pt x="9241" y="6359"/>
                    <a:pt x="8063" y="3744"/>
                    <a:pt x="6563" y="2171"/>
                  </a:cubicBezTo>
                  <a:cubicBezTo>
                    <a:pt x="5371" y="921"/>
                    <a:pt x="3717" y="1"/>
                    <a:pt x="23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7271;p43">
              <a:extLst>
                <a:ext uri="{FF2B5EF4-FFF2-40B4-BE49-F238E27FC236}">
                  <a16:creationId xmlns:a16="http://schemas.microsoft.com/office/drawing/2014/main" id="{462CFB19-47BB-49E4-90DE-0F05F4A316A5}"/>
                </a:ext>
              </a:extLst>
            </p:cNvPr>
            <p:cNvSpPr/>
            <p:nvPr/>
          </p:nvSpPr>
          <p:spPr>
            <a:xfrm flipH="1">
              <a:off x="5403624" y="4026085"/>
              <a:ext cx="191975" cy="213475"/>
            </a:xfrm>
            <a:custGeom>
              <a:avLst/>
              <a:gdLst/>
              <a:ahLst/>
              <a:cxnLst/>
              <a:rect l="l" t="t" r="r" b="b"/>
              <a:pathLst>
                <a:path w="7679" h="8539" extrusionOk="0">
                  <a:moveTo>
                    <a:pt x="105" y="1"/>
                  </a:moveTo>
                  <a:cubicBezTo>
                    <a:pt x="63" y="1"/>
                    <a:pt x="28" y="29"/>
                    <a:pt x="15" y="72"/>
                  </a:cubicBezTo>
                  <a:cubicBezTo>
                    <a:pt x="1" y="122"/>
                    <a:pt x="31" y="176"/>
                    <a:pt x="81" y="188"/>
                  </a:cubicBezTo>
                  <a:cubicBezTo>
                    <a:pt x="2307" y="801"/>
                    <a:pt x="6218" y="4100"/>
                    <a:pt x="7479" y="8471"/>
                  </a:cubicBezTo>
                  <a:cubicBezTo>
                    <a:pt x="7492" y="8511"/>
                    <a:pt x="7528" y="8538"/>
                    <a:pt x="7572" y="8538"/>
                  </a:cubicBezTo>
                  <a:cubicBezTo>
                    <a:pt x="7582" y="8538"/>
                    <a:pt x="7588" y="8538"/>
                    <a:pt x="7599" y="8534"/>
                  </a:cubicBezTo>
                  <a:cubicBezTo>
                    <a:pt x="7648" y="8521"/>
                    <a:pt x="7678" y="8468"/>
                    <a:pt x="7662" y="8418"/>
                  </a:cubicBezTo>
                  <a:cubicBezTo>
                    <a:pt x="6384" y="3980"/>
                    <a:pt x="2399" y="627"/>
                    <a:pt x="134" y="6"/>
                  </a:cubicBezTo>
                  <a:cubicBezTo>
                    <a:pt x="124" y="2"/>
                    <a:pt x="114" y="1"/>
                    <a:pt x="1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7272;p43">
              <a:extLst>
                <a:ext uri="{FF2B5EF4-FFF2-40B4-BE49-F238E27FC236}">
                  <a16:creationId xmlns:a16="http://schemas.microsoft.com/office/drawing/2014/main" id="{D68AA0C2-D708-4D80-99F2-9805039C2CC9}"/>
                </a:ext>
              </a:extLst>
            </p:cNvPr>
            <p:cNvSpPr/>
            <p:nvPr/>
          </p:nvSpPr>
          <p:spPr>
            <a:xfrm flipH="1">
              <a:off x="5412024" y="4141985"/>
              <a:ext cx="198325" cy="170150"/>
            </a:xfrm>
            <a:custGeom>
              <a:avLst/>
              <a:gdLst/>
              <a:ahLst/>
              <a:cxnLst/>
              <a:rect l="l" t="t" r="r" b="b"/>
              <a:pathLst>
                <a:path w="7933" h="6806" extrusionOk="0">
                  <a:moveTo>
                    <a:pt x="2293" y="1"/>
                  </a:moveTo>
                  <a:cubicBezTo>
                    <a:pt x="726" y="1"/>
                    <a:pt x="0" y="1021"/>
                    <a:pt x="631" y="1976"/>
                  </a:cubicBezTo>
                  <a:cubicBezTo>
                    <a:pt x="1173" y="2797"/>
                    <a:pt x="3242" y="3127"/>
                    <a:pt x="4942" y="4091"/>
                  </a:cubicBezTo>
                  <a:cubicBezTo>
                    <a:pt x="6475" y="4963"/>
                    <a:pt x="7473" y="6094"/>
                    <a:pt x="7746" y="6806"/>
                  </a:cubicBezTo>
                  <a:lnTo>
                    <a:pt x="7932" y="5389"/>
                  </a:lnTo>
                  <a:cubicBezTo>
                    <a:pt x="7174" y="2052"/>
                    <a:pt x="4090" y="63"/>
                    <a:pt x="2427" y="3"/>
                  </a:cubicBezTo>
                  <a:cubicBezTo>
                    <a:pt x="2382" y="1"/>
                    <a:pt x="2337" y="1"/>
                    <a:pt x="22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7273;p43">
              <a:extLst>
                <a:ext uri="{FF2B5EF4-FFF2-40B4-BE49-F238E27FC236}">
                  <a16:creationId xmlns:a16="http://schemas.microsoft.com/office/drawing/2014/main" id="{4E19E76B-1522-477C-9BB8-7DEE06F239CB}"/>
                </a:ext>
              </a:extLst>
            </p:cNvPr>
            <p:cNvSpPr/>
            <p:nvPr/>
          </p:nvSpPr>
          <p:spPr>
            <a:xfrm flipH="1">
              <a:off x="5407699" y="4165335"/>
              <a:ext cx="159300" cy="126925"/>
            </a:xfrm>
            <a:custGeom>
              <a:avLst/>
              <a:gdLst/>
              <a:ahLst/>
              <a:cxnLst/>
              <a:rect l="l" t="t" r="r" b="b"/>
              <a:pathLst>
                <a:path w="6372" h="5077" extrusionOk="0">
                  <a:moveTo>
                    <a:pt x="98" y="1"/>
                  </a:moveTo>
                  <a:cubicBezTo>
                    <a:pt x="45" y="1"/>
                    <a:pt x="5" y="39"/>
                    <a:pt x="5" y="90"/>
                  </a:cubicBezTo>
                  <a:cubicBezTo>
                    <a:pt x="1" y="144"/>
                    <a:pt x="41" y="187"/>
                    <a:pt x="94" y="190"/>
                  </a:cubicBezTo>
                  <a:cubicBezTo>
                    <a:pt x="1458" y="247"/>
                    <a:pt x="4482" y="1332"/>
                    <a:pt x="6178" y="5020"/>
                  </a:cubicBezTo>
                  <a:cubicBezTo>
                    <a:pt x="6192" y="5057"/>
                    <a:pt x="6228" y="5077"/>
                    <a:pt x="6265" y="5077"/>
                  </a:cubicBezTo>
                  <a:cubicBezTo>
                    <a:pt x="6278" y="5077"/>
                    <a:pt x="6292" y="5073"/>
                    <a:pt x="6305" y="5067"/>
                  </a:cubicBezTo>
                  <a:cubicBezTo>
                    <a:pt x="6352" y="5047"/>
                    <a:pt x="6372" y="4990"/>
                    <a:pt x="6352" y="4940"/>
                  </a:cubicBezTo>
                  <a:cubicBezTo>
                    <a:pt x="4619" y="1175"/>
                    <a:pt x="1608" y="64"/>
                    <a:pt x="105" y="1"/>
                  </a:cubicBezTo>
                  <a:cubicBezTo>
                    <a:pt x="103" y="1"/>
                    <a:pt x="101" y="1"/>
                    <a:pt x="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7274;p43">
              <a:extLst>
                <a:ext uri="{FF2B5EF4-FFF2-40B4-BE49-F238E27FC236}">
                  <a16:creationId xmlns:a16="http://schemas.microsoft.com/office/drawing/2014/main" id="{832368B0-E02C-4D6C-87EA-F234CD4440AF}"/>
                </a:ext>
              </a:extLst>
            </p:cNvPr>
            <p:cNvSpPr/>
            <p:nvPr/>
          </p:nvSpPr>
          <p:spPr>
            <a:xfrm flipH="1">
              <a:off x="5639350" y="4435650"/>
              <a:ext cx="110200" cy="95225"/>
            </a:xfrm>
            <a:custGeom>
              <a:avLst/>
              <a:gdLst/>
              <a:ahLst/>
              <a:cxnLst/>
              <a:rect l="l" t="t" r="r" b="b"/>
              <a:pathLst>
                <a:path w="4408" h="3809" extrusionOk="0">
                  <a:moveTo>
                    <a:pt x="415" y="1"/>
                  </a:moveTo>
                  <a:cubicBezTo>
                    <a:pt x="292" y="1"/>
                    <a:pt x="241" y="307"/>
                    <a:pt x="143" y="705"/>
                  </a:cubicBezTo>
                  <a:cubicBezTo>
                    <a:pt x="46" y="1091"/>
                    <a:pt x="0" y="1400"/>
                    <a:pt x="183" y="1630"/>
                  </a:cubicBezTo>
                  <a:cubicBezTo>
                    <a:pt x="445" y="1966"/>
                    <a:pt x="851" y="2032"/>
                    <a:pt x="1174" y="2285"/>
                  </a:cubicBezTo>
                  <a:cubicBezTo>
                    <a:pt x="1613" y="2631"/>
                    <a:pt x="1633" y="3236"/>
                    <a:pt x="2099" y="3526"/>
                  </a:cubicBezTo>
                  <a:cubicBezTo>
                    <a:pt x="2403" y="3717"/>
                    <a:pt x="2776" y="3809"/>
                    <a:pt x="3145" y="3809"/>
                  </a:cubicBezTo>
                  <a:cubicBezTo>
                    <a:pt x="3385" y="3809"/>
                    <a:pt x="3624" y="3770"/>
                    <a:pt x="3842" y="3695"/>
                  </a:cubicBezTo>
                  <a:cubicBezTo>
                    <a:pt x="4408" y="3496"/>
                    <a:pt x="4317" y="3190"/>
                    <a:pt x="4258" y="3067"/>
                  </a:cubicBezTo>
                  <a:cubicBezTo>
                    <a:pt x="4218" y="2990"/>
                    <a:pt x="4148" y="2933"/>
                    <a:pt x="4081" y="2884"/>
                  </a:cubicBezTo>
                  <a:cubicBezTo>
                    <a:pt x="3625" y="2542"/>
                    <a:pt x="3200" y="2205"/>
                    <a:pt x="2817" y="1783"/>
                  </a:cubicBezTo>
                  <a:cubicBezTo>
                    <a:pt x="2564" y="1510"/>
                    <a:pt x="1876" y="362"/>
                    <a:pt x="1876" y="362"/>
                  </a:cubicBezTo>
                  <a:cubicBezTo>
                    <a:pt x="1728" y="433"/>
                    <a:pt x="1512" y="466"/>
                    <a:pt x="1290" y="466"/>
                  </a:cubicBezTo>
                  <a:cubicBezTo>
                    <a:pt x="913" y="466"/>
                    <a:pt x="518" y="370"/>
                    <a:pt x="409" y="196"/>
                  </a:cubicBezTo>
                  <a:lnTo>
                    <a:pt x="432" y="3"/>
                  </a:lnTo>
                  <a:cubicBezTo>
                    <a:pt x="426" y="2"/>
                    <a:pt x="420" y="1"/>
                    <a:pt x="4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7275;p43">
              <a:extLst>
                <a:ext uri="{FF2B5EF4-FFF2-40B4-BE49-F238E27FC236}">
                  <a16:creationId xmlns:a16="http://schemas.microsoft.com/office/drawing/2014/main" id="{6B89FD80-2965-45FD-8E09-4DB8CD818585}"/>
                </a:ext>
              </a:extLst>
            </p:cNvPr>
            <p:cNvSpPr/>
            <p:nvPr/>
          </p:nvSpPr>
          <p:spPr>
            <a:xfrm flipH="1">
              <a:off x="5658075" y="4405775"/>
              <a:ext cx="82075" cy="103225"/>
            </a:xfrm>
            <a:custGeom>
              <a:avLst/>
              <a:gdLst/>
              <a:ahLst/>
              <a:cxnLst/>
              <a:rect l="l" t="t" r="r" b="b"/>
              <a:pathLst>
                <a:path w="3283" h="4129" extrusionOk="0">
                  <a:moveTo>
                    <a:pt x="200" y="0"/>
                  </a:moveTo>
                  <a:lnTo>
                    <a:pt x="33" y="1391"/>
                  </a:lnTo>
                  <a:cubicBezTo>
                    <a:pt x="0" y="1707"/>
                    <a:pt x="259" y="1987"/>
                    <a:pt x="722" y="2383"/>
                  </a:cubicBezTo>
                  <a:cubicBezTo>
                    <a:pt x="1184" y="2782"/>
                    <a:pt x="1769" y="3709"/>
                    <a:pt x="2185" y="3942"/>
                  </a:cubicBezTo>
                  <a:cubicBezTo>
                    <a:pt x="2423" y="4075"/>
                    <a:pt x="2622" y="4129"/>
                    <a:pt x="2782" y="4129"/>
                  </a:cubicBezTo>
                  <a:cubicBezTo>
                    <a:pt x="2904" y="4129"/>
                    <a:pt x="3004" y="4097"/>
                    <a:pt x="3080" y="4045"/>
                  </a:cubicBezTo>
                  <a:cubicBezTo>
                    <a:pt x="3263" y="3923"/>
                    <a:pt x="3283" y="3829"/>
                    <a:pt x="2834" y="3370"/>
                  </a:cubicBezTo>
                  <a:lnTo>
                    <a:pt x="2834" y="3367"/>
                  </a:lnTo>
                  <a:cubicBezTo>
                    <a:pt x="2698" y="3244"/>
                    <a:pt x="2567" y="3118"/>
                    <a:pt x="2441" y="2978"/>
                  </a:cubicBezTo>
                  <a:cubicBezTo>
                    <a:pt x="2278" y="2802"/>
                    <a:pt x="1936" y="2263"/>
                    <a:pt x="1709" y="1904"/>
                  </a:cubicBezTo>
                  <a:cubicBezTo>
                    <a:pt x="1573" y="1684"/>
                    <a:pt x="1473" y="1421"/>
                    <a:pt x="1506" y="1132"/>
                  </a:cubicBezTo>
                  <a:cubicBezTo>
                    <a:pt x="1537" y="843"/>
                    <a:pt x="1617" y="100"/>
                    <a:pt x="1617" y="100"/>
                  </a:cubicBezTo>
                  <a:lnTo>
                    <a:pt x="200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7276;p43">
              <a:extLst>
                <a:ext uri="{FF2B5EF4-FFF2-40B4-BE49-F238E27FC236}">
                  <a16:creationId xmlns:a16="http://schemas.microsoft.com/office/drawing/2014/main" id="{029B9A54-805C-46BB-BF7D-A6DEECEBE65D}"/>
                </a:ext>
              </a:extLst>
            </p:cNvPr>
            <p:cNvSpPr/>
            <p:nvPr/>
          </p:nvSpPr>
          <p:spPr>
            <a:xfrm flipH="1">
              <a:off x="5751875" y="4478000"/>
              <a:ext cx="108625" cy="96900"/>
            </a:xfrm>
            <a:custGeom>
              <a:avLst/>
              <a:gdLst/>
              <a:ahLst/>
              <a:cxnLst/>
              <a:rect l="l" t="t" r="r" b="b"/>
              <a:pathLst>
                <a:path w="4345" h="3876" extrusionOk="0">
                  <a:moveTo>
                    <a:pt x="363" y="1"/>
                  </a:moveTo>
                  <a:cubicBezTo>
                    <a:pt x="278" y="1"/>
                    <a:pt x="207" y="279"/>
                    <a:pt x="140" y="531"/>
                  </a:cubicBezTo>
                  <a:cubicBezTo>
                    <a:pt x="64" y="820"/>
                    <a:pt x="0" y="1160"/>
                    <a:pt x="54" y="1313"/>
                  </a:cubicBezTo>
                  <a:cubicBezTo>
                    <a:pt x="150" y="1596"/>
                    <a:pt x="566" y="1869"/>
                    <a:pt x="749" y="2114"/>
                  </a:cubicBezTo>
                  <a:cubicBezTo>
                    <a:pt x="929" y="2357"/>
                    <a:pt x="1088" y="2727"/>
                    <a:pt x="1341" y="3036"/>
                  </a:cubicBezTo>
                  <a:cubicBezTo>
                    <a:pt x="1701" y="3478"/>
                    <a:pt x="2362" y="3768"/>
                    <a:pt x="2871" y="3857"/>
                  </a:cubicBezTo>
                  <a:cubicBezTo>
                    <a:pt x="2938" y="3869"/>
                    <a:pt x="3020" y="3875"/>
                    <a:pt x="3110" y="3875"/>
                  </a:cubicBezTo>
                  <a:cubicBezTo>
                    <a:pt x="3607" y="3875"/>
                    <a:pt x="4345" y="3691"/>
                    <a:pt x="4202" y="3269"/>
                  </a:cubicBezTo>
                  <a:cubicBezTo>
                    <a:pt x="4039" y="2793"/>
                    <a:pt x="3397" y="2297"/>
                    <a:pt x="2928" y="1869"/>
                  </a:cubicBezTo>
                  <a:cubicBezTo>
                    <a:pt x="2335" y="1330"/>
                    <a:pt x="1946" y="255"/>
                    <a:pt x="1863" y="2"/>
                  </a:cubicBezTo>
                  <a:lnTo>
                    <a:pt x="1863" y="215"/>
                  </a:lnTo>
                  <a:cubicBezTo>
                    <a:pt x="1863" y="371"/>
                    <a:pt x="1400" y="419"/>
                    <a:pt x="1162" y="419"/>
                  </a:cubicBezTo>
                  <a:cubicBezTo>
                    <a:pt x="1146" y="419"/>
                    <a:pt x="1131" y="418"/>
                    <a:pt x="1118" y="418"/>
                  </a:cubicBezTo>
                  <a:cubicBezTo>
                    <a:pt x="782" y="404"/>
                    <a:pt x="483" y="285"/>
                    <a:pt x="373" y="165"/>
                  </a:cubicBezTo>
                  <a:lnTo>
                    <a:pt x="373" y="2"/>
                  </a:lnTo>
                  <a:cubicBezTo>
                    <a:pt x="370" y="1"/>
                    <a:pt x="366" y="1"/>
                    <a:pt x="3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7277;p43">
              <a:extLst>
                <a:ext uri="{FF2B5EF4-FFF2-40B4-BE49-F238E27FC236}">
                  <a16:creationId xmlns:a16="http://schemas.microsoft.com/office/drawing/2014/main" id="{11C6FBE8-9348-4F39-B5F1-0FB5A985B6B9}"/>
                </a:ext>
              </a:extLst>
            </p:cNvPr>
            <p:cNvSpPr/>
            <p:nvPr/>
          </p:nvSpPr>
          <p:spPr>
            <a:xfrm flipH="1">
              <a:off x="5768925" y="4447525"/>
              <a:ext cx="82275" cy="100225"/>
            </a:xfrm>
            <a:custGeom>
              <a:avLst/>
              <a:gdLst/>
              <a:ahLst/>
              <a:cxnLst/>
              <a:rect l="l" t="t" r="r" b="b"/>
              <a:pathLst>
                <a:path w="3291" h="4009" extrusionOk="0">
                  <a:moveTo>
                    <a:pt x="1" y="0"/>
                  </a:moveTo>
                  <a:lnTo>
                    <a:pt x="1" y="1384"/>
                  </a:lnTo>
                  <a:lnTo>
                    <a:pt x="1" y="1421"/>
                  </a:lnTo>
                  <a:lnTo>
                    <a:pt x="7" y="1424"/>
                  </a:lnTo>
                  <a:cubicBezTo>
                    <a:pt x="81" y="1734"/>
                    <a:pt x="763" y="2558"/>
                    <a:pt x="1152" y="3094"/>
                  </a:cubicBezTo>
                  <a:cubicBezTo>
                    <a:pt x="1412" y="3453"/>
                    <a:pt x="1907" y="3912"/>
                    <a:pt x="2499" y="3992"/>
                  </a:cubicBezTo>
                  <a:cubicBezTo>
                    <a:pt x="2581" y="4003"/>
                    <a:pt x="2657" y="4008"/>
                    <a:pt x="2727" y="4008"/>
                  </a:cubicBezTo>
                  <a:cubicBezTo>
                    <a:pt x="3128" y="4008"/>
                    <a:pt x="3291" y="3827"/>
                    <a:pt x="2981" y="3464"/>
                  </a:cubicBezTo>
                  <a:cubicBezTo>
                    <a:pt x="2835" y="3333"/>
                    <a:pt x="2689" y="3207"/>
                    <a:pt x="2556" y="3088"/>
                  </a:cubicBezTo>
                  <a:cubicBezTo>
                    <a:pt x="2143" y="2708"/>
                    <a:pt x="1828" y="2070"/>
                    <a:pt x="1648" y="1634"/>
                  </a:cubicBezTo>
                  <a:cubicBezTo>
                    <a:pt x="1544" y="1384"/>
                    <a:pt x="1491" y="1121"/>
                    <a:pt x="1491" y="852"/>
                  </a:cubicBezTo>
                  <a:lnTo>
                    <a:pt x="1491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7278;p43">
              <a:extLst>
                <a:ext uri="{FF2B5EF4-FFF2-40B4-BE49-F238E27FC236}">
                  <a16:creationId xmlns:a16="http://schemas.microsoft.com/office/drawing/2014/main" id="{C41560E1-78A5-4A1C-95DD-F1AC6D8CF09F}"/>
                </a:ext>
              </a:extLst>
            </p:cNvPr>
            <p:cNvSpPr/>
            <p:nvPr/>
          </p:nvSpPr>
          <p:spPr>
            <a:xfrm flipH="1">
              <a:off x="5653150" y="3895325"/>
              <a:ext cx="219500" cy="562250"/>
            </a:xfrm>
            <a:custGeom>
              <a:avLst/>
              <a:gdLst/>
              <a:ahLst/>
              <a:cxnLst/>
              <a:rect l="l" t="t" r="r" b="b"/>
              <a:pathLst>
                <a:path w="8780" h="22490" extrusionOk="0">
                  <a:moveTo>
                    <a:pt x="7758" y="1"/>
                  </a:moveTo>
                  <a:lnTo>
                    <a:pt x="1155" y="371"/>
                  </a:lnTo>
                  <a:cubicBezTo>
                    <a:pt x="1" y="2892"/>
                    <a:pt x="1198" y="11780"/>
                    <a:pt x="1198" y="11780"/>
                  </a:cubicBezTo>
                  <a:cubicBezTo>
                    <a:pt x="1162" y="12189"/>
                    <a:pt x="696" y="12994"/>
                    <a:pt x="520" y="14794"/>
                  </a:cubicBezTo>
                  <a:cubicBezTo>
                    <a:pt x="314" y="16926"/>
                    <a:pt x="842" y="22271"/>
                    <a:pt x="842" y="22271"/>
                  </a:cubicBezTo>
                  <a:cubicBezTo>
                    <a:pt x="842" y="22271"/>
                    <a:pt x="1179" y="22490"/>
                    <a:pt x="1660" y="22490"/>
                  </a:cubicBezTo>
                  <a:cubicBezTo>
                    <a:pt x="1868" y="22490"/>
                    <a:pt x="2103" y="22449"/>
                    <a:pt x="2349" y="22331"/>
                  </a:cubicBezTo>
                  <a:cubicBezTo>
                    <a:pt x="2349" y="22331"/>
                    <a:pt x="3770" y="14278"/>
                    <a:pt x="4035" y="12163"/>
                  </a:cubicBezTo>
                  <a:cubicBezTo>
                    <a:pt x="4269" y="10313"/>
                    <a:pt x="4717" y="5973"/>
                    <a:pt x="4717" y="5973"/>
                  </a:cubicBezTo>
                  <a:lnTo>
                    <a:pt x="5988" y="12152"/>
                  </a:lnTo>
                  <a:cubicBezTo>
                    <a:pt x="5988" y="12152"/>
                    <a:pt x="5500" y="13217"/>
                    <a:pt x="5423" y="14005"/>
                  </a:cubicBezTo>
                  <a:cubicBezTo>
                    <a:pt x="5303" y="15249"/>
                    <a:pt x="5433" y="20642"/>
                    <a:pt x="5433" y="20642"/>
                  </a:cubicBezTo>
                  <a:cubicBezTo>
                    <a:pt x="5433" y="20642"/>
                    <a:pt x="5795" y="20916"/>
                    <a:pt x="6494" y="20916"/>
                  </a:cubicBezTo>
                  <a:cubicBezTo>
                    <a:pt x="6623" y="20916"/>
                    <a:pt x="6764" y="20907"/>
                    <a:pt x="6917" y="20885"/>
                  </a:cubicBezTo>
                  <a:cubicBezTo>
                    <a:pt x="6917" y="20885"/>
                    <a:pt x="8569" y="13367"/>
                    <a:pt x="8699" y="11870"/>
                  </a:cubicBezTo>
                  <a:cubicBezTo>
                    <a:pt x="8779" y="10975"/>
                    <a:pt x="7758" y="1"/>
                    <a:pt x="775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7279;p43">
              <a:extLst>
                <a:ext uri="{FF2B5EF4-FFF2-40B4-BE49-F238E27FC236}">
                  <a16:creationId xmlns:a16="http://schemas.microsoft.com/office/drawing/2014/main" id="{16F68792-E0E6-4BA3-B1F1-402AD517AB7F}"/>
                </a:ext>
              </a:extLst>
            </p:cNvPr>
            <p:cNvSpPr/>
            <p:nvPr/>
          </p:nvSpPr>
          <p:spPr>
            <a:xfrm flipH="1">
              <a:off x="5687675" y="3967950"/>
              <a:ext cx="67050" cy="212825"/>
            </a:xfrm>
            <a:custGeom>
              <a:avLst/>
              <a:gdLst/>
              <a:ahLst/>
              <a:cxnLst/>
              <a:rect l="l" t="t" r="r" b="b"/>
              <a:pathLst>
                <a:path w="2682" h="8513" extrusionOk="0">
                  <a:moveTo>
                    <a:pt x="2682" y="0"/>
                  </a:moveTo>
                  <a:lnTo>
                    <a:pt x="2682" y="0"/>
                  </a:lnTo>
                  <a:cubicBezTo>
                    <a:pt x="1960" y="676"/>
                    <a:pt x="373" y="1005"/>
                    <a:pt x="373" y="1005"/>
                  </a:cubicBezTo>
                  <a:lnTo>
                    <a:pt x="0" y="3068"/>
                  </a:lnTo>
                  <a:lnTo>
                    <a:pt x="1118" y="8512"/>
                  </a:lnTo>
                  <a:lnTo>
                    <a:pt x="383" y="3051"/>
                  </a:lnTo>
                  <a:lnTo>
                    <a:pt x="806" y="1247"/>
                  </a:lnTo>
                  <a:cubicBezTo>
                    <a:pt x="1927" y="938"/>
                    <a:pt x="2682" y="0"/>
                    <a:pt x="26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7280;p43">
              <a:extLst>
                <a:ext uri="{FF2B5EF4-FFF2-40B4-BE49-F238E27FC236}">
                  <a16:creationId xmlns:a16="http://schemas.microsoft.com/office/drawing/2014/main" id="{5AE1B254-7AFD-4426-ADFF-D0076432CF32}"/>
                </a:ext>
              </a:extLst>
            </p:cNvPr>
            <p:cNvSpPr/>
            <p:nvPr/>
          </p:nvSpPr>
          <p:spPr>
            <a:xfrm flipH="1">
              <a:off x="5825550" y="3804125"/>
              <a:ext cx="66625" cy="96475"/>
            </a:xfrm>
            <a:custGeom>
              <a:avLst/>
              <a:gdLst/>
              <a:ahLst/>
              <a:cxnLst/>
              <a:rect l="l" t="t" r="r" b="b"/>
              <a:pathLst>
                <a:path w="2665" h="3859" extrusionOk="0">
                  <a:moveTo>
                    <a:pt x="589" y="1"/>
                  </a:moveTo>
                  <a:cubicBezTo>
                    <a:pt x="376" y="988"/>
                    <a:pt x="66" y="2755"/>
                    <a:pt x="54" y="2921"/>
                  </a:cubicBezTo>
                  <a:cubicBezTo>
                    <a:pt x="43" y="3087"/>
                    <a:pt x="0" y="3749"/>
                    <a:pt x="545" y="3859"/>
                  </a:cubicBezTo>
                  <a:lnTo>
                    <a:pt x="2295" y="2455"/>
                  </a:lnTo>
                  <a:lnTo>
                    <a:pt x="2664" y="635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7281;p43">
              <a:extLst>
                <a:ext uri="{FF2B5EF4-FFF2-40B4-BE49-F238E27FC236}">
                  <a16:creationId xmlns:a16="http://schemas.microsoft.com/office/drawing/2014/main" id="{9B19E99E-676E-4BBF-BFD1-330B7206EA7F}"/>
                </a:ext>
              </a:extLst>
            </p:cNvPr>
            <p:cNvSpPr/>
            <p:nvPr/>
          </p:nvSpPr>
          <p:spPr>
            <a:xfrm flipH="1">
              <a:off x="5615150" y="3784000"/>
              <a:ext cx="73225" cy="77775"/>
            </a:xfrm>
            <a:custGeom>
              <a:avLst/>
              <a:gdLst/>
              <a:ahLst/>
              <a:cxnLst/>
              <a:rect l="l" t="t" r="r" b="b"/>
              <a:pathLst>
                <a:path w="2929" h="3111" extrusionOk="0">
                  <a:moveTo>
                    <a:pt x="1947" y="0"/>
                  </a:moveTo>
                  <a:lnTo>
                    <a:pt x="1" y="892"/>
                  </a:lnTo>
                  <a:lnTo>
                    <a:pt x="1402" y="3110"/>
                  </a:lnTo>
                  <a:lnTo>
                    <a:pt x="2928" y="1800"/>
                  </a:lnTo>
                  <a:lnTo>
                    <a:pt x="1947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7282;p43">
              <a:extLst>
                <a:ext uri="{FF2B5EF4-FFF2-40B4-BE49-F238E27FC236}">
                  <a16:creationId xmlns:a16="http://schemas.microsoft.com/office/drawing/2014/main" id="{1E9C9D86-6EAA-4549-862F-92B4F63AFF6A}"/>
                </a:ext>
              </a:extLst>
            </p:cNvPr>
            <p:cNvSpPr/>
            <p:nvPr/>
          </p:nvSpPr>
          <p:spPr>
            <a:xfrm flipH="1">
              <a:off x="5633350" y="3683700"/>
              <a:ext cx="98500" cy="136175"/>
            </a:xfrm>
            <a:custGeom>
              <a:avLst/>
              <a:gdLst/>
              <a:ahLst/>
              <a:cxnLst/>
              <a:rect l="l" t="t" r="r" b="b"/>
              <a:pathLst>
                <a:path w="3940" h="5447" extrusionOk="0">
                  <a:moveTo>
                    <a:pt x="0" y="0"/>
                  </a:moveTo>
                  <a:lnTo>
                    <a:pt x="1713" y="5443"/>
                  </a:lnTo>
                  <a:cubicBezTo>
                    <a:pt x="1759" y="5446"/>
                    <a:pt x="1803" y="5447"/>
                    <a:pt x="1847" y="5447"/>
                  </a:cubicBezTo>
                  <a:cubicBezTo>
                    <a:pt x="3133" y="5447"/>
                    <a:pt x="3939" y="4272"/>
                    <a:pt x="3939" y="4272"/>
                  </a:cubicBezTo>
                  <a:cubicBezTo>
                    <a:pt x="3939" y="4272"/>
                    <a:pt x="2785" y="1893"/>
                    <a:pt x="2415" y="1129"/>
                  </a:cubicBezTo>
                  <a:cubicBezTo>
                    <a:pt x="2046" y="367"/>
                    <a:pt x="975" y="11"/>
                    <a:pt x="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7283;p43">
              <a:extLst>
                <a:ext uri="{FF2B5EF4-FFF2-40B4-BE49-F238E27FC236}">
                  <a16:creationId xmlns:a16="http://schemas.microsoft.com/office/drawing/2014/main" id="{0B652948-4DF6-4BF0-B32B-A1813372B0F4}"/>
                </a:ext>
              </a:extLst>
            </p:cNvPr>
            <p:cNvSpPr/>
            <p:nvPr/>
          </p:nvSpPr>
          <p:spPr>
            <a:xfrm flipH="1">
              <a:off x="5671550" y="3683700"/>
              <a:ext cx="177300" cy="240825"/>
            </a:xfrm>
            <a:custGeom>
              <a:avLst/>
              <a:gdLst/>
              <a:ahLst/>
              <a:cxnLst/>
              <a:rect l="l" t="t" r="r" b="b"/>
              <a:pathLst>
                <a:path w="7092" h="9633" extrusionOk="0">
                  <a:moveTo>
                    <a:pt x="4540" y="0"/>
                  </a:moveTo>
                  <a:lnTo>
                    <a:pt x="2242" y="71"/>
                  </a:lnTo>
                  <a:cubicBezTo>
                    <a:pt x="1361" y="283"/>
                    <a:pt x="656" y="886"/>
                    <a:pt x="286" y="1667"/>
                  </a:cubicBezTo>
                  <a:cubicBezTo>
                    <a:pt x="4" y="2263"/>
                    <a:pt x="0" y="2954"/>
                    <a:pt x="217" y="3576"/>
                  </a:cubicBezTo>
                  <a:lnTo>
                    <a:pt x="1247" y="6564"/>
                  </a:lnTo>
                  <a:cubicBezTo>
                    <a:pt x="1247" y="6564"/>
                    <a:pt x="765" y="7732"/>
                    <a:pt x="203" y="8836"/>
                  </a:cubicBezTo>
                  <a:cubicBezTo>
                    <a:pt x="1228" y="9406"/>
                    <a:pt x="2353" y="9633"/>
                    <a:pt x="3387" y="9633"/>
                  </a:cubicBezTo>
                  <a:cubicBezTo>
                    <a:pt x="4968" y="9633"/>
                    <a:pt x="6336" y="9104"/>
                    <a:pt x="6806" y="8466"/>
                  </a:cubicBezTo>
                  <a:cubicBezTo>
                    <a:pt x="6839" y="8240"/>
                    <a:pt x="6793" y="7233"/>
                    <a:pt x="6856" y="6085"/>
                  </a:cubicBezTo>
                  <a:cubicBezTo>
                    <a:pt x="6923" y="4861"/>
                    <a:pt x="7092" y="3480"/>
                    <a:pt x="6899" y="2725"/>
                  </a:cubicBezTo>
                  <a:cubicBezTo>
                    <a:pt x="6543" y="1321"/>
                    <a:pt x="5874" y="0"/>
                    <a:pt x="454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7284;p43">
              <a:extLst>
                <a:ext uri="{FF2B5EF4-FFF2-40B4-BE49-F238E27FC236}">
                  <a16:creationId xmlns:a16="http://schemas.microsoft.com/office/drawing/2014/main" id="{E7311ED2-A6E7-4B50-B627-1D3D105591EC}"/>
                </a:ext>
              </a:extLst>
            </p:cNvPr>
            <p:cNvSpPr/>
            <p:nvPr/>
          </p:nvSpPr>
          <p:spPr>
            <a:xfrm flipH="1">
              <a:off x="5802425" y="3685450"/>
              <a:ext cx="80350" cy="152725"/>
            </a:xfrm>
            <a:custGeom>
              <a:avLst/>
              <a:gdLst/>
              <a:ahLst/>
              <a:cxnLst/>
              <a:rect l="l" t="t" r="r" b="b"/>
              <a:pathLst>
                <a:path w="3214" h="6109" extrusionOk="0">
                  <a:moveTo>
                    <a:pt x="3213" y="1"/>
                  </a:moveTo>
                  <a:lnTo>
                    <a:pt x="3213" y="1"/>
                  </a:lnTo>
                  <a:cubicBezTo>
                    <a:pt x="2328" y="124"/>
                    <a:pt x="1031" y="303"/>
                    <a:pt x="585" y="2402"/>
                  </a:cubicBezTo>
                  <a:cubicBezTo>
                    <a:pt x="130" y="4531"/>
                    <a:pt x="0" y="5273"/>
                    <a:pt x="0" y="5273"/>
                  </a:cubicBezTo>
                  <a:cubicBezTo>
                    <a:pt x="0" y="5273"/>
                    <a:pt x="717" y="6108"/>
                    <a:pt x="2168" y="6108"/>
                  </a:cubicBezTo>
                  <a:cubicBezTo>
                    <a:pt x="2176" y="6108"/>
                    <a:pt x="2184" y="6108"/>
                    <a:pt x="2192" y="6108"/>
                  </a:cubicBezTo>
                  <a:lnTo>
                    <a:pt x="2647" y="4495"/>
                  </a:lnTo>
                  <a:lnTo>
                    <a:pt x="321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7285;p43">
              <a:extLst>
                <a:ext uri="{FF2B5EF4-FFF2-40B4-BE49-F238E27FC236}">
                  <a16:creationId xmlns:a16="http://schemas.microsoft.com/office/drawing/2014/main" id="{1354DCF2-866F-4AD5-B66D-5EBB3B27AFF6}"/>
                </a:ext>
              </a:extLst>
            </p:cNvPr>
            <p:cNvSpPr/>
            <p:nvPr/>
          </p:nvSpPr>
          <p:spPr>
            <a:xfrm flipH="1">
              <a:off x="5812475" y="3784000"/>
              <a:ext cx="12350" cy="60400"/>
            </a:xfrm>
            <a:custGeom>
              <a:avLst/>
              <a:gdLst/>
              <a:ahLst/>
              <a:cxnLst/>
              <a:rect l="l" t="t" r="r" b="b"/>
              <a:pathLst>
                <a:path w="494" h="2416" extrusionOk="0">
                  <a:moveTo>
                    <a:pt x="480" y="0"/>
                  </a:moveTo>
                  <a:lnTo>
                    <a:pt x="480" y="0"/>
                  </a:lnTo>
                  <a:cubicBezTo>
                    <a:pt x="300" y="772"/>
                    <a:pt x="1" y="1720"/>
                    <a:pt x="1" y="1720"/>
                  </a:cubicBezTo>
                  <a:lnTo>
                    <a:pt x="240" y="2415"/>
                  </a:lnTo>
                  <a:cubicBezTo>
                    <a:pt x="493" y="1345"/>
                    <a:pt x="480" y="0"/>
                    <a:pt x="48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7286;p43">
              <a:extLst>
                <a:ext uri="{FF2B5EF4-FFF2-40B4-BE49-F238E27FC236}">
                  <a16:creationId xmlns:a16="http://schemas.microsoft.com/office/drawing/2014/main" id="{4B27260F-936D-4C1D-935B-05B34B8C7EA0}"/>
                </a:ext>
              </a:extLst>
            </p:cNvPr>
            <p:cNvSpPr/>
            <p:nvPr/>
          </p:nvSpPr>
          <p:spPr>
            <a:xfrm flipH="1">
              <a:off x="5789875" y="3616175"/>
              <a:ext cx="29050" cy="113525"/>
            </a:xfrm>
            <a:custGeom>
              <a:avLst/>
              <a:gdLst/>
              <a:ahLst/>
              <a:cxnLst/>
              <a:rect l="l" t="t" r="r" b="b"/>
              <a:pathLst>
                <a:path w="1162" h="4541" extrusionOk="0">
                  <a:moveTo>
                    <a:pt x="1" y="1"/>
                  </a:moveTo>
                  <a:lnTo>
                    <a:pt x="1" y="3383"/>
                  </a:lnTo>
                  <a:cubicBezTo>
                    <a:pt x="1" y="4022"/>
                    <a:pt x="520" y="4541"/>
                    <a:pt x="1162" y="4541"/>
                  </a:cubicBezTo>
                  <a:lnTo>
                    <a:pt x="11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7287;p43">
              <a:extLst>
                <a:ext uri="{FF2B5EF4-FFF2-40B4-BE49-F238E27FC236}">
                  <a16:creationId xmlns:a16="http://schemas.microsoft.com/office/drawing/2014/main" id="{85FB9313-81BF-4294-B4E2-61FE33247037}"/>
                </a:ext>
              </a:extLst>
            </p:cNvPr>
            <p:cNvSpPr/>
            <p:nvPr/>
          </p:nvSpPr>
          <p:spPr>
            <a:xfrm flipH="1">
              <a:off x="5689175" y="3536500"/>
              <a:ext cx="135650" cy="186900"/>
            </a:xfrm>
            <a:custGeom>
              <a:avLst/>
              <a:gdLst/>
              <a:ahLst/>
              <a:cxnLst/>
              <a:rect l="l" t="t" r="r" b="b"/>
              <a:pathLst>
                <a:path w="5426" h="7476" extrusionOk="0">
                  <a:moveTo>
                    <a:pt x="4640" y="1"/>
                  </a:moveTo>
                  <a:cubicBezTo>
                    <a:pt x="4574" y="607"/>
                    <a:pt x="4185" y="1561"/>
                    <a:pt x="3171" y="2116"/>
                  </a:cubicBezTo>
                  <a:cubicBezTo>
                    <a:pt x="2243" y="2627"/>
                    <a:pt x="1530" y="2649"/>
                    <a:pt x="1414" y="2649"/>
                  </a:cubicBezTo>
                  <a:cubicBezTo>
                    <a:pt x="1403" y="2649"/>
                    <a:pt x="1398" y="2649"/>
                    <a:pt x="1398" y="2649"/>
                  </a:cubicBezTo>
                  <a:cubicBezTo>
                    <a:pt x="1321" y="2387"/>
                    <a:pt x="1050" y="2248"/>
                    <a:pt x="779" y="2248"/>
                  </a:cubicBezTo>
                  <a:cubicBezTo>
                    <a:pt x="603" y="2248"/>
                    <a:pt x="427" y="2307"/>
                    <a:pt x="306" y="2429"/>
                  </a:cubicBezTo>
                  <a:cubicBezTo>
                    <a:pt x="1" y="2742"/>
                    <a:pt x="20" y="3607"/>
                    <a:pt x="546" y="3956"/>
                  </a:cubicBezTo>
                  <a:cubicBezTo>
                    <a:pt x="699" y="4058"/>
                    <a:pt x="835" y="4094"/>
                    <a:pt x="951" y="4094"/>
                  </a:cubicBezTo>
                  <a:cubicBezTo>
                    <a:pt x="1235" y="4094"/>
                    <a:pt x="1398" y="3876"/>
                    <a:pt x="1398" y="3876"/>
                  </a:cubicBezTo>
                  <a:lnTo>
                    <a:pt x="1398" y="6148"/>
                  </a:lnTo>
                  <a:cubicBezTo>
                    <a:pt x="1398" y="6148"/>
                    <a:pt x="1790" y="6787"/>
                    <a:pt x="2409" y="7206"/>
                  </a:cubicBezTo>
                  <a:cubicBezTo>
                    <a:pt x="2680" y="7391"/>
                    <a:pt x="3008" y="7475"/>
                    <a:pt x="3293" y="7475"/>
                  </a:cubicBezTo>
                  <a:cubicBezTo>
                    <a:pt x="3659" y="7475"/>
                    <a:pt x="3956" y="7337"/>
                    <a:pt x="3979" y="7096"/>
                  </a:cubicBezTo>
                  <a:cubicBezTo>
                    <a:pt x="4022" y="6664"/>
                    <a:pt x="3360" y="5899"/>
                    <a:pt x="3360" y="5899"/>
                  </a:cubicBezTo>
                  <a:lnTo>
                    <a:pt x="3360" y="4961"/>
                  </a:lnTo>
                  <a:cubicBezTo>
                    <a:pt x="3658" y="5011"/>
                    <a:pt x="3961" y="5055"/>
                    <a:pt x="4208" y="5055"/>
                  </a:cubicBezTo>
                  <a:cubicBezTo>
                    <a:pt x="4358" y="5055"/>
                    <a:pt x="4488" y="5039"/>
                    <a:pt x="4585" y="4998"/>
                  </a:cubicBezTo>
                  <a:cubicBezTo>
                    <a:pt x="4837" y="4884"/>
                    <a:pt x="5346" y="4499"/>
                    <a:pt x="5383" y="2935"/>
                  </a:cubicBezTo>
                  <a:cubicBezTo>
                    <a:pt x="5426" y="1089"/>
                    <a:pt x="4993" y="208"/>
                    <a:pt x="4640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7288;p43">
              <a:extLst>
                <a:ext uri="{FF2B5EF4-FFF2-40B4-BE49-F238E27FC236}">
                  <a16:creationId xmlns:a16="http://schemas.microsoft.com/office/drawing/2014/main" id="{AA805D38-0685-48B0-8A64-7359017F50A1}"/>
                </a:ext>
              </a:extLst>
            </p:cNvPr>
            <p:cNvSpPr/>
            <p:nvPr/>
          </p:nvSpPr>
          <p:spPr>
            <a:xfrm flipH="1">
              <a:off x="5733825" y="3595125"/>
              <a:ext cx="10100" cy="10275"/>
            </a:xfrm>
            <a:custGeom>
              <a:avLst/>
              <a:gdLst/>
              <a:ahLst/>
              <a:cxnLst/>
              <a:rect l="l" t="t" r="r" b="b"/>
              <a:pathLst>
                <a:path w="404" h="411" extrusionOk="0">
                  <a:moveTo>
                    <a:pt x="206" y="1"/>
                  </a:moveTo>
                  <a:cubicBezTo>
                    <a:pt x="202" y="1"/>
                    <a:pt x="198" y="1"/>
                    <a:pt x="194" y="1"/>
                  </a:cubicBezTo>
                  <a:cubicBezTo>
                    <a:pt x="84" y="8"/>
                    <a:pt x="1" y="101"/>
                    <a:pt x="7" y="214"/>
                  </a:cubicBezTo>
                  <a:cubicBezTo>
                    <a:pt x="11" y="325"/>
                    <a:pt x="101" y="410"/>
                    <a:pt x="208" y="410"/>
                  </a:cubicBezTo>
                  <a:cubicBezTo>
                    <a:pt x="210" y="410"/>
                    <a:pt x="212" y="410"/>
                    <a:pt x="214" y="410"/>
                  </a:cubicBezTo>
                  <a:cubicBezTo>
                    <a:pt x="320" y="404"/>
                    <a:pt x="403" y="307"/>
                    <a:pt x="400" y="198"/>
                  </a:cubicBezTo>
                  <a:cubicBezTo>
                    <a:pt x="394" y="89"/>
                    <a:pt x="307" y="1"/>
                    <a:pt x="2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7289;p43">
              <a:extLst>
                <a:ext uri="{FF2B5EF4-FFF2-40B4-BE49-F238E27FC236}">
                  <a16:creationId xmlns:a16="http://schemas.microsoft.com/office/drawing/2014/main" id="{4E5F2E53-3FA4-467A-9F49-14958E2C7917}"/>
                </a:ext>
              </a:extLst>
            </p:cNvPr>
            <p:cNvSpPr/>
            <p:nvPr/>
          </p:nvSpPr>
          <p:spPr>
            <a:xfrm flipH="1">
              <a:off x="5721175" y="3633150"/>
              <a:ext cx="12425" cy="8025"/>
            </a:xfrm>
            <a:custGeom>
              <a:avLst/>
              <a:gdLst/>
              <a:ahLst/>
              <a:cxnLst/>
              <a:rect l="l" t="t" r="r" b="b"/>
              <a:pathLst>
                <a:path w="497" h="321" extrusionOk="0">
                  <a:moveTo>
                    <a:pt x="37" y="0"/>
                  </a:moveTo>
                  <a:lnTo>
                    <a:pt x="37" y="0"/>
                  </a:lnTo>
                  <a:cubicBezTo>
                    <a:pt x="1" y="130"/>
                    <a:pt x="73" y="269"/>
                    <a:pt x="200" y="309"/>
                  </a:cubicBezTo>
                  <a:cubicBezTo>
                    <a:pt x="223" y="317"/>
                    <a:pt x="246" y="320"/>
                    <a:pt x="269" y="320"/>
                  </a:cubicBezTo>
                  <a:cubicBezTo>
                    <a:pt x="370" y="320"/>
                    <a:pt x="464" y="252"/>
                    <a:pt x="496" y="146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7290;p43">
              <a:extLst>
                <a:ext uri="{FF2B5EF4-FFF2-40B4-BE49-F238E27FC236}">
                  <a16:creationId xmlns:a16="http://schemas.microsoft.com/office/drawing/2014/main" id="{6EBED3D5-C809-4B56-9628-CB1521B581C9}"/>
                </a:ext>
              </a:extLst>
            </p:cNvPr>
            <p:cNvSpPr/>
            <p:nvPr/>
          </p:nvSpPr>
          <p:spPr>
            <a:xfrm flipH="1">
              <a:off x="5691850" y="3575275"/>
              <a:ext cx="11725" cy="9650"/>
            </a:xfrm>
            <a:custGeom>
              <a:avLst/>
              <a:gdLst/>
              <a:ahLst/>
              <a:cxnLst/>
              <a:rect l="l" t="t" r="r" b="b"/>
              <a:pathLst>
                <a:path w="469" h="386" extrusionOk="0">
                  <a:moveTo>
                    <a:pt x="197" y="1"/>
                  </a:moveTo>
                  <a:cubicBezTo>
                    <a:pt x="121" y="1"/>
                    <a:pt x="46" y="39"/>
                    <a:pt x="0" y="110"/>
                  </a:cubicBezTo>
                  <a:lnTo>
                    <a:pt x="400" y="386"/>
                  </a:lnTo>
                  <a:cubicBezTo>
                    <a:pt x="469" y="273"/>
                    <a:pt x="439" y="120"/>
                    <a:pt x="329" y="43"/>
                  </a:cubicBezTo>
                  <a:cubicBezTo>
                    <a:pt x="288" y="15"/>
                    <a:pt x="242" y="1"/>
                    <a:pt x="1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7291;p43">
              <a:extLst>
                <a:ext uri="{FF2B5EF4-FFF2-40B4-BE49-F238E27FC236}">
                  <a16:creationId xmlns:a16="http://schemas.microsoft.com/office/drawing/2014/main" id="{DC1203B9-8821-4F77-BB78-D0041DAD0DBF}"/>
                </a:ext>
              </a:extLst>
            </p:cNvPr>
            <p:cNvSpPr/>
            <p:nvPr/>
          </p:nvSpPr>
          <p:spPr>
            <a:xfrm flipH="1">
              <a:off x="5695725" y="3591575"/>
              <a:ext cx="10200" cy="10250"/>
            </a:xfrm>
            <a:custGeom>
              <a:avLst/>
              <a:gdLst/>
              <a:ahLst/>
              <a:cxnLst/>
              <a:rect l="l" t="t" r="r" b="b"/>
              <a:pathLst>
                <a:path w="408" h="410" extrusionOk="0">
                  <a:moveTo>
                    <a:pt x="201" y="0"/>
                  </a:moveTo>
                  <a:cubicBezTo>
                    <a:pt x="199" y="0"/>
                    <a:pt x="197" y="0"/>
                    <a:pt x="194" y="0"/>
                  </a:cubicBezTo>
                  <a:cubicBezTo>
                    <a:pt x="84" y="7"/>
                    <a:pt x="1" y="103"/>
                    <a:pt x="8" y="213"/>
                  </a:cubicBezTo>
                  <a:cubicBezTo>
                    <a:pt x="14" y="324"/>
                    <a:pt x="101" y="409"/>
                    <a:pt x="208" y="409"/>
                  </a:cubicBezTo>
                  <a:cubicBezTo>
                    <a:pt x="210" y="409"/>
                    <a:pt x="212" y="409"/>
                    <a:pt x="214" y="409"/>
                  </a:cubicBezTo>
                  <a:cubicBezTo>
                    <a:pt x="323" y="403"/>
                    <a:pt x="407" y="309"/>
                    <a:pt x="400" y="196"/>
                  </a:cubicBezTo>
                  <a:cubicBezTo>
                    <a:pt x="394" y="86"/>
                    <a:pt x="304" y="0"/>
                    <a:pt x="2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7292;p43">
              <a:extLst>
                <a:ext uri="{FF2B5EF4-FFF2-40B4-BE49-F238E27FC236}">
                  <a16:creationId xmlns:a16="http://schemas.microsoft.com/office/drawing/2014/main" id="{6AFAC58E-9790-4810-92DA-6379D83651D5}"/>
                </a:ext>
              </a:extLst>
            </p:cNvPr>
            <p:cNvSpPr/>
            <p:nvPr/>
          </p:nvSpPr>
          <p:spPr>
            <a:xfrm flipH="1">
              <a:off x="5702725" y="3593650"/>
              <a:ext cx="16400" cy="29625"/>
            </a:xfrm>
            <a:custGeom>
              <a:avLst/>
              <a:gdLst/>
              <a:ahLst/>
              <a:cxnLst/>
              <a:rect l="l" t="t" r="r" b="b"/>
              <a:pathLst>
                <a:path w="656" h="1185" extrusionOk="0">
                  <a:moveTo>
                    <a:pt x="0" y="0"/>
                  </a:moveTo>
                  <a:lnTo>
                    <a:pt x="30" y="1184"/>
                  </a:lnTo>
                  <a:lnTo>
                    <a:pt x="656" y="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7293;p43">
              <a:extLst>
                <a:ext uri="{FF2B5EF4-FFF2-40B4-BE49-F238E27FC236}">
                  <a16:creationId xmlns:a16="http://schemas.microsoft.com/office/drawing/2014/main" id="{0EDB1719-74E1-439E-8797-0131A535DDC7}"/>
                </a:ext>
              </a:extLst>
            </p:cNvPr>
            <p:cNvSpPr/>
            <p:nvPr/>
          </p:nvSpPr>
          <p:spPr>
            <a:xfrm flipH="1">
              <a:off x="5740825" y="3641200"/>
              <a:ext cx="42500" cy="27125"/>
            </a:xfrm>
            <a:custGeom>
              <a:avLst/>
              <a:gdLst/>
              <a:ahLst/>
              <a:cxnLst/>
              <a:rect l="l" t="t" r="r" b="b"/>
              <a:pathLst>
                <a:path w="1700" h="1085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57" y="257"/>
                    <a:pt x="363" y="523"/>
                  </a:cubicBezTo>
                  <a:cubicBezTo>
                    <a:pt x="672" y="786"/>
                    <a:pt x="1700" y="1085"/>
                    <a:pt x="1700" y="1085"/>
                  </a:cubicBezTo>
                  <a:lnTo>
                    <a:pt x="1700" y="773"/>
                  </a:lnTo>
                  <a:cubicBezTo>
                    <a:pt x="1198" y="706"/>
                    <a:pt x="163" y="410"/>
                    <a:pt x="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7294;p43">
              <a:extLst>
                <a:ext uri="{FF2B5EF4-FFF2-40B4-BE49-F238E27FC236}">
                  <a16:creationId xmlns:a16="http://schemas.microsoft.com/office/drawing/2014/main" id="{7987C0E8-2F6D-4073-9944-B7DE0AEBBDB7}"/>
                </a:ext>
              </a:extLst>
            </p:cNvPr>
            <p:cNvSpPr/>
            <p:nvPr/>
          </p:nvSpPr>
          <p:spPr>
            <a:xfrm flipH="1">
              <a:off x="5534975" y="3781250"/>
              <a:ext cx="184900" cy="214825"/>
            </a:xfrm>
            <a:custGeom>
              <a:avLst/>
              <a:gdLst/>
              <a:ahLst/>
              <a:cxnLst/>
              <a:rect l="l" t="t" r="r" b="b"/>
              <a:pathLst>
                <a:path w="7396" h="8593" extrusionOk="0">
                  <a:moveTo>
                    <a:pt x="7395" y="1"/>
                  </a:moveTo>
                  <a:lnTo>
                    <a:pt x="1687" y="1504"/>
                  </a:lnTo>
                  <a:lnTo>
                    <a:pt x="0" y="8592"/>
                  </a:lnTo>
                  <a:lnTo>
                    <a:pt x="5429" y="7016"/>
                  </a:lnTo>
                  <a:lnTo>
                    <a:pt x="73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7295;p43">
              <a:extLst>
                <a:ext uri="{FF2B5EF4-FFF2-40B4-BE49-F238E27FC236}">
                  <a16:creationId xmlns:a16="http://schemas.microsoft.com/office/drawing/2014/main" id="{2C53812D-B281-43CB-AA6B-20C2C4E7E94C}"/>
                </a:ext>
              </a:extLst>
            </p:cNvPr>
            <p:cNvSpPr/>
            <p:nvPr/>
          </p:nvSpPr>
          <p:spPr>
            <a:xfrm flipH="1">
              <a:off x="5569425" y="3904075"/>
              <a:ext cx="1500" cy="5350"/>
            </a:xfrm>
            <a:custGeom>
              <a:avLst/>
              <a:gdLst/>
              <a:ahLst/>
              <a:cxnLst/>
              <a:rect l="l" t="t" r="r" b="b"/>
              <a:pathLst>
                <a:path w="60" h="214" extrusionOk="0">
                  <a:moveTo>
                    <a:pt x="0" y="1"/>
                  </a:moveTo>
                  <a:lnTo>
                    <a:pt x="0" y="214"/>
                  </a:lnTo>
                  <a:lnTo>
                    <a:pt x="60" y="214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7296;p43">
              <a:extLst>
                <a:ext uri="{FF2B5EF4-FFF2-40B4-BE49-F238E27FC236}">
                  <a16:creationId xmlns:a16="http://schemas.microsoft.com/office/drawing/2014/main" id="{79486CF5-C7D1-44D7-9FB6-F2AA28E3BF4A}"/>
                </a:ext>
              </a:extLst>
            </p:cNvPr>
            <p:cNvSpPr/>
            <p:nvPr/>
          </p:nvSpPr>
          <p:spPr>
            <a:xfrm flipH="1">
              <a:off x="5569425" y="3898500"/>
              <a:ext cx="27800" cy="12925"/>
            </a:xfrm>
            <a:custGeom>
              <a:avLst/>
              <a:gdLst/>
              <a:ahLst/>
              <a:cxnLst/>
              <a:rect l="l" t="t" r="r" b="b"/>
              <a:pathLst>
                <a:path w="1112" h="517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141"/>
                    <a:pt x="343" y="517"/>
                    <a:pt x="959" y="517"/>
                  </a:cubicBezTo>
                  <a:lnTo>
                    <a:pt x="1032" y="517"/>
                  </a:lnTo>
                  <a:lnTo>
                    <a:pt x="1052" y="437"/>
                  </a:lnTo>
                  <a:lnTo>
                    <a:pt x="1112" y="2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1B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7297;p43">
              <a:extLst>
                <a:ext uri="{FF2B5EF4-FFF2-40B4-BE49-F238E27FC236}">
                  <a16:creationId xmlns:a16="http://schemas.microsoft.com/office/drawing/2014/main" id="{85FEFC61-712B-448A-A092-2CABE1DCE811}"/>
                </a:ext>
              </a:extLst>
            </p:cNvPr>
            <p:cNvSpPr/>
            <p:nvPr/>
          </p:nvSpPr>
          <p:spPr>
            <a:xfrm flipH="1">
              <a:off x="5703225" y="3925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2F3C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7298;p43">
              <a:extLst>
                <a:ext uri="{FF2B5EF4-FFF2-40B4-BE49-F238E27FC236}">
                  <a16:creationId xmlns:a16="http://schemas.microsoft.com/office/drawing/2014/main" id="{BD5660B1-3288-4B61-8486-FDE739B47BA0}"/>
                </a:ext>
              </a:extLst>
            </p:cNvPr>
            <p:cNvSpPr/>
            <p:nvPr/>
          </p:nvSpPr>
          <p:spPr>
            <a:xfrm flipH="1">
              <a:off x="5629125" y="3904075"/>
              <a:ext cx="74125" cy="22725"/>
            </a:xfrm>
            <a:custGeom>
              <a:avLst/>
              <a:gdLst/>
              <a:ahLst/>
              <a:cxnLst/>
              <a:rect l="l" t="t" r="r" b="b"/>
              <a:pathLst>
                <a:path w="2965" h="909" extrusionOk="0">
                  <a:moveTo>
                    <a:pt x="2964" y="1"/>
                  </a:moveTo>
                  <a:lnTo>
                    <a:pt x="104" y="523"/>
                  </a:lnTo>
                  <a:lnTo>
                    <a:pt x="1" y="876"/>
                  </a:lnTo>
                  <a:cubicBezTo>
                    <a:pt x="1" y="876"/>
                    <a:pt x="304" y="908"/>
                    <a:pt x="699" y="908"/>
                  </a:cubicBezTo>
                  <a:cubicBezTo>
                    <a:pt x="1075" y="908"/>
                    <a:pt x="1531" y="879"/>
                    <a:pt x="1897" y="756"/>
                  </a:cubicBezTo>
                  <a:cubicBezTo>
                    <a:pt x="2552" y="540"/>
                    <a:pt x="2941" y="187"/>
                    <a:pt x="2964" y="1"/>
                  </a:cubicBezTo>
                  <a:close/>
                </a:path>
              </a:pathLst>
            </a:custGeom>
            <a:solidFill>
              <a:srgbClr val="21B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7299;p43">
              <a:extLst>
                <a:ext uri="{FF2B5EF4-FFF2-40B4-BE49-F238E27FC236}">
                  <a16:creationId xmlns:a16="http://schemas.microsoft.com/office/drawing/2014/main" id="{22FBE4E8-B633-45B0-AC68-DB9E96827954}"/>
                </a:ext>
              </a:extLst>
            </p:cNvPr>
            <p:cNvSpPr/>
            <p:nvPr/>
          </p:nvSpPr>
          <p:spPr>
            <a:xfrm flipH="1">
              <a:off x="5575250" y="3799150"/>
              <a:ext cx="62375" cy="23550"/>
            </a:xfrm>
            <a:custGeom>
              <a:avLst/>
              <a:gdLst/>
              <a:ahLst/>
              <a:cxnLst/>
              <a:rect l="l" t="t" r="r" b="b"/>
              <a:pathLst>
                <a:path w="2495" h="942" extrusionOk="0">
                  <a:moveTo>
                    <a:pt x="2266" y="0"/>
                  </a:moveTo>
                  <a:cubicBezTo>
                    <a:pt x="2132" y="0"/>
                    <a:pt x="1946" y="26"/>
                    <a:pt x="1733" y="83"/>
                  </a:cubicBezTo>
                  <a:lnTo>
                    <a:pt x="892" y="299"/>
                  </a:lnTo>
                  <a:cubicBezTo>
                    <a:pt x="453" y="412"/>
                    <a:pt x="74" y="605"/>
                    <a:pt x="50" y="725"/>
                  </a:cubicBezTo>
                  <a:lnTo>
                    <a:pt x="0" y="941"/>
                  </a:lnTo>
                  <a:lnTo>
                    <a:pt x="2435" y="312"/>
                  </a:lnTo>
                  <a:cubicBezTo>
                    <a:pt x="2435" y="312"/>
                    <a:pt x="2455" y="212"/>
                    <a:pt x="2481" y="93"/>
                  </a:cubicBezTo>
                  <a:cubicBezTo>
                    <a:pt x="2495" y="30"/>
                    <a:pt x="2412" y="0"/>
                    <a:pt x="2266" y="0"/>
                  </a:cubicBezTo>
                  <a:close/>
                </a:path>
              </a:pathLst>
            </a:custGeom>
            <a:solidFill>
              <a:srgbClr val="21B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7300;p43">
              <a:extLst>
                <a:ext uri="{FF2B5EF4-FFF2-40B4-BE49-F238E27FC236}">
                  <a16:creationId xmlns:a16="http://schemas.microsoft.com/office/drawing/2014/main" id="{CBA4FE90-005B-42C2-BF73-87ACCC6CA33A}"/>
                </a:ext>
              </a:extLst>
            </p:cNvPr>
            <p:cNvSpPr/>
            <p:nvPr/>
          </p:nvSpPr>
          <p:spPr>
            <a:xfrm flipH="1">
              <a:off x="5566575" y="3779025"/>
              <a:ext cx="74625" cy="30200"/>
            </a:xfrm>
            <a:custGeom>
              <a:avLst/>
              <a:gdLst/>
              <a:ahLst/>
              <a:cxnLst/>
              <a:rect l="l" t="t" r="r" b="b"/>
              <a:pathLst>
                <a:path w="2985" h="1208" extrusionOk="0">
                  <a:moveTo>
                    <a:pt x="1975" y="1"/>
                  </a:moveTo>
                  <a:cubicBezTo>
                    <a:pt x="1899" y="1"/>
                    <a:pt x="1807" y="11"/>
                    <a:pt x="1697" y="36"/>
                  </a:cubicBezTo>
                  <a:cubicBezTo>
                    <a:pt x="958" y="199"/>
                    <a:pt x="795" y="735"/>
                    <a:pt x="795" y="735"/>
                  </a:cubicBezTo>
                  <a:cubicBezTo>
                    <a:pt x="795" y="735"/>
                    <a:pt x="636" y="781"/>
                    <a:pt x="439" y="835"/>
                  </a:cubicBezTo>
                  <a:cubicBezTo>
                    <a:pt x="243" y="891"/>
                    <a:pt x="66" y="997"/>
                    <a:pt x="43" y="1074"/>
                  </a:cubicBezTo>
                  <a:lnTo>
                    <a:pt x="0" y="1207"/>
                  </a:lnTo>
                  <a:lnTo>
                    <a:pt x="2940" y="435"/>
                  </a:lnTo>
                  <a:cubicBezTo>
                    <a:pt x="2940" y="435"/>
                    <a:pt x="2957" y="369"/>
                    <a:pt x="2974" y="296"/>
                  </a:cubicBezTo>
                  <a:cubicBezTo>
                    <a:pt x="2984" y="248"/>
                    <a:pt x="2934" y="222"/>
                    <a:pt x="2850" y="222"/>
                  </a:cubicBezTo>
                  <a:cubicBezTo>
                    <a:pt x="2801" y="222"/>
                    <a:pt x="2739" y="231"/>
                    <a:pt x="2671" y="249"/>
                  </a:cubicBezTo>
                  <a:lnTo>
                    <a:pt x="2335" y="342"/>
                  </a:lnTo>
                  <a:cubicBezTo>
                    <a:pt x="2335" y="342"/>
                    <a:pt x="2407" y="1"/>
                    <a:pt x="197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7301;p43">
              <a:extLst>
                <a:ext uri="{FF2B5EF4-FFF2-40B4-BE49-F238E27FC236}">
                  <a16:creationId xmlns:a16="http://schemas.microsoft.com/office/drawing/2014/main" id="{15D82BCB-9E9B-49F3-9222-308F6D6D0C88}"/>
                </a:ext>
              </a:extLst>
            </p:cNvPr>
            <p:cNvSpPr/>
            <p:nvPr/>
          </p:nvSpPr>
          <p:spPr>
            <a:xfrm flipH="1">
              <a:off x="5574825" y="3789975"/>
              <a:ext cx="51075" cy="27225"/>
            </a:xfrm>
            <a:custGeom>
              <a:avLst/>
              <a:gdLst/>
              <a:ahLst/>
              <a:cxnLst/>
              <a:rect l="l" t="t" r="r" b="b"/>
              <a:pathLst>
                <a:path w="2043" h="1089" extrusionOk="0">
                  <a:moveTo>
                    <a:pt x="2043" y="1"/>
                  </a:moveTo>
                  <a:lnTo>
                    <a:pt x="0" y="520"/>
                  </a:lnTo>
                  <a:lnTo>
                    <a:pt x="20" y="603"/>
                  </a:lnTo>
                  <a:cubicBezTo>
                    <a:pt x="71" y="589"/>
                    <a:pt x="112" y="584"/>
                    <a:pt x="145" y="584"/>
                  </a:cubicBezTo>
                  <a:cubicBezTo>
                    <a:pt x="244" y="584"/>
                    <a:pt x="265" y="638"/>
                    <a:pt x="250" y="716"/>
                  </a:cubicBezTo>
                  <a:cubicBezTo>
                    <a:pt x="230" y="822"/>
                    <a:pt x="167" y="1089"/>
                    <a:pt x="167" y="1089"/>
                  </a:cubicBezTo>
                  <a:lnTo>
                    <a:pt x="1470" y="746"/>
                  </a:lnTo>
                  <a:cubicBezTo>
                    <a:pt x="1470" y="746"/>
                    <a:pt x="1487" y="590"/>
                    <a:pt x="1533" y="377"/>
                  </a:cubicBezTo>
                  <a:cubicBezTo>
                    <a:pt x="1573" y="194"/>
                    <a:pt x="1687" y="157"/>
                    <a:pt x="1956" y="91"/>
                  </a:cubicBezTo>
                  <a:lnTo>
                    <a:pt x="2043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7302;p43">
              <a:extLst>
                <a:ext uri="{FF2B5EF4-FFF2-40B4-BE49-F238E27FC236}">
                  <a16:creationId xmlns:a16="http://schemas.microsoft.com/office/drawing/2014/main" id="{CE40BE82-09CA-4532-B1C6-5F55CF800F34}"/>
                </a:ext>
              </a:extLst>
            </p:cNvPr>
            <p:cNvSpPr/>
            <p:nvPr/>
          </p:nvSpPr>
          <p:spPr>
            <a:xfrm flipH="1">
              <a:off x="5574375" y="3799625"/>
              <a:ext cx="62350" cy="23575"/>
            </a:xfrm>
            <a:custGeom>
              <a:avLst/>
              <a:gdLst/>
              <a:ahLst/>
              <a:cxnLst/>
              <a:rect l="l" t="t" r="r" b="b"/>
              <a:pathLst>
                <a:path w="2494" h="943" extrusionOk="0">
                  <a:moveTo>
                    <a:pt x="2267" y="0"/>
                  </a:moveTo>
                  <a:cubicBezTo>
                    <a:pt x="2133" y="0"/>
                    <a:pt x="1946" y="28"/>
                    <a:pt x="1734" y="84"/>
                  </a:cubicBezTo>
                  <a:lnTo>
                    <a:pt x="893" y="300"/>
                  </a:lnTo>
                  <a:cubicBezTo>
                    <a:pt x="449" y="416"/>
                    <a:pt x="74" y="606"/>
                    <a:pt x="47" y="726"/>
                  </a:cubicBezTo>
                  <a:lnTo>
                    <a:pt x="1" y="942"/>
                  </a:lnTo>
                  <a:lnTo>
                    <a:pt x="2432" y="313"/>
                  </a:lnTo>
                  <a:cubicBezTo>
                    <a:pt x="2432" y="313"/>
                    <a:pt x="2456" y="213"/>
                    <a:pt x="2482" y="94"/>
                  </a:cubicBezTo>
                  <a:cubicBezTo>
                    <a:pt x="2494" y="32"/>
                    <a:pt x="2411" y="0"/>
                    <a:pt x="226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7303;p43">
              <a:extLst>
                <a:ext uri="{FF2B5EF4-FFF2-40B4-BE49-F238E27FC236}">
                  <a16:creationId xmlns:a16="http://schemas.microsoft.com/office/drawing/2014/main" id="{2FD77555-51EB-4880-AE86-70305FAB992C}"/>
                </a:ext>
              </a:extLst>
            </p:cNvPr>
            <p:cNvSpPr/>
            <p:nvPr/>
          </p:nvSpPr>
          <p:spPr>
            <a:xfrm flipH="1">
              <a:off x="5615425" y="3855475"/>
              <a:ext cx="263125" cy="67675"/>
            </a:xfrm>
            <a:custGeom>
              <a:avLst/>
              <a:gdLst/>
              <a:ahLst/>
              <a:cxnLst/>
              <a:rect l="l" t="t" r="r" b="b"/>
              <a:pathLst>
                <a:path w="10525" h="2707" extrusionOk="0">
                  <a:moveTo>
                    <a:pt x="7653" y="0"/>
                  </a:moveTo>
                  <a:cubicBezTo>
                    <a:pt x="7571" y="0"/>
                    <a:pt x="7345" y="35"/>
                    <a:pt x="7205" y="394"/>
                  </a:cubicBezTo>
                  <a:cubicBezTo>
                    <a:pt x="7041" y="819"/>
                    <a:pt x="6575" y="1129"/>
                    <a:pt x="6137" y="1129"/>
                  </a:cubicBezTo>
                  <a:cubicBezTo>
                    <a:pt x="6115" y="1129"/>
                    <a:pt x="6093" y="1128"/>
                    <a:pt x="6071" y="1126"/>
                  </a:cubicBezTo>
                  <a:cubicBezTo>
                    <a:pt x="5619" y="1090"/>
                    <a:pt x="1750" y="401"/>
                    <a:pt x="1750" y="401"/>
                  </a:cubicBezTo>
                  <a:lnTo>
                    <a:pt x="0" y="1805"/>
                  </a:lnTo>
                  <a:cubicBezTo>
                    <a:pt x="682" y="2018"/>
                    <a:pt x="4644" y="2467"/>
                    <a:pt x="6141" y="2573"/>
                  </a:cubicBezTo>
                  <a:cubicBezTo>
                    <a:pt x="6377" y="2590"/>
                    <a:pt x="6614" y="2613"/>
                    <a:pt x="6849" y="2643"/>
                  </a:cubicBezTo>
                  <a:cubicBezTo>
                    <a:pt x="7205" y="2690"/>
                    <a:pt x="7565" y="2706"/>
                    <a:pt x="7764" y="2706"/>
                  </a:cubicBezTo>
                  <a:cubicBezTo>
                    <a:pt x="8496" y="2706"/>
                    <a:pt x="9551" y="2610"/>
                    <a:pt x="10093" y="1788"/>
                  </a:cubicBezTo>
                  <a:cubicBezTo>
                    <a:pt x="10525" y="1134"/>
                    <a:pt x="10057" y="810"/>
                    <a:pt x="9543" y="810"/>
                  </a:cubicBezTo>
                  <a:cubicBezTo>
                    <a:pt x="9412" y="810"/>
                    <a:pt x="9278" y="831"/>
                    <a:pt x="9155" y="873"/>
                  </a:cubicBezTo>
                  <a:cubicBezTo>
                    <a:pt x="8948" y="943"/>
                    <a:pt x="8683" y="972"/>
                    <a:pt x="8426" y="972"/>
                  </a:cubicBezTo>
                  <a:cubicBezTo>
                    <a:pt x="7936" y="972"/>
                    <a:pt x="7476" y="868"/>
                    <a:pt x="7505" y="750"/>
                  </a:cubicBezTo>
                  <a:cubicBezTo>
                    <a:pt x="7548" y="568"/>
                    <a:pt x="7684" y="2"/>
                    <a:pt x="7684" y="2"/>
                  </a:cubicBezTo>
                  <a:cubicBezTo>
                    <a:pt x="7684" y="2"/>
                    <a:pt x="7673" y="0"/>
                    <a:pt x="7653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7304;p43">
              <a:extLst>
                <a:ext uri="{FF2B5EF4-FFF2-40B4-BE49-F238E27FC236}">
                  <a16:creationId xmlns:a16="http://schemas.microsoft.com/office/drawing/2014/main" id="{D2F07E76-AB21-423A-97CC-6D8969ED1131}"/>
                </a:ext>
              </a:extLst>
            </p:cNvPr>
            <p:cNvSpPr/>
            <p:nvPr/>
          </p:nvSpPr>
          <p:spPr>
            <a:xfrm flipH="1">
              <a:off x="5538175" y="3829900"/>
              <a:ext cx="67950" cy="78150"/>
            </a:xfrm>
            <a:custGeom>
              <a:avLst/>
              <a:gdLst/>
              <a:ahLst/>
              <a:cxnLst/>
              <a:rect l="l" t="t" r="r" b="b"/>
              <a:pathLst>
                <a:path w="2718" h="3126" extrusionOk="0">
                  <a:moveTo>
                    <a:pt x="2495" y="1"/>
                  </a:moveTo>
                  <a:cubicBezTo>
                    <a:pt x="2423" y="1"/>
                    <a:pt x="2341" y="42"/>
                    <a:pt x="2266" y="127"/>
                  </a:cubicBezTo>
                  <a:cubicBezTo>
                    <a:pt x="2266" y="127"/>
                    <a:pt x="2060" y="855"/>
                    <a:pt x="2013" y="1032"/>
                  </a:cubicBezTo>
                  <a:cubicBezTo>
                    <a:pt x="1964" y="1205"/>
                    <a:pt x="1298" y="1520"/>
                    <a:pt x="879" y="1637"/>
                  </a:cubicBezTo>
                  <a:cubicBezTo>
                    <a:pt x="460" y="1750"/>
                    <a:pt x="1" y="1887"/>
                    <a:pt x="200" y="2475"/>
                  </a:cubicBezTo>
                  <a:cubicBezTo>
                    <a:pt x="373" y="2987"/>
                    <a:pt x="996" y="3126"/>
                    <a:pt x="1362" y="3126"/>
                  </a:cubicBezTo>
                  <a:cubicBezTo>
                    <a:pt x="1384" y="3126"/>
                    <a:pt x="1405" y="3125"/>
                    <a:pt x="1425" y="3124"/>
                  </a:cubicBezTo>
                  <a:cubicBezTo>
                    <a:pt x="1777" y="3111"/>
                    <a:pt x="2256" y="2774"/>
                    <a:pt x="2446" y="2232"/>
                  </a:cubicBezTo>
                  <a:cubicBezTo>
                    <a:pt x="2689" y="1540"/>
                    <a:pt x="2558" y="802"/>
                    <a:pt x="2655" y="399"/>
                  </a:cubicBezTo>
                  <a:cubicBezTo>
                    <a:pt x="2717" y="138"/>
                    <a:pt x="2625" y="1"/>
                    <a:pt x="2495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7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3" name="Google Shape;7563;p45"/>
          <p:cNvSpPr txBox="1">
            <a:spLocks noGrp="1"/>
          </p:cNvSpPr>
          <p:nvPr>
            <p:ph type="ctrTitle"/>
          </p:nvPr>
        </p:nvSpPr>
        <p:spPr>
          <a:xfrm flipH="1">
            <a:off x="4185554" y="333550"/>
            <a:ext cx="3527707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000" dirty="0" err="1"/>
              <a:t>Tinjauan</a:t>
            </a:r>
            <a:r>
              <a:rPr lang="en-ID" sz="3000" dirty="0"/>
              <a:t> </a:t>
            </a:r>
            <a:r>
              <a:rPr lang="en-ID" sz="3000" dirty="0" err="1"/>
              <a:t>pustaka</a:t>
            </a:r>
            <a:endParaRPr sz="3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694D75-BF48-4DD6-B9CB-497C7DEBA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711042"/>
              </p:ext>
            </p:extLst>
          </p:nvPr>
        </p:nvGraphicFramePr>
        <p:xfrm>
          <a:off x="226140" y="1021195"/>
          <a:ext cx="8691719" cy="391796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86241">
                  <a:extLst>
                    <a:ext uri="{9D8B030D-6E8A-4147-A177-3AD203B41FA5}">
                      <a16:colId xmlns:a16="http://schemas.microsoft.com/office/drawing/2014/main" val="2831576831"/>
                    </a:ext>
                  </a:extLst>
                </a:gridCol>
                <a:gridCol w="2050697">
                  <a:extLst>
                    <a:ext uri="{9D8B030D-6E8A-4147-A177-3AD203B41FA5}">
                      <a16:colId xmlns:a16="http://schemas.microsoft.com/office/drawing/2014/main" val="2606042616"/>
                    </a:ext>
                  </a:extLst>
                </a:gridCol>
                <a:gridCol w="1411357">
                  <a:extLst>
                    <a:ext uri="{9D8B030D-6E8A-4147-A177-3AD203B41FA5}">
                      <a16:colId xmlns:a16="http://schemas.microsoft.com/office/drawing/2014/main" val="589590286"/>
                    </a:ext>
                  </a:extLst>
                </a:gridCol>
                <a:gridCol w="2554356">
                  <a:extLst>
                    <a:ext uri="{9D8B030D-6E8A-4147-A177-3AD203B41FA5}">
                      <a16:colId xmlns:a16="http://schemas.microsoft.com/office/drawing/2014/main" val="3857946419"/>
                    </a:ext>
                  </a:extLst>
                </a:gridCol>
                <a:gridCol w="2189068">
                  <a:extLst>
                    <a:ext uri="{9D8B030D-6E8A-4147-A177-3AD203B41FA5}">
                      <a16:colId xmlns:a16="http://schemas.microsoft.com/office/drawing/2014/main" val="519819019"/>
                    </a:ext>
                  </a:extLst>
                </a:gridCol>
              </a:tblGrid>
              <a:tr h="2653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No.</a:t>
                      </a:r>
                      <a:endParaRPr lang="en-ID" sz="1200" dirty="0"/>
                    </a:p>
                  </a:txBody>
                  <a:tcPr anchor="ctr">
                    <a:solidFill>
                      <a:srgbClr val="23C7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Judul</a:t>
                      </a:r>
                      <a:endParaRPr lang="en-ID" sz="1200" dirty="0"/>
                    </a:p>
                  </a:txBody>
                  <a:tcPr anchor="ctr">
                    <a:solidFill>
                      <a:srgbClr val="23C7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Peneliti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Tahun</a:t>
                      </a:r>
                      <a:endParaRPr lang="en-ID" sz="1200" dirty="0"/>
                    </a:p>
                  </a:txBody>
                  <a:tcPr anchor="ctr">
                    <a:solidFill>
                      <a:srgbClr val="23C7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Gambaran </a:t>
                      </a:r>
                      <a:r>
                        <a:rPr lang="en-US" sz="1200" dirty="0" err="1"/>
                        <a:t>Sistem</a:t>
                      </a:r>
                      <a:endParaRPr lang="en-ID" sz="1200" dirty="0"/>
                    </a:p>
                  </a:txBody>
                  <a:tcPr anchor="ctr">
                    <a:solidFill>
                      <a:srgbClr val="23C7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Perbedaan</a:t>
                      </a:r>
                      <a:endParaRPr lang="en-ID" sz="1200" dirty="0"/>
                    </a:p>
                  </a:txBody>
                  <a:tcPr anchor="ctr">
                    <a:solidFill>
                      <a:srgbClr val="23C7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104120"/>
                  </a:ext>
                </a:extLst>
              </a:tr>
              <a:tr h="13269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Sistem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Informasi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Bimbingan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Skripsi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Berbasis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Web di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Universitas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Pelita Harapan</a:t>
                      </a:r>
                      <a:endParaRPr lang="en-ID" sz="12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(Kusuma, 2018)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err="1"/>
                        <a:t>Sistem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informasi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bimbingan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skripsi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ini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diterapkan</a:t>
                      </a:r>
                      <a:r>
                        <a:rPr lang="en-US" sz="1200" dirty="0"/>
                        <a:t> pada </a:t>
                      </a:r>
                      <a:r>
                        <a:rPr lang="en-US" sz="1200" dirty="0" err="1"/>
                        <a:t>Universitas</a:t>
                      </a:r>
                      <a:r>
                        <a:rPr lang="en-US" sz="1200" dirty="0"/>
                        <a:t> Pelita </a:t>
                      </a:r>
                      <a:r>
                        <a:rPr lang="en-US" sz="1200" dirty="0" err="1"/>
                        <a:t>Harapan.Fungsi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dari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sistem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ini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lebih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fokus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pengajuan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judul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skripsi</a:t>
                      </a:r>
                      <a:r>
                        <a:rPr lang="en-US" sz="1200" dirty="0"/>
                        <a:t> dan </a:t>
                      </a:r>
                      <a:r>
                        <a:rPr lang="en-US" sz="1200" dirty="0" err="1"/>
                        <a:t>bimbingan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skripsi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secara</a:t>
                      </a:r>
                      <a:r>
                        <a:rPr lang="en-US" sz="1200" dirty="0"/>
                        <a:t> </a:t>
                      </a:r>
                      <a:r>
                        <a:rPr lang="en-US" sz="1200" i="1" dirty="0"/>
                        <a:t>online. </a:t>
                      </a:r>
                      <a:r>
                        <a:rPr lang="en-US" sz="1200" i="0" dirty="0" err="1"/>
                        <a:t>Tipe</a:t>
                      </a:r>
                      <a:r>
                        <a:rPr lang="en-US" sz="1200" i="0" dirty="0"/>
                        <a:t> </a:t>
                      </a:r>
                      <a:r>
                        <a:rPr lang="en-US" sz="1200" i="0" dirty="0" err="1"/>
                        <a:t>pengguna</a:t>
                      </a:r>
                      <a:r>
                        <a:rPr lang="en-US" sz="1200" i="0" dirty="0"/>
                        <a:t> yang </a:t>
                      </a:r>
                      <a:r>
                        <a:rPr lang="en-US" sz="1200" i="0" dirty="0" err="1"/>
                        <a:t>digunakan</a:t>
                      </a:r>
                      <a:r>
                        <a:rPr lang="en-US" sz="1200" i="0" dirty="0"/>
                        <a:t> </a:t>
                      </a:r>
                      <a:r>
                        <a:rPr lang="en-US" sz="1200" i="0" dirty="0" err="1"/>
                        <a:t>ada</a:t>
                      </a:r>
                      <a:r>
                        <a:rPr lang="en-US" sz="1200" i="0" dirty="0"/>
                        <a:t> 5.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Sistem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Informasi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Tugas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Akhir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ini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diterapkan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di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Politeknik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Negeri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Madiun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dengan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tipe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pengguna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yang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digunakan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ada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4. </a:t>
                      </a:r>
                      <a:endParaRPr lang="en-ID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047062"/>
                  </a:ext>
                </a:extLst>
              </a:tr>
              <a:tr h="11499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2. 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Sistem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Informasi</a:t>
                      </a:r>
                      <a:r>
                        <a:rPr lang="en-US" sz="1200" dirty="0"/>
                        <a:t> Monitoring </a:t>
                      </a:r>
                      <a:r>
                        <a:rPr lang="en-US" sz="1200" dirty="0" err="1"/>
                        <a:t>Bimbingan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Skripsi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Berbasis</a:t>
                      </a:r>
                      <a:r>
                        <a:rPr lang="en-US" sz="1200" dirty="0"/>
                        <a:t> Web </a:t>
                      </a:r>
                      <a:r>
                        <a:rPr lang="en-US" sz="1200" dirty="0" err="1"/>
                        <a:t>Responsif</a:t>
                      </a:r>
                      <a:r>
                        <a:rPr lang="en-US" sz="1200" dirty="0"/>
                        <a:t> Pada Program </a:t>
                      </a:r>
                      <a:r>
                        <a:rPr lang="en-US" sz="1200" dirty="0" err="1"/>
                        <a:t>Studi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Sistem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Informasi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Universitas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Muria</a:t>
                      </a:r>
                      <a:r>
                        <a:rPr lang="en-US" sz="1200" dirty="0"/>
                        <a:t> Kudus.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(</a:t>
                      </a:r>
                      <a:r>
                        <a:rPr lang="en-US" sz="1200" dirty="0" err="1"/>
                        <a:t>Dimyati</a:t>
                      </a:r>
                      <a:r>
                        <a:rPr lang="en-US" sz="1200" dirty="0"/>
                        <a:t> et al., 2018)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Sistem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Informasi</a:t>
                      </a:r>
                      <a:r>
                        <a:rPr lang="en-US" sz="1200" dirty="0"/>
                        <a:t> Monitoring </a:t>
                      </a:r>
                      <a:r>
                        <a:rPr lang="en-US" sz="1200" dirty="0" err="1"/>
                        <a:t>Bimbingan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Skripsi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digunakan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untuk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melakukan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pengawasan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terhadap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mahasiswa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bimbingannya</a:t>
                      </a:r>
                      <a:r>
                        <a:rPr lang="en-US" sz="1200" dirty="0"/>
                        <a:t>.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Sistem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Informasi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ini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dapat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mencetak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kartu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monitoring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bimbingan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secara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otomatis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203755"/>
                  </a:ext>
                </a:extLst>
              </a:tr>
              <a:tr h="108332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3.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Bimbingan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Skripsi</a:t>
                      </a:r>
                      <a:r>
                        <a:rPr lang="en-US" sz="1200" dirty="0"/>
                        <a:t> </a:t>
                      </a:r>
                      <a:r>
                        <a:rPr lang="en-US" sz="1200" i="1" dirty="0"/>
                        <a:t>Online </a:t>
                      </a:r>
                      <a:r>
                        <a:rPr lang="en-US" sz="1200" i="1" dirty="0" err="1"/>
                        <a:t>Berbasis</a:t>
                      </a:r>
                      <a:r>
                        <a:rPr lang="en-US" sz="1200" i="1" dirty="0"/>
                        <a:t> Web </a:t>
                      </a:r>
                      <a:r>
                        <a:rPr lang="en-US" sz="1200" i="0" dirty="0"/>
                        <a:t>Pada Program </a:t>
                      </a:r>
                      <a:r>
                        <a:rPr lang="en-US" sz="1200" i="0" dirty="0" err="1"/>
                        <a:t>Studi</a:t>
                      </a:r>
                      <a:r>
                        <a:rPr lang="en-US" sz="1200" i="0" dirty="0"/>
                        <a:t> </a:t>
                      </a:r>
                      <a:r>
                        <a:rPr lang="en-US" sz="1200" i="0" dirty="0" err="1"/>
                        <a:t>Sistem</a:t>
                      </a:r>
                      <a:r>
                        <a:rPr lang="en-US" sz="1200" i="0" dirty="0"/>
                        <a:t> </a:t>
                      </a:r>
                      <a:r>
                        <a:rPr lang="en-US" sz="1200" i="0" dirty="0" err="1"/>
                        <a:t>Informasi</a:t>
                      </a:r>
                      <a:r>
                        <a:rPr lang="en-US" sz="1200" i="0" dirty="0"/>
                        <a:t> STMIK </a:t>
                      </a:r>
                      <a:r>
                        <a:rPr lang="en-US" sz="1200" i="0" dirty="0" err="1"/>
                        <a:t>Nurdin</a:t>
                      </a:r>
                      <a:r>
                        <a:rPr lang="en-US" sz="1200" i="0" dirty="0"/>
                        <a:t> Hamzah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(</a:t>
                      </a:r>
                      <a:r>
                        <a:rPr lang="en-US" sz="1200" dirty="0" err="1"/>
                        <a:t>Rini</a:t>
                      </a:r>
                      <a:r>
                        <a:rPr lang="en-US" sz="1200" dirty="0"/>
                        <a:t>, 2019)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Sistem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Informasi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ini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menggunakan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metode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pengembangan</a:t>
                      </a:r>
                      <a:r>
                        <a:rPr lang="en-US" sz="1200" dirty="0"/>
                        <a:t> </a:t>
                      </a:r>
                      <a:r>
                        <a:rPr lang="en-US" sz="1200" i="1" dirty="0"/>
                        <a:t>Rapid Application Development (RAD) 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Sistem</a:t>
                      </a:r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Informasi</a:t>
                      </a:r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Tugas</a:t>
                      </a:r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Akhir </a:t>
                      </a:r>
                      <a:r>
                        <a:rPr lang="en-US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ini</a:t>
                      </a:r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menggunan</a:t>
                      </a:r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metode</a:t>
                      </a:r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2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Waterfall</a:t>
                      </a:r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</a:t>
                      </a:r>
                      <a:endParaRPr lang="en-ID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2668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6" name="Google Shape;5166;p38"/>
          <p:cNvSpPr txBox="1">
            <a:spLocks noGrp="1"/>
          </p:cNvSpPr>
          <p:nvPr>
            <p:ph type="ctrTitle"/>
          </p:nvPr>
        </p:nvSpPr>
        <p:spPr>
          <a:xfrm flipH="1">
            <a:off x="4213392" y="322920"/>
            <a:ext cx="3459625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000" dirty="0" err="1"/>
              <a:t>Metodelogi</a:t>
            </a:r>
            <a:r>
              <a:rPr lang="en-ID" sz="3000" dirty="0"/>
              <a:t> </a:t>
            </a:r>
            <a:r>
              <a:rPr lang="en-ID" sz="3000" dirty="0" err="1"/>
              <a:t>penelitian</a:t>
            </a:r>
            <a:endParaRPr sz="3000" dirty="0"/>
          </a:p>
        </p:txBody>
      </p:sp>
      <p:grpSp>
        <p:nvGrpSpPr>
          <p:cNvPr id="5167" name="Google Shape;5167;p38"/>
          <p:cNvGrpSpPr/>
          <p:nvPr/>
        </p:nvGrpSpPr>
        <p:grpSpPr>
          <a:xfrm>
            <a:off x="945971" y="3582231"/>
            <a:ext cx="705302" cy="577255"/>
            <a:chOff x="4370168" y="1690503"/>
            <a:chExt cx="869027" cy="711256"/>
          </a:xfrm>
        </p:grpSpPr>
        <p:sp>
          <p:nvSpPr>
            <p:cNvPr id="5168" name="Google Shape;5168;p38"/>
            <p:cNvSpPr/>
            <p:nvPr/>
          </p:nvSpPr>
          <p:spPr>
            <a:xfrm>
              <a:off x="4370666" y="1690503"/>
              <a:ext cx="868529" cy="494888"/>
            </a:xfrm>
            <a:custGeom>
              <a:avLst/>
              <a:gdLst/>
              <a:ahLst/>
              <a:cxnLst/>
              <a:rect l="l" t="t" r="r" b="b"/>
              <a:pathLst>
                <a:path w="17457" h="9947" extrusionOk="0">
                  <a:moveTo>
                    <a:pt x="8766" y="0"/>
                  </a:moveTo>
                  <a:lnTo>
                    <a:pt x="1" y="4976"/>
                  </a:lnTo>
                  <a:lnTo>
                    <a:pt x="8691" y="9947"/>
                  </a:lnTo>
                  <a:lnTo>
                    <a:pt x="17456" y="4976"/>
                  </a:lnTo>
                  <a:lnTo>
                    <a:pt x="87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9" name="Google Shape;5169;p38"/>
            <p:cNvSpPr/>
            <p:nvPr/>
          </p:nvSpPr>
          <p:spPr>
            <a:xfrm>
              <a:off x="4800256" y="1937120"/>
              <a:ext cx="436329" cy="464639"/>
            </a:xfrm>
            <a:custGeom>
              <a:avLst/>
              <a:gdLst/>
              <a:ahLst/>
              <a:cxnLst/>
              <a:rect l="l" t="t" r="r" b="b"/>
              <a:pathLst>
                <a:path w="8770" h="9339" extrusionOk="0">
                  <a:moveTo>
                    <a:pt x="8765" y="1"/>
                  </a:moveTo>
                  <a:lnTo>
                    <a:pt x="0" y="4972"/>
                  </a:lnTo>
                  <a:lnTo>
                    <a:pt x="3" y="9338"/>
                  </a:lnTo>
                  <a:lnTo>
                    <a:pt x="8769" y="4363"/>
                  </a:lnTo>
                  <a:lnTo>
                    <a:pt x="8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0" name="Google Shape;5170;p38"/>
            <p:cNvSpPr/>
            <p:nvPr/>
          </p:nvSpPr>
          <p:spPr>
            <a:xfrm>
              <a:off x="4370168" y="1937120"/>
              <a:ext cx="432598" cy="464639"/>
            </a:xfrm>
            <a:custGeom>
              <a:avLst/>
              <a:gdLst/>
              <a:ahLst/>
              <a:cxnLst/>
              <a:rect l="l" t="t" r="r" b="b"/>
              <a:pathLst>
                <a:path w="8695" h="9339" extrusionOk="0">
                  <a:moveTo>
                    <a:pt x="1" y="1"/>
                  </a:moveTo>
                  <a:lnTo>
                    <a:pt x="4" y="4363"/>
                  </a:lnTo>
                  <a:lnTo>
                    <a:pt x="8694" y="9338"/>
                  </a:lnTo>
                  <a:lnTo>
                    <a:pt x="8691" y="49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1" name="Google Shape;5171;p38"/>
          <p:cNvGrpSpPr/>
          <p:nvPr/>
        </p:nvGrpSpPr>
        <p:grpSpPr>
          <a:xfrm>
            <a:off x="2727492" y="3585311"/>
            <a:ext cx="705870" cy="575715"/>
            <a:chOff x="4368768" y="1694298"/>
            <a:chExt cx="869727" cy="709359"/>
          </a:xfrm>
        </p:grpSpPr>
        <p:sp>
          <p:nvSpPr>
            <p:cNvPr id="5172" name="Google Shape;5172;p38"/>
            <p:cNvSpPr/>
            <p:nvPr/>
          </p:nvSpPr>
          <p:spPr>
            <a:xfrm>
              <a:off x="4368768" y="1694298"/>
              <a:ext cx="868529" cy="494888"/>
            </a:xfrm>
            <a:custGeom>
              <a:avLst/>
              <a:gdLst/>
              <a:ahLst/>
              <a:cxnLst/>
              <a:rect l="l" t="t" r="r" b="b"/>
              <a:pathLst>
                <a:path w="17457" h="9947" extrusionOk="0">
                  <a:moveTo>
                    <a:pt x="8766" y="0"/>
                  </a:moveTo>
                  <a:lnTo>
                    <a:pt x="1" y="4976"/>
                  </a:lnTo>
                  <a:lnTo>
                    <a:pt x="8691" y="9947"/>
                  </a:lnTo>
                  <a:lnTo>
                    <a:pt x="17456" y="4976"/>
                  </a:lnTo>
                  <a:lnTo>
                    <a:pt x="87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3" name="Google Shape;5173;p38"/>
            <p:cNvSpPr/>
            <p:nvPr/>
          </p:nvSpPr>
          <p:spPr>
            <a:xfrm>
              <a:off x="4802165" y="1939017"/>
              <a:ext cx="436329" cy="464639"/>
            </a:xfrm>
            <a:custGeom>
              <a:avLst/>
              <a:gdLst/>
              <a:ahLst/>
              <a:cxnLst/>
              <a:rect l="l" t="t" r="r" b="b"/>
              <a:pathLst>
                <a:path w="8770" h="9339" extrusionOk="0">
                  <a:moveTo>
                    <a:pt x="8765" y="1"/>
                  </a:moveTo>
                  <a:lnTo>
                    <a:pt x="0" y="4972"/>
                  </a:lnTo>
                  <a:lnTo>
                    <a:pt x="3" y="9338"/>
                  </a:lnTo>
                  <a:lnTo>
                    <a:pt x="8769" y="4363"/>
                  </a:lnTo>
                  <a:lnTo>
                    <a:pt x="8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4" name="Google Shape;5174;p38"/>
            <p:cNvSpPr/>
            <p:nvPr/>
          </p:nvSpPr>
          <p:spPr>
            <a:xfrm>
              <a:off x="4370734" y="1939017"/>
              <a:ext cx="432598" cy="464639"/>
            </a:xfrm>
            <a:custGeom>
              <a:avLst/>
              <a:gdLst/>
              <a:ahLst/>
              <a:cxnLst/>
              <a:rect l="l" t="t" r="r" b="b"/>
              <a:pathLst>
                <a:path w="8695" h="9339" extrusionOk="0">
                  <a:moveTo>
                    <a:pt x="1" y="1"/>
                  </a:moveTo>
                  <a:lnTo>
                    <a:pt x="4" y="4363"/>
                  </a:lnTo>
                  <a:lnTo>
                    <a:pt x="8694" y="9338"/>
                  </a:lnTo>
                  <a:lnTo>
                    <a:pt x="8691" y="49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5" name="Google Shape;5175;p38"/>
          <p:cNvGrpSpPr/>
          <p:nvPr/>
        </p:nvGrpSpPr>
        <p:grpSpPr>
          <a:xfrm>
            <a:off x="8074038" y="3582231"/>
            <a:ext cx="704898" cy="577255"/>
            <a:chOff x="4370666" y="1690503"/>
            <a:chExt cx="868529" cy="711256"/>
          </a:xfrm>
        </p:grpSpPr>
        <p:sp>
          <p:nvSpPr>
            <p:cNvPr id="5176" name="Google Shape;5176;p38"/>
            <p:cNvSpPr/>
            <p:nvPr/>
          </p:nvSpPr>
          <p:spPr>
            <a:xfrm>
              <a:off x="4370666" y="1690503"/>
              <a:ext cx="868529" cy="494888"/>
            </a:xfrm>
            <a:custGeom>
              <a:avLst/>
              <a:gdLst/>
              <a:ahLst/>
              <a:cxnLst/>
              <a:rect l="l" t="t" r="r" b="b"/>
              <a:pathLst>
                <a:path w="17457" h="9947" extrusionOk="0">
                  <a:moveTo>
                    <a:pt x="8766" y="0"/>
                  </a:moveTo>
                  <a:lnTo>
                    <a:pt x="1" y="4976"/>
                  </a:lnTo>
                  <a:lnTo>
                    <a:pt x="8691" y="9947"/>
                  </a:lnTo>
                  <a:lnTo>
                    <a:pt x="17456" y="4976"/>
                  </a:lnTo>
                  <a:lnTo>
                    <a:pt x="87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7" name="Google Shape;5177;p38"/>
            <p:cNvSpPr/>
            <p:nvPr/>
          </p:nvSpPr>
          <p:spPr>
            <a:xfrm>
              <a:off x="4802165" y="1937120"/>
              <a:ext cx="436329" cy="464639"/>
            </a:xfrm>
            <a:custGeom>
              <a:avLst/>
              <a:gdLst/>
              <a:ahLst/>
              <a:cxnLst/>
              <a:rect l="l" t="t" r="r" b="b"/>
              <a:pathLst>
                <a:path w="8770" h="9339" extrusionOk="0">
                  <a:moveTo>
                    <a:pt x="8765" y="1"/>
                  </a:moveTo>
                  <a:lnTo>
                    <a:pt x="0" y="4972"/>
                  </a:lnTo>
                  <a:lnTo>
                    <a:pt x="3" y="9338"/>
                  </a:lnTo>
                  <a:lnTo>
                    <a:pt x="8769" y="4363"/>
                  </a:lnTo>
                  <a:lnTo>
                    <a:pt x="8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8" name="Google Shape;5178;p38"/>
            <p:cNvSpPr/>
            <p:nvPr/>
          </p:nvSpPr>
          <p:spPr>
            <a:xfrm>
              <a:off x="4372065" y="1937120"/>
              <a:ext cx="432598" cy="464639"/>
            </a:xfrm>
            <a:custGeom>
              <a:avLst/>
              <a:gdLst/>
              <a:ahLst/>
              <a:cxnLst/>
              <a:rect l="l" t="t" r="r" b="b"/>
              <a:pathLst>
                <a:path w="8695" h="9339" extrusionOk="0">
                  <a:moveTo>
                    <a:pt x="1" y="1"/>
                  </a:moveTo>
                  <a:lnTo>
                    <a:pt x="4" y="4363"/>
                  </a:lnTo>
                  <a:lnTo>
                    <a:pt x="8694" y="9338"/>
                  </a:lnTo>
                  <a:lnTo>
                    <a:pt x="8691" y="49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11" name="Google Shape;5211;p38"/>
          <p:cNvSpPr txBox="1">
            <a:spLocks noGrp="1"/>
          </p:cNvSpPr>
          <p:nvPr>
            <p:ph type="subTitle" idx="4294967295"/>
          </p:nvPr>
        </p:nvSpPr>
        <p:spPr>
          <a:xfrm>
            <a:off x="-175350" y="2076950"/>
            <a:ext cx="1784700" cy="3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A</a:t>
            </a:r>
            <a:r>
              <a:rPr lang="en-ID" sz="1800" dirty="0" err="1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nalisis</a:t>
            </a:r>
            <a:r>
              <a:rPr lang="en-ID" sz="1800" dirty="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 </a:t>
            </a:r>
            <a:r>
              <a:rPr lang="en-ID" sz="1800" dirty="0" err="1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kebutuhan</a:t>
            </a:r>
            <a:endParaRPr sz="1800" dirty="0">
              <a:solidFill>
                <a:schemeClr val="lt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cxnSp>
        <p:nvCxnSpPr>
          <p:cNvPr id="5213" name="Google Shape;5213;p38"/>
          <p:cNvCxnSpPr/>
          <p:nvPr/>
        </p:nvCxnSpPr>
        <p:spPr>
          <a:xfrm rot="10800000">
            <a:off x="3438550" y="1509676"/>
            <a:ext cx="0" cy="2445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14" name="Google Shape;5214;p38"/>
          <p:cNvCxnSpPr/>
          <p:nvPr/>
        </p:nvCxnSpPr>
        <p:spPr>
          <a:xfrm rot="10800000">
            <a:off x="8771425" y="1509676"/>
            <a:ext cx="0" cy="2445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15" name="Google Shape;5215;p38"/>
          <p:cNvCxnSpPr/>
          <p:nvPr/>
        </p:nvCxnSpPr>
        <p:spPr>
          <a:xfrm rot="10800000">
            <a:off x="1655900" y="1509670"/>
            <a:ext cx="0" cy="2445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16" name="Google Shape;5216;p38"/>
          <p:cNvSpPr txBox="1">
            <a:spLocks noGrp="1"/>
          </p:cNvSpPr>
          <p:nvPr>
            <p:ph type="subTitle" idx="4294967295"/>
          </p:nvPr>
        </p:nvSpPr>
        <p:spPr>
          <a:xfrm>
            <a:off x="1610549" y="2400511"/>
            <a:ext cx="1784700" cy="3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D" sz="1800" dirty="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Desain </a:t>
            </a:r>
            <a:r>
              <a:rPr lang="en-ID" sz="1800" dirty="0" err="1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sistem</a:t>
            </a:r>
            <a:endParaRPr sz="1800" dirty="0">
              <a:solidFill>
                <a:schemeClr val="lt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5218" name="Google Shape;5218;p38"/>
          <p:cNvSpPr txBox="1">
            <a:spLocks noGrp="1"/>
          </p:cNvSpPr>
          <p:nvPr>
            <p:ph type="subTitle" idx="4294967295"/>
          </p:nvPr>
        </p:nvSpPr>
        <p:spPr>
          <a:xfrm>
            <a:off x="6894251" y="2084111"/>
            <a:ext cx="1784700" cy="3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D" sz="1800" dirty="0" err="1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Operasi</a:t>
            </a:r>
            <a:r>
              <a:rPr lang="en-ID" sz="1800" dirty="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 dan </a:t>
            </a:r>
            <a:r>
              <a:rPr lang="en-ID" sz="1800" dirty="0" err="1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Pemeliharaan</a:t>
            </a:r>
            <a:endParaRPr sz="1800" dirty="0">
              <a:solidFill>
                <a:schemeClr val="lt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cxnSp>
        <p:nvCxnSpPr>
          <p:cNvPr id="5221" name="Google Shape;5221;p38"/>
          <p:cNvCxnSpPr>
            <a:cxnSpLocks/>
          </p:cNvCxnSpPr>
          <p:nvPr/>
        </p:nvCxnSpPr>
        <p:spPr>
          <a:xfrm>
            <a:off x="1655899" y="3944350"/>
            <a:ext cx="1077776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9" name="Google Shape;5167;p38">
            <a:extLst>
              <a:ext uri="{FF2B5EF4-FFF2-40B4-BE49-F238E27FC236}">
                <a16:creationId xmlns:a16="http://schemas.microsoft.com/office/drawing/2014/main" id="{CC1A06B6-13B4-4FBD-8532-1DB2F2DFD77F}"/>
              </a:ext>
            </a:extLst>
          </p:cNvPr>
          <p:cNvGrpSpPr/>
          <p:nvPr/>
        </p:nvGrpSpPr>
        <p:grpSpPr>
          <a:xfrm>
            <a:off x="6286195" y="3582219"/>
            <a:ext cx="705302" cy="577255"/>
            <a:chOff x="4370168" y="1690503"/>
            <a:chExt cx="869027" cy="711256"/>
          </a:xfrm>
        </p:grpSpPr>
        <p:sp>
          <p:nvSpPr>
            <p:cNvPr id="60" name="Google Shape;5168;p38">
              <a:extLst>
                <a:ext uri="{FF2B5EF4-FFF2-40B4-BE49-F238E27FC236}">
                  <a16:creationId xmlns:a16="http://schemas.microsoft.com/office/drawing/2014/main" id="{DE329B90-0E22-4EC9-A9B1-89B3251DC8B0}"/>
                </a:ext>
              </a:extLst>
            </p:cNvPr>
            <p:cNvSpPr/>
            <p:nvPr/>
          </p:nvSpPr>
          <p:spPr>
            <a:xfrm>
              <a:off x="4370666" y="1690503"/>
              <a:ext cx="868529" cy="494888"/>
            </a:xfrm>
            <a:custGeom>
              <a:avLst/>
              <a:gdLst/>
              <a:ahLst/>
              <a:cxnLst/>
              <a:rect l="l" t="t" r="r" b="b"/>
              <a:pathLst>
                <a:path w="17457" h="9947" extrusionOk="0">
                  <a:moveTo>
                    <a:pt x="8766" y="0"/>
                  </a:moveTo>
                  <a:lnTo>
                    <a:pt x="1" y="4976"/>
                  </a:lnTo>
                  <a:lnTo>
                    <a:pt x="8691" y="9947"/>
                  </a:lnTo>
                  <a:lnTo>
                    <a:pt x="17456" y="4976"/>
                  </a:lnTo>
                  <a:lnTo>
                    <a:pt x="87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169;p38">
              <a:extLst>
                <a:ext uri="{FF2B5EF4-FFF2-40B4-BE49-F238E27FC236}">
                  <a16:creationId xmlns:a16="http://schemas.microsoft.com/office/drawing/2014/main" id="{980E46B1-3564-47E2-AE88-D62F80637AAF}"/>
                </a:ext>
              </a:extLst>
            </p:cNvPr>
            <p:cNvSpPr/>
            <p:nvPr/>
          </p:nvSpPr>
          <p:spPr>
            <a:xfrm>
              <a:off x="4800256" y="1937120"/>
              <a:ext cx="436329" cy="464639"/>
            </a:xfrm>
            <a:custGeom>
              <a:avLst/>
              <a:gdLst/>
              <a:ahLst/>
              <a:cxnLst/>
              <a:rect l="l" t="t" r="r" b="b"/>
              <a:pathLst>
                <a:path w="8770" h="9339" extrusionOk="0">
                  <a:moveTo>
                    <a:pt x="8765" y="1"/>
                  </a:moveTo>
                  <a:lnTo>
                    <a:pt x="0" y="4972"/>
                  </a:lnTo>
                  <a:lnTo>
                    <a:pt x="3" y="9338"/>
                  </a:lnTo>
                  <a:lnTo>
                    <a:pt x="8769" y="4363"/>
                  </a:lnTo>
                  <a:lnTo>
                    <a:pt x="8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170;p38">
              <a:extLst>
                <a:ext uri="{FF2B5EF4-FFF2-40B4-BE49-F238E27FC236}">
                  <a16:creationId xmlns:a16="http://schemas.microsoft.com/office/drawing/2014/main" id="{10C2D5DE-CA5E-40E9-8665-7DBF7A47BDB3}"/>
                </a:ext>
              </a:extLst>
            </p:cNvPr>
            <p:cNvSpPr/>
            <p:nvPr/>
          </p:nvSpPr>
          <p:spPr>
            <a:xfrm>
              <a:off x="4370168" y="1937120"/>
              <a:ext cx="432598" cy="464639"/>
            </a:xfrm>
            <a:custGeom>
              <a:avLst/>
              <a:gdLst/>
              <a:ahLst/>
              <a:cxnLst/>
              <a:rect l="l" t="t" r="r" b="b"/>
              <a:pathLst>
                <a:path w="8695" h="9339" extrusionOk="0">
                  <a:moveTo>
                    <a:pt x="1" y="1"/>
                  </a:moveTo>
                  <a:lnTo>
                    <a:pt x="4" y="4363"/>
                  </a:lnTo>
                  <a:lnTo>
                    <a:pt x="8694" y="9338"/>
                  </a:lnTo>
                  <a:lnTo>
                    <a:pt x="8691" y="49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5211;p38">
            <a:extLst>
              <a:ext uri="{FF2B5EF4-FFF2-40B4-BE49-F238E27FC236}">
                <a16:creationId xmlns:a16="http://schemas.microsoft.com/office/drawing/2014/main" id="{EFA469E0-0184-4A82-9E3F-385B0D768CC9}"/>
              </a:ext>
            </a:extLst>
          </p:cNvPr>
          <p:cNvSpPr txBox="1">
            <a:spLocks/>
          </p:cNvSpPr>
          <p:nvPr/>
        </p:nvSpPr>
        <p:spPr>
          <a:xfrm>
            <a:off x="5155349" y="2400511"/>
            <a:ext cx="17847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 algn="r">
              <a:spcAft>
                <a:spcPts val="1600"/>
              </a:spcAft>
              <a:buFont typeface="Dosis ExtraLight"/>
              <a:buNone/>
            </a:pPr>
            <a:r>
              <a:rPr lang="en-ID" sz="1800" dirty="0" err="1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Pengujian</a:t>
            </a:r>
            <a:r>
              <a:rPr lang="en-ID" sz="1800" dirty="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 </a:t>
            </a:r>
            <a:r>
              <a:rPr lang="en-ID" sz="1800" dirty="0" err="1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sistem</a:t>
            </a:r>
            <a:endParaRPr lang="en-ID" sz="1800" dirty="0">
              <a:solidFill>
                <a:schemeClr val="lt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cxnSp>
        <p:nvCxnSpPr>
          <p:cNvPr id="82" name="Google Shape;5215;p38">
            <a:extLst>
              <a:ext uri="{FF2B5EF4-FFF2-40B4-BE49-F238E27FC236}">
                <a16:creationId xmlns:a16="http://schemas.microsoft.com/office/drawing/2014/main" id="{D904FB62-71FB-4179-BC47-E02959DF411F}"/>
              </a:ext>
            </a:extLst>
          </p:cNvPr>
          <p:cNvCxnSpPr/>
          <p:nvPr/>
        </p:nvCxnSpPr>
        <p:spPr>
          <a:xfrm rot="10800000">
            <a:off x="6996124" y="1509658"/>
            <a:ext cx="0" cy="2445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5221;p38">
            <a:extLst>
              <a:ext uri="{FF2B5EF4-FFF2-40B4-BE49-F238E27FC236}">
                <a16:creationId xmlns:a16="http://schemas.microsoft.com/office/drawing/2014/main" id="{F924D58F-3A3D-4D2C-B2DD-D66284031B67}"/>
              </a:ext>
            </a:extLst>
          </p:cNvPr>
          <p:cNvCxnSpPr>
            <a:cxnSpLocks/>
          </p:cNvCxnSpPr>
          <p:nvPr/>
        </p:nvCxnSpPr>
        <p:spPr>
          <a:xfrm>
            <a:off x="3432390" y="3944350"/>
            <a:ext cx="1077776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5" name="Google Shape;5175;p38">
            <a:extLst>
              <a:ext uri="{FF2B5EF4-FFF2-40B4-BE49-F238E27FC236}">
                <a16:creationId xmlns:a16="http://schemas.microsoft.com/office/drawing/2014/main" id="{6E8F8BBA-7EC6-4D2F-BBDD-C1EF03454574}"/>
              </a:ext>
            </a:extLst>
          </p:cNvPr>
          <p:cNvGrpSpPr/>
          <p:nvPr/>
        </p:nvGrpSpPr>
        <p:grpSpPr>
          <a:xfrm>
            <a:off x="4502163" y="3572706"/>
            <a:ext cx="704898" cy="577255"/>
            <a:chOff x="4370666" y="1690503"/>
            <a:chExt cx="868529" cy="711256"/>
          </a:xfrm>
        </p:grpSpPr>
        <p:sp>
          <p:nvSpPr>
            <p:cNvPr id="86" name="Google Shape;5176;p38">
              <a:extLst>
                <a:ext uri="{FF2B5EF4-FFF2-40B4-BE49-F238E27FC236}">
                  <a16:creationId xmlns:a16="http://schemas.microsoft.com/office/drawing/2014/main" id="{674F7825-A3F7-4282-AF64-ECE1C3480B57}"/>
                </a:ext>
              </a:extLst>
            </p:cNvPr>
            <p:cNvSpPr/>
            <p:nvPr/>
          </p:nvSpPr>
          <p:spPr>
            <a:xfrm>
              <a:off x="4370666" y="1690503"/>
              <a:ext cx="868529" cy="494888"/>
            </a:xfrm>
            <a:custGeom>
              <a:avLst/>
              <a:gdLst/>
              <a:ahLst/>
              <a:cxnLst/>
              <a:rect l="l" t="t" r="r" b="b"/>
              <a:pathLst>
                <a:path w="17457" h="9947" extrusionOk="0">
                  <a:moveTo>
                    <a:pt x="8766" y="0"/>
                  </a:moveTo>
                  <a:lnTo>
                    <a:pt x="1" y="4976"/>
                  </a:lnTo>
                  <a:lnTo>
                    <a:pt x="8691" y="9947"/>
                  </a:lnTo>
                  <a:lnTo>
                    <a:pt x="17456" y="4976"/>
                  </a:lnTo>
                  <a:lnTo>
                    <a:pt x="87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177;p38">
              <a:extLst>
                <a:ext uri="{FF2B5EF4-FFF2-40B4-BE49-F238E27FC236}">
                  <a16:creationId xmlns:a16="http://schemas.microsoft.com/office/drawing/2014/main" id="{570FB9A0-8368-4560-BEA5-D2E90635E650}"/>
                </a:ext>
              </a:extLst>
            </p:cNvPr>
            <p:cNvSpPr/>
            <p:nvPr/>
          </p:nvSpPr>
          <p:spPr>
            <a:xfrm>
              <a:off x="4802165" y="1937120"/>
              <a:ext cx="436329" cy="464639"/>
            </a:xfrm>
            <a:custGeom>
              <a:avLst/>
              <a:gdLst/>
              <a:ahLst/>
              <a:cxnLst/>
              <a:rect l="l" t="t" r="r" b="b"/>
              <a:pathLst>
                <a:path w="8770" h="9339" extrusionOk="0">
                  <a:moveTo>
                    <a:pt x="8765" y="1"/>
                  </a:moveTo>
                  <a:lnTo>
                    <a:pt x="0" y="4972"/>
                  </a:lnTo>
                  <a:lnTo>
                    <a:pt x="3" y="9338"/>
                  </a:lnTo>
                  <a:lnTo>
                    <a:pt x="8769" y="4363"/>
                  </a:lnTo>
                  <a:lnTo>
                    <a:pt x="8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178;p38">
              <a:extLst>
                <a:ext uri="{FF2B5EF4-FFF2-40B4-BE49-F238E27FC236}">
                  <a16:creationId xmlns:a16="http://schemas.microsoft.com/office/drawing/2014/main" id="{F8D893EC-0402-4279-B478-F6DF5A193A5A}"/>
                </a:ext>
              </a:extLst>
            </p:cNvPr>
            <p:cNvSpPr/>
            <p:nvPr/>
          </p:nvSpPr>
          <p:spPr>
            <a:xfrm>
              <a:off x="4372065" y="1937120"/>
              <a:ext cx="432598" cy="464639"/>
            </a:xfrm>
            <a:custGeom>
              <a:avLst/>
              <a:gdLst/>
              <a:ahLst/>
              <a:cxnLst/>
              <a:rect l="l" t="t" r="r" b="b"/>
              <a:pathLst>
                <a:path w="8695" h="9339" extrusionOk="0">
                  <a:moveTo>
                    <a:pt x="1" y="1"/>
                  </a:moveTo>
                  <a:lnTo>
                    <a:pt x="4" y="4363"/>
                  </a:lnTo>
                  <a:lnTo>
                    <a:pt x="8694" y="9338"/>
                  </a:lnTo>
                  <a:lnTo>
                    <a:pt x="8691" y="49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2" name="Google Shape;5214;p38">
            <a:extLst>
              <a:ext uri="{FF2B5EF4-FFF2-40B4-BE49-F238E27FC236}">
                <a16:creationId xmlns:a16="http://schemas.microsoft.com/office/drawing/2014/main" id="{178BCC99-1A93-4FA3-93B3-628E714A7736}"/>
              </a:ext>
            </a:extLst>
          </p:cNvPr>
          <p:cNvCxnSpPr/>
          <p:nvPr/>
        </p:nvCxnSpPr>
        <p:spPr>
          <a:xfrm rot="10800000">
            <a:off x="5199550" y="1500151"/>
            <a:ext cx="0" cy="2445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" name="Google Shape;5218;p38">
            <a:extLst>
              <a:ext uri="{FF2B5EF4-FFF2-40B4-BE49-F238E27FC236}">
                <a16:creationId xmlns:a16="http://schemas.microsoft.com/office/drawing/2014/main" id="{058C13B9-7FEA-4519-A136-886114267421}"/>
              </a:ext>
            </a:extLst>
          </p:cNvPr>
          <p:cNvSpPr txBox="1">
            <a:spLocks/>
          </p:cNvSpPr>
          <p:nvPr/>
        </p:nvSpPr>
        <p:spPr>
          <a:xfrm>
            <a:off x="3360050" y="2390998"/>
            <a:ext cx="17847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 algn="r">
              <a:spcAft>
                <a:spcPts val="1600"/>
              </a:spcAft>
              <a:buFont typeface="Dosis ExtraLight"/>
              <a:buNone/>
            </a:pPr>
            <a:r>
              <a:rPr lang="en-ID" sz="1800" dirty="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IMPLEMENTASI</a:t>
            </a:r>
          </a:p>
        </p:txBody>
      </p:sp>
      <p:cxnSp>
        <p:nvCxnSpPr>
          <p:cNvPr id="95" name="Google Shape;5221;p38">
            <a:extLst>
              <a:ext uri="{FF2B5EF4-FFF2-40B4-BE49-F238E27FC236}">
                <a16:creationId xmlns:a16="http://schemas.microsoft.com/office/drawing/2014/main" id="{B3D64EBC-5788-47E1-8CDC-917783150951}"/>
              </a:ext>
            </a:extLst>
          </p:cNvPr>
          <p:cNvCxnSpPr>
            <a:cxnSpLocks/>
          </p:cNvCxnSpPr>
          <p:nvPr/>
        </p:nvCxnSpPr>
        <p:spPr>
          <a:xfrm>
            <a:off x="6996123" y="3956295"/>
            <a:ext cx="1077776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5221;p38">
            <a:extLst>
              <a:ext uri="{FF2B5EF4-FFF2-40B4-BE49-F238E27FC236}">
                <a16:creationId xmlns:a16="http://schemas.microsoft.com/office/drawing/2014/main" id="{411F06A7-2047-4745-B02B-11498957F5D3}"/>
              </a:ext>
            </a:extLst>
          </p:cNvPr>
          <p:cNvCxnSpPr>
            <a:cxnSpLocks/>
          </p:cNvCxnSpPr>
          <p:nvPr/>
        </p:nvCxnSpPr>
        <p:spPr>
          <a:xfrm>
            <a:off x="5206493" y="3955270"/>
            <a:ext cx="1077776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" name="Google Shape;331;p25">
            <a:extLst>
              <a:ext uri="{FF2B5EF4-FFF2-40B4-BE49-F238E27FC236}">
                <a16:creationId xmlns:a16="http://schemas.microsoft.com/office/drawing/2014/main" id="{6A2B9048-4B25-45A6-966A-50975981B0ED}"/>
              </a:ext>
            </a:extLst>
          </p:cNvPr>
          <p:cNvSpPr txBox="1">
            <a:spLocks/>
          </p:cNvSpPr>
          <p:nvPr/>
        </p:nvSpPr>
        <p:spPr>
          <a:xfrm>
            <a:off x="730425" y="3268274"/>
            <a:ext cx="804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Staatliches"/>
              <a:buNone/>
              <a:defRPr sz="2800" b="0" i="0" u="none" strike="noStrike" cap="non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" sz="3500" dirty="0"/>
              <a:t>01</a:t>
            </a:r>
          </a:p>
        </p:txBody>
      </p:sp>
      <p:sp>
        <p:nvSpPr>
          <p:cNvPr id="103" name="Google Shape;331;p25">
            <a:extLst>
              <a:ext uri="{FF2B5EF4-FFF2-40B4-BE49-F238E27FC236}">
                <a16:creationId xmlns:a16="http://schemas.microsoft.com/office/drawing/2014/main" id="{64230CCC-49C5-4B28-945E-7662E42A5936}"/>
              </a:ext>
            </a:extLst>
          </p:cNvPr>
          <p:cNvSpPr txBox="1">
            <a:spLocks/>
          </p:cNvSpPr>
          <p:nvPr/>
        </p:nvSpPr>
        <p:spPr>
          <a:xfrm>
            <a:off x="2557796" y="3282995"/>
            <a:ext cx="804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Staatliches"/>
              <a:buNone/>
              <a:defRPr sz="2800" b="0" i="0" u="none" strike="noStrike" cap="non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" sz="3500" dirty="0"/>
              <a:t>02</a:t>
            </a:r>
          </a:p>
        </p:txBody>
      </p:sp>
      <p:sp>
        <p:nvSpPr>
          <p:cNvPr id="104" name="Google Shape;331;p25">
            <a:extLst>
              <a:ext uri="{FF2B5EF4-FFF2-40B4-BE49-F238E27FC236}">
                <a16:creationId xmlns:a16="http://schemas.microsoft.com/office/drawing/2014/main" id="{F990F323-9F66-4A94-9D89-4CD903508269}"/>
              </a:ext>
            </a:extLst>
          </p:cNvPr>
          <p:cNvSpPr txBox="1">
            <a:spLocks/>
          </p:cNvSpPr>
          <p:nvPr/>
        </p:nvSpPr>
        <p:spPr>
          <a:xfrm>
            <a:off x="4361991" y="3286139"/>
            <a:ext cx="804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Staatliches"/>
              <a:buNone/>
              <a:defRPr sz="2800" b="0" i="0" u="none" strike="noStrike" cap="non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" sz="3500" dirty="0"/>
              <a:t>03</a:t>
            </a:r>
          </a:p>
        </p:txBody>
      </p:sp>
      <p:sp>
        <p:nvSpPr>
          <p:cNvPr id="105" name="Google Shape;331;p25">
            <a:extLst>
              <a:ext uri="{FF2B5EF4-FFF2-40B4-BE49-F238E27FC236}">
                <a16:creationId xmlns:a16="http://schemas.microsoft.com/office/drawing/2014/main" id="{D7611EE3-801B-417F-A3DD-B7666FE4BEB7}"/>
              </a:ext>
            </a:extLst>
          </p:cNvPr>
          <p:cNvSpPr txBox="1">
            <a:spLocks/>
          </p:cNvSpPr>
          <p:nvPr/>
        </p:nvSpPr>
        <p:spPr>
          <a:xfrm>
            <a:off x="7908832" y="3297548"/>
            <a:ext cx="804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Staatliches"/>
              <a:buNone/>
              <a:defRPr sz="2800" b="0" i="0" u="none" strike="noStrike" cap="non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" sz="3500" dirty="0"/>
              <a:t>05</a:t>
            </a:r>
          </a:p>
        </p:txBody>
      </p:sp>
      <p:sp>
        <p:nvSpPr>
          <p:cNvPr id="106" name="Google Shape;331;p25">
            <a:extLst>
              <a:ext uri="{FF2B5EF4-FFF2-40B4-BE49-F238E27FC236}">
                <a16:creationId xmlns:a16="http://schemas.microsoft.com/office/drawing/2014/main" id="{E6578B0C-D254-4F18-B0D3-3EBC66839062}"/>
              </a:ext>
            </a:extLst>
          </p:cNvPr>
          <p:cNvSpPr txBox="1">
            <a:spLocks/>
          </p:cNvSpPr>
          <p:nvPr/>
        </p:nvSpPr>
        <p:spPr>
          <a:xfrm>
            <a:off x="6139555" y="3286142"/>
            <a:ext cx="804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Staatliches"/>
              <a:buNone/>
              <a:defRPr sz="2800" b="0" i="0" u="none" strike="noStrike" cap="non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" sz="3500" dirty="0"/>
              <a:t>04</a:t>
            </a:r>
          </a:p>
        </p:txBody>
      </p:sp>
      <p:sp>
        <p:nvSpPr>
          <p:cNvPr id="42" name="Google Shape;5166;p38">
            <a:extLst>
              <a:ext uri="{FF2B5EF4-FFF2-40B4-BE49-F238E27FC236}">
                <a16:creationId xmlns:a16="http://schemas.microsoft.com/office/drawing/2014/main" id="{2078A8C1-6D86-4EDB-8312-2EE083783F0D}"/>
              </a:ext>
            </a:extLst>
          </p:cNvPr>
          <p:cNvSpPr txBox="1">
            <a:spLocks/>
          </p:cNvSpPr>
          <p:nvPr/>
        </p:nvSpPr>
        <p:spPr>
          <a:xfrm flipH="1">
            <a:off x="3679649" y="824354"/>
            <a:ext cx="1784701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Staatliches"/>
              <a:buNone/>
              <a:defRPr sz="2800" b="0" i="0" u="none" strike="noStrike" cap="non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ID" sz="3000" dirty="0"/>
              <a:t>WATERFALL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7"/>
          <p:cNvSpPr txBox="1">
            <a:spLocks noGrp="1"/>
          </p:cNvSpPr>
          <p:nvPr>
            <p:ph type="ctrTitle"/>
          </p:nvPr>
        </p:nvSpPr>
        <p:spPr>
          <a:xfrm>
            <a:off x="1455675" y="328107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000" dirty="0"/>
              <a:t>GAMBARAN SISTEM</a:t>
            </a:r>
            <a:endParaRPr sz="3000" dirty="0"/>
          </a:p>
        </p:txBody>
      </p:sp>
      <p:grpSp>
        <p:nvGrpSpPr>
          <p:cNvPr id="504" name="Google Shape;504;p27"/>
          <p:cNvGrpSpPr/>
          <p:nvPr/>
        </p:nvGrpSpPr>
        <p:grpSpPr>
          <a:xfrm flipH="1">
            <a:off x="-52554" y="3565861"/>
            <a:ext cx="1082306" cy="1559420"/>
            <a:chOff x="5746200" y="-125075"/>
            <a:chExt cx="337125" cy="485725"/>
          </a:xfrm>
        </p:grpSpPr>
        <p:sp>
          <p:nvSpPr>
            <p:cNvPr id="505" name="Google Shape;505;p27"/>
            <p:cNvSpPr/>
            <p:nvPr/>
          </p:nvSpPr>
          <p:spPr>
            <a:xfrm>
              <a:off x="5834100" y="-125075"/>
              <a:ext cx="249225" cy="261950"/>
            </a:xfrm>
            <a:custGeom>
              <a:avLst/>
              <a:gdLst/>
              <a:ahLst/>
              <a:cxnLst/>
              <a:rect l="l" t="t" r="r" b="b"/>
              <a:pathLst>
                <a:path w="9969" h="10478" extrusionOk="0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7"/>
            <p:cNvSpPr/>
            <p:nvPr/>
          </p:nvSpPr>
          <p:spPr>
            <a:xfrm>
              <a:off x="5896575" y="-107050"/>
              <a:ext cx="164425" cy="208550"/>
            </a:xfrm>
            <a:custGeom>
              <a:avLst/>
              <a:gdLst/>
              <a:ahLst/>
              <a:cxnLst/>
              <a:rect l="l" t="t" r="r" b="b"/>
              <a:pathLst>
                <a:path w="6577" h="8342" extrusionOk="0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7"/>
            <p:cNvSpPr/>
            <p:nvPr/>
          </p:nvSpPr>
          <p:spPr>
            <a:xfrm>
              <a:off x="5746200" y="18375"/>
              <a:ext cx="331275" cy="342275"/>
            </a:xfrm>
            <a:custGeom>
              <a:avLst/>
              <a:gdLst/>
              <a:ahLst/>
              <a:cxnLst/>
              <a:rect l="l" t="t" r="r" b="b"/>
              <a:pathLst>
                <a:path w="13251" h="13691" extrusionOk="0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89" y="962"/>
                    <a:pt x="10147" y="961"/>
                    <a:pt x="10105" y="961"/>
                  </a:cubicBezTo>
                  <a:cubicBezTo>
                    <a:pt x="9932" y="961"/>
                    <a:pt x="9758" y="984"/>
                    <a:pt x="9585" y="1006"/>
                  </a:cubicBezTo>
                  <a:cubicBezTo>
                    <a:pt x="9410" y="1031"/>
                    <a:pt x="9237" y="1056"/>
                    <a:pt x="9062" y="1056"/>
                  </a:cubicBezTo>
                  <a:cubicBezTo>
                    <a:pt x="9020" y="1056"/>
                    <a:pt x="8978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7"/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FB795597-2FFF-4415-8C43-3CB51812C100}"/>
              </a:ext>
            </a:extLst>
          </p:cNvPr>
          <p:cNvSpPr/>
          <p:nvPr/>
        </p:nvSpPr>
        <p:spPr>
          <a:xfrm>
            <a:off x="1455675" y="1464174"/>
            <a:ext cx="3263592" cy="27337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16A163-BDEE-4321-870C-0C1A3D7CAABC}"/>
              </a:ext>
            </a:extLst>
          </p:cNvPr>
          <p:cNvSpPr txBox="1"/>
          <p:nvPr/>
        </p:nvSpPr>
        <p:spPr>
          <a:xfrm>
            <a:off x="2397218" y="1492988"/>
            <a:ext cx="1380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Gambaran </a:t>
            </a:r>
            <a:r>
              <a:rPr lang="en-US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Sistem</a:t>
            </a:r>
            <a:endParaRPr lang="en-US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(Admin)</a:t>
            </a:r>
            <a:endParaRPr lang="en-ID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20F519-7621-46A4-968A-46DB0DEA873C}"/>
              </a:ext>
            </a:extLst>
          </p:cNvPr>
          <p:cNvSpPr txBox="1"/>
          <p:nvPr/>
        </p:nvSpPr>
        <p:spPr>
          <a:xfrm>
            <a:off x="1455675" y="2084778"/>
            <a:ext cx="3263592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Cara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kerja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Sistem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Informasi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Tugas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Akhir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ini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,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yaitu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admin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dapat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mengakses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sistem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informasi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ini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secara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online. Langkah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pertama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inputkan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username dan password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jika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berhasil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maka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akan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menuju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ke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halaman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utama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.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Kemudian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admin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dapat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mengelola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data-data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jurusan,dosen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, dan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mahasiswa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.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Selain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itu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admin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ditugaskan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untuk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mengelola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jadwal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seminar proposal dan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jadwal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sidang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Tugas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Akhir.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481ABD-16AE-4CE3-9349-F9F382A3B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534" y="185597"/>
            <a:ext cx="2140047" cy="477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148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7"/>
          <p:cNvSpPr txBox="1">
            <a:spLocks noGrp="1"/>
          </p:cNvSpPr>
          <p:nvPr>
            <p:ph type="ctrTitle"/>
          </p:nvPr>
        </p:nvSpPr>
        <p:spPr>
          <a:xfrm>
            <a:off x="1455675" y="328107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000" dirty="0"/>
              <a:t>GAMBARAN SISTEM</a:t>
            </a:r>
            <a:endParaRPr sz="3000" dirty="0"/>
          </a:p>
        </p:txBody>
      </p:sp>
      <p:grpSp>
        <p:nvGrpSpPr>
          <p:cNvPr id="504" name="Google Shape;504;p27"/>
          <p:cNvGrpSpPr/>
          <p:nvPr/>
        </p:nvGrpSpPr>
        <p:grpSpPr>
          <a:xfrm flipH="1">
            <a:off x="-52554" y="3565861"/>
            <a:ext cx="1082306" cy="1559420"/>
            <a:chOff x="5746200" y="-125075"/>
            <a:chExt cx="337125" cy="485725"/>
          </a:xfrm>
        </p:grpSpPr>
        <p:sp>
          <p:nvSpPr>
            <p:cNvPr id="505" name="Google Shape;505;p27"/>
            <p:cNvSpPr/>
            <p:nvPr/>
          </p:nvSpPr>
          <p:spPr>
            <a:xfrm>
              <a:off x="5834100" y="-125075"/>
              <a:ext cx="249225" cy="261950"/>
            </a:xfrm>
            <a:custGeom>
              <a:avLst/>
              <a:gdLst/>
              <a:ahLst/>
              <a:cxnLst/>
              <a:rect l="l" t="t" r="r" b="b"/>
              <a:pathLst>
                <a:path w="9969" h="10478" extrusionOk="0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7"/>
            <p:cNvSpPr/>
            <p:nvPr/>
          </p:nvSpPr>
          <p:spPr>
            <a:xfrm>
              <a:off x="5896575" y="-107050"/>
              <a:ext cx="164425" cy="208550"/>
            </a:xfrm>
            <a:custGeom>
              <a:avLst/>
              <a:gdLst/>
              <a:ahLst/>
              <a:cxnLst/>
              <a:rect l="l" t="t" r="r" b="b"/>
              <a:pathLst>
                <a:path w="6577" h="8342" extrusionOk="0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7"/>
            <p:cNvSpPr/>
            <p:nvPr/>
          </p:nvSpPr>
          <p:spPr>
            <a:xfrm>
              <a:off x="5746200" y="18375"/>
              <a:ext cx="331275" cy="342275"/>
            </a:xfrm>
            <a:custGeom>
              <a:avLst/>
              <a:gdLst/>
              <a:ahLst/>
              <a:cxnLst/>
              <a:rect l="l" t="t" r="r" b="b"/>
              <a:pathLst>
                <a:path w="13251" h="13691" extrusionOk="0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89" y="962"/>
                    <a:pt x="10147" y="961"/>
                    <a:pt x="10105" y="961"/>
                  </a:cubicBezTo>
                  <a:cubicBezTo>
                    <a:pt x="9932" y="961"/>
                    <a:pt x="9758" y="984"/>
                    <a:pt x="9585" y="1006"/>
                  </a:cubicBezTo>
                  <a:cubicBezTo>
                    <a:pt x="9410" y="1031"/>
                    <a:pt x="9237" y="1056"/>
                    <a:pt x="9062" y="1056"/>
                  </a:cubicBezTo>
                  <a:cubicBezTo>
                    <a:pt x="9020" y="1056"/>
                    <a:pt x="8978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7"/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FB795597-2FFF-4415-8C43-3CB51812C100}"/>
              </a:ext>
            </a:extLst>
          </p:cNvPr>
          <p:cNvSpPr/>
          <p:nvPr/>
        </p:nvSpPr>
        <p:spPr>
          <a:xfrm>
            <a:off x="1455675" y="1464174"/>
            <a:ext cx="3263592" cy="27337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16A163-BDEE-4321-870C-0C1A3D7CAABC}"/>
              </a:ext>
            </a:extLst>
          </p:cNvPr>
          <p:cNvSpPr txBox="1"/>
          <p:nvPr/>
        </p:nvSpPr>
        <p:spPr>
          <a:xfrm>
            <a:off x="2397218" y="1492988"/>
            <a:ext cx="1380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Gambaran </a:t>
            </a:r>
            <a:r>
              <a:rPr lang="en-US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Sistem</a:t>
            </a:r>
            <a:endParaRPr lang="en-US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(</a:t>
            </a:r>
            <a:r>
              <a:rPr lang="en-US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Kaprodi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)</a:t>
            </a:r>
            <a:endParaRPr lang="en-ID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20F519-7621-46A4-968A-46DB0DEA873C}"/>
              </a:ext>
            </a:extLst>
          </p:cNvPr>
          <p:cNvSpPr txBox="1"/>
          <p:nvPr/>
        </p:nvSpPr>
        <p:spPr>
          <a:xfrm>
            <a:off x="1445736" y="2134473"/>
            <a:ext cx="3263592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Cara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kerja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Sistem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Informasi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Tugas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Akhir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ini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,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yaitu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kaprodi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dapat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mengakses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sistem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informasi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ini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secara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online. Langkah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pertama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inputkan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username dan password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jika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berhasil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maka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akan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menuju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ke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halaman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utama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.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Kemudian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kaprodi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dapat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menyetujui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topik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Tugas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Akhir yang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diajukan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oleh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mahasiswa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.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Selain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itu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kaprodi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juga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dapat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menentukan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dosen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pembimbing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dan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menentukan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dosen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3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penguji</a:t>
            </a:r>
            <a:r>
              <a:rPr lang="en-US" sz="1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DE6210-A54B-473C-99D6-39D8A1B00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410" y="328107"/>
            <a:ext cx="2981121" cy="459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539424"/>
      </p:ext>
    </p:extLst>
  </p:cSld>
  <p:clrMapOvr>
    <a:masterClrMapping/>
  </p:clrMapOvr>
</p:sld>
</file>

<file path=ppt/theme/theme1.xml><?xml version="1.0" encoding="utf-8"?>
<a:theme xmlns:a="http://schemas.openxmlformats.org/drawingml/2006/main" name="Isometric Proposal by Slidesgo">
  <a:themeElements>
    <a:clrScheme name="Simple Light">
      <a:dk1>
        <a:srgbClr val="263238"/>
      </a:dk1>
      <a:lt1>
        <a:srgbClr val="37474F"/>
      </a:lt1>
      <a:dk2>
        <a:srgbClr val="455A64"/>
      </a:dk2>
      <a:lt2>
        <a:srgbClr val="999999"/>
      </a:lt2>
      <a:accent1>
        <a:srgbClr val="E0E0E0"/>
      </a:accent1>
      <a:accent2>
        <a:srgbClr val="EBEBEB"/>
      </a:accent2>
      <a:accent3>
        <a:srgbClr val="FAFAFA"/>
      </a:accent3>
      <a:accent4>
        <a:srgbClr val="1FB299"/>
      </a:accent4>
      <a:accent5>
        <a:srgbClr val="23C7AC"/>
      </a:accent5>
      <a:accent6>
        <a:srgbClr val="7DEBD9"/>
      </a:accent6>
      <a:hlink>
        <a:srgbClr val="7DEB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3137</TotalTime>
  <Words>725</Words>
  <Application>Microsoft Office PowerPoint</Application>
  <PresentationFormat>On-screen Show (16:9)</PresentationFormat>
  <Paragraphs>73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Staatliches</vt:lpstr>
      <vt:lpstr>Fira Sans Condensed ExtraLight</vt:lpstr>
      <vt:lpstr>Arial</vt:lpstr>
      <vt:lpstr>Dosis ExtraLight</vt:lpstr>
      <vt:lpstr>Adobe Devanagari</vt:lpstr>
      <vt:lpstr>Josefin Sans</vt:lpstr>
      <vt:lpstr>Dosis</vt:lpstr>
      <vt:lpstr>Isometric Proposal by Slidesgo</vt:lpstr>
      <vt:lpstr>PowerPoint Presentation</vt:lpstr>
      <vt:lpstr>LATAR BELAKANG</vt:lpstr>
      <vt:lpstr>RUMUSAN MASALAH</vt:lpstr>
      <vt:lpstr>Batasan masalah</vt:lpstr>
      <vt:lpstr>TUJUAN</vt:lpstr>
      <vt:lpstr>Tinjauan pustaka</vt:lpstr>
      <vt:lpstr>Metodelogi penelitian</vt:lpstr>
      <vt:lpstr>GAMBARAN SISTEM</vt:lpstr>
      <vt:lpstr>GAMBARAN SISTEM</vt:lpstr>
      <vt:lpstr>GAMBARAN SISTEM</vt:lpstr>
      <vt:lpstr>GAMBARAN SISTEM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TERIMAKASIH ATAS PERHATIANNYA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INFORMASI TUGAS AKHIR (SINTA) BERBASIS WEB MENGGUNAKAN FRAMEWORK CODEIGNITER</dc:title>
  <dc:creator>Ratna</dc:creator>
  <cp:lastModifiedBy>Ratna</cp:lastModifiedBy>
  <cp:revision>164</cp:revision>
  <dcterms:modified xsi:type="dcterms:W3CDTF">2021-03-28T05:10:11Z</dcterms:modified>
</cp:coreProperties>
</file>