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9" r:id="rId2"/>
    <p:sldId id="264" r:id="rId3"/>
    <p:sldId id="260" r:id="rId4"/>
    <p:sldId id="270" r:id="rId5"/>
    <p:sldId id="261" r:id="rId6"/>
    <p:sldId id="278" r:id="rId7"/>
    <p:sldId id="271" r:id="rId8"/>
    <p:sldId id="292" r:id="rId9"/>
    <p:sldId id="301" r:id="rId10"/>
    <p:sldId id="302" r:id="rId11"/>
    <p:sldId id="300" r:id="rId12"/>
    <p:sldId id="294" r:id="rId13"/>
    <p:sldId id="296" r:id="rId14"/>
    <p:sldId id="297" r:id="rId15"/>
    <p:sldId id="298" r:id="rId16"/>
    <p:sldId id="299" r:id="rId17"/>
    <p:sldId id="273" r:id="rId18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Dosis" panose="02010703020202060003" pitchFamily="2" charset="0"/>
      <p:regular r:id="rId24"/>
      <p:bold r:id="rId25"/>
    </p:embeddedFont>
    <p:embeddedFont>
      <p:font typeface="Dosis ExtraLight" panose="020B0604020202020204" charset="0"/>
      <p:regular r:id="rId26"/>
      <p:bold r:id="rId27"/>
    </p:embeddedFont>
    <p:embeddedFont>
      <p:font typeface="Fira Sans Condensed ExtraLight" panose="020B0604020202020204" charset="0"/>
      <p:regular r:id="rId28"/>
      <p:bold r:id="rId29"/>
      <p:italic r:id="rId30"/>
      <p:boldItalic r:id="rId31"/>
    </p:embeddedFont>
    <p:embeddedFont>
      <p:font typeface="Josefin Sans" panose="020B0604020202020204" charset="0"/>
      <p:regular r:id="rId32"/>
      <p:bold r:id="rId33"/>
      <p:italic r:id="rId34"/>
      <p:boldItalic r:id="rId35"/>
    </p:embeddedFont>
    <p:embeddedFont>
      <p:font typeface="Staatliche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673"/>
    <a:srgbClr val="E0E0E0"/>
    <a:srgbClr val="23C7AC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8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6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6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8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0" name="Google Shape;756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1" name="Google Shape;756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4" name="Google Shape;5164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7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4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8" r:id="rId5"/>
    <p:sldLayoutId id="2147483660" r:id="rId6"/>
    <p:sldLayoutId id="2147483661" r:id="rId7"/>
    <p:sldLayoutId id="2147483663" r:id="rId8"/>
    <p:sldLayoutId id="214748366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3136213" y="2867076"/>
            <a:ext cx="3068700" cy="705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Disusun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Ratna 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Yuniar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Ardiasari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NPM : 183307018</a:t>
            </a:r>
            <a:endParaRPr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20;p23">
            <a:extLst>
              <a:ext uri="{FF2B5EF4-FFF2-40B4-BE49-F238E27FC236}">
                <a16:creationId xmlns:a16="http://schemas.microsoft.com/office/drawing/2014/main" id="{C2C7FE67-94E9-47FE-ACBA-0560C4EBA93E}"/>
              </a:ext>
            </a:extLst>
          </p:cNvPr>
          <p:cNvSpPr txBox="1">
            <a:spLocks/>
          </p:cNvSpPr>
          <p:nvPr/>
        </p:nvSpPr>
        <p:spPr>
          <a:xfrm>
            <a:off x="1289193" y="508437"/>
            <a:ext cx="6762737" cy="84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ID" sz="2400" dirty="0">
                <a:solidFill>
                  <a:srgbClr val="37474F"/>
                </a:solidFill>
              </a:rPr>
              <a:t>SISTEM INFORMASI TUGAS AKHIR (SINTA) BERBASIS WEB</a:t>
            </a:r>
            <a:br>
              <a:rPr lang="en-ID" sz="2400" dirty="0">
                <a:solidFill>
                  <a:srgbClr val="37474F"/>
                </a:solidFill>
              </a:rPr>
            </a:br>
            <a:r>
              <a:rPr lang="en-ID" sz="2400" dirty="0">
                <a:solidFill>
                  <a:srgbClr val="37474F"/>
                </a:solidFill>
              </a:rPr>
              <a:t>MENGGUNAKAN FRAMEWORK CODEIGNITER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6F2EE-C179-44A1-9A3F-F1709775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27" y="1554289"/>
            <a:ext cx="1141671" cy="11416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CD7325-19BC-4853-BA38-048B807622A6}"/>
              </a:ext>
            </a:extLst>
          </p:cNvPr>
          <p:cNvSpPr/>
          <p:nvPr/>
        </p:nvSpPr>
        <p:spPr>
          <a:xfrm>
            <a:off x="2376644" y="4103440"/>
            <a:ext cx="4555784" cy="73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2" name="Google Shape;347;p26">
            <a:extLst>
              <a:ext uri="{FF2B5EF4-FFF2-40B4-BE49-F238E27FC236}">
                <a16:creationId xmlns:a16="http://schemas.microsoft.com/office/drawing/2014/main" id="{F207E539-E5F3-46EF-A513-EC47C8CC51E5}"/>
              </a:ext>
            </a:extLst>
          </p:cNvPr>
          <p:cNvSpPr txBox="1">
            <a:spLocks/>
          </p:cNvSpPr>
          <p:nvPr/>
        </p:nvSpPr>
        <p:spPr>
          <a:xfrm flipH="1">
            <a:off x="2447050" y="4053813"/>
            <a:ext cx="4447936" cy="43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chemeClr val="dk1"/>
              </a:buClr>
              <a:buFont typeface="Arial"/>
              <a:buNone/>
            </a:pPr>
            <a:r>
              <a:rPr lang="it-IT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Dosen Pembimbing 1 : Susilo Veri Yulianto, S.Kom., M.T.</a:t>
            </a:r>
          </a:p>
          <a:p>
            <a:pPr marL="0" indent="0" algn="ctr">
              <a:lnSpc>
                <a:spcPct val="150000"/>
              </a:lnSpc>
              <a:buClr>
                <a:schemeClr val="dk1"/>
              </a:buClr>
            </a:pPr>
            <a:r>
              <a:rPr lang="it-IT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Dosen Pembimbing 2 : 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Hendrik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Kusbandono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S.Kom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.,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M.Kom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073425"/>
            <a:ext cx="3263592" cy="343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07554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55675" y="1752049"/>
            <a:ext cx="326359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bersama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sesuai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menyetujui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penilaian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bersama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mengerjakan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 Setelah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laporan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penilaian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pada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akhir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83BD7-CDEA-4611-B4E7-27B675DD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25" y="328107"/>
            <a:ext cx="3815746" cy="45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9C01E4-7FD6-4A8E-AECC-7DF53254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21" y="921559"/>
            <a:ext cx="3391709" cy="3983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5456583" y="586409"/>
            <a:ext cx="3263592" cy="4318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6398126" y="615223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5456583" y="1207013"/>
            <a:ext cx="3263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dimulai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dari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mendaftarkan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akun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terlebih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dahulu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setelah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dinyatakan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terdaftar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login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memasukkan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mengajukan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kepada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setelah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proposal. Jika proposal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pembimbing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mendaftarkan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diri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pengerjaan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 Jika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pengerjaan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laporan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pendaftaran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akhir</a:t>
            </a:r>
            <a:endParaRPr lang="en-US" sz="13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9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37" y="1040697"/>
            <a:ext cx="5648400" cy="3941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8830C-2577-4923-AB1D-AFF8D5191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" b="6296"/>
          <a:stretch/>
        </p:blipFill>
        <p:spPr>
          <a:xfrm>
            <a:off x="2166230" y="1175377"/>
            <a:ext cx="5268240" cy="26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38" y="1017029"/>
            <a:ext cx="5647130" cy="39404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DC5329-D6FE-4CB5-B9F7-4074952FF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 b="6296"/>
          <a:stretch/>
        </p:blipFill>
        <p:spPr>
          <a:xfrm>
            <a:off x="1973262" y="1165885"/>
            <a:ext cx="5285110" cy="26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21" y="1066724"/>
            <a:ext cx="5649284" cy="394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642CD-90B3-4736-98B4-DC301CFF8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6" b="6297"/>
          <a:stretch/>
        </p:blipFill>
        <p:spPr>
          <a:xfrm>
            <a:off x="2008068" y="1244360"/>
            <a:ext cx="5267378" cy="25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1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4" y="1116418"/>
            <a:ext cx="5649284" cy="394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935F3-4F82-49EE-9EE9-46A937296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3" b="6297"/>
          <a:stretch/>
        </p:blipFill>
        <p:spPr>
          <a:xfrm>
            <a:off x="2286000" y="1294400"/>
            <a:ext cx="5277678" cy="26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2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4" y="1116418"/>
            <a:ext cx="5649284" cy="394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B3E54-11EA-46B6-B6D4-2EFB81CF1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 b="6296"/>
          <a:stretch/>
        </p:blipFill>
        <p:spPr>
          <a:xfrm>
            <a:off x="2258171" y="1265275"/>
            <a:ext cx="5305507" cy="26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878424" y="2403637"/>
            <a:ext cx="5230441" cy="1655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chemeClr val="accent5"/>
                </a:solidFill>
              </a:rPr>
              <a:t>TERIMAKASIH ATAS PERHATIANNYA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DA63-B239-432B-9B7B-828DF3DB4771}"/>
              </a:ext>
            </a:extLst>
          </p:cNvPr>
          <p:cNvSpPr/>
          <p:nvPr/>
        </p:nvSpPr>
        <p:spPr>
          <a:xfrm>
            <a:off x="5411972" y="3925368"/>
            <a:ext cx="2882722" cy="997506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1403666" y="826619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LATAR BELAKANG</a:t>
            </a:r>
            <a:endParaRPr sz="4000"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1398715" y="1667303"/>
            <a:ext cx="4959903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merupakan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karya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tulis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ilmiah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dibuat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oleh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tahap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akhir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berdasarkan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hasil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kajian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terhadap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suatu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masalah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 masa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pandemi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ini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diharuskan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melakukan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perkuliahan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secara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i="1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online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sedang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menempuh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kesulitan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dalam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melakukan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bimbingan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secara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i="1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online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Politeknik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Negeri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Madiun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belum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ada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sistem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informasi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dapat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memanajemen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alur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pelaksanaan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Akhir.</a:t>
            </a:r>
          </a:p>
        </p:txBody>
      </p:sp>
      <p:grpSp>
        <p:nvGrpSpPr>
          <p:cNvPr id="973" name="Google Shape;973;p31"/>
          <p:cNvGrpSpPr/>
          <p:nvPr/>
        </p:nvGrpSpPr>
        <p:grpSpPr>
          <a:xfrm>
            <a:off x="6208013" y="1009965"/>
            <a:ext cx="2731391" cy="2582939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1455674" y="2118475"/>
            <a:ext cx="311632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Bagaimana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membangun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memfasilitasi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dalam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?</a:t>
            </a:r>
            <a:endParaRPr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96" name="Google Shape;496;p27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 dirty="0"/>
              <a:t>02</a:t>
            </a:r>
            <a:endParaRPr sz="3500" dirty="0"/>
          </a:p>
        </p:txBody>
      </p:sp>
      <p:sp>
        <p:nvSpPr>
          <p:cNvPr id="497" name="Google Shape;497;p27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Bagaimana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membangun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framework CodeIgniter ?</a:t>
            </a:r>
            <a:endParaRPr sz="15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6531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RUMUSAN MASALAH</a:t>
            </a:r>
            <a:endParaRPr sz="3000" dirty="0"/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500" dirty="0"/>
              <a:t>01</a:t>
            </a:r>
            <a:endParaRPr sz="35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p37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37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37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37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37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37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37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37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37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37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37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37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37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37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37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37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37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37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37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37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37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37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37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37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37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37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7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7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37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37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37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37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37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37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37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37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37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37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37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37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37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37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37"/>
          <p:cNvSpPr/>
          <p:nvPr/>
        </p:nvSpPr>
        <p:spPr>
          <a:xfrm>
            <a:off x="2914388" y="2165106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37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37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37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37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37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37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37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37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37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37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37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37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37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37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37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37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37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37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37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37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37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37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37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37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37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37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37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37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37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37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37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37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37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37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37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37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37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37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2" name="Google Shape;5142;p37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3" name="Google Shape;5143;p37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4" name="Google Shape;5144;p37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5" name="Google Shape;5145;p37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37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37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37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37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0" name="Google Shape;5150;p37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1" name="Google Shape;5151;p37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2" name="Google Shape;5152;p37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3" name="Google Shape;5153;p37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4" name="Google Shape;5154;p37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p37"/>
          <p:cNvSpPr txBox="1">
            <a:spLocks noGrp="1"/>
          </p:cNvSpPr>
          <p:nvPr>
            <p:ph type="ctrTitle"/>
          </p:nvPr>
        </p:nvSpPr>
        <p:spPr>
          <a:xfrm>
            <a:off x="1415735" y="317105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>
                <a:solidFill>
                  <a:schemeClr val="accent5"/>
                </a:solidFill>
              </a:rPr>
              <a:t>Batasan </a:t>
            </a:r>
            <a:r>
              <a:rPr lang="en-ID" sz="3000" dirty="0" err="1">
                <a:solidFill>
                  <a:schemeClr val="accent5"/>
                </a:solidFill>
              </a:rPr>
              <a:t>masalah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5156" name="Google Shape;5156;p37"/>
          <p:cNvSpPr txBox="1">
            <a:spLocks noGrp="1"/>
          </p:cNvSpPr>
          <p:nvPr>
            <p:ph type="subTitle" idx="1"/>
          </p:nvPr>
        </p:nvSpPr>
        <p:spPr>
          <a:xfrm>
            <a:off x="4736030" y="157146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merupakan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aplikasi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berbasis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web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framework  CodeIgniter.</a:t>
            </a:r>
          </a:p>
        </p:txBody>
      </p:sp>
      <p:sp>
        <p:nvSpPr>
          <p:cNvPr id="5157" name="Google Shape;5157;p37"/>
          <p:cNvSpPr txBox="1">
            <a:spLocks noGrp="1"/>
          </p:cNvSpPr>
          <p:nvPr>
            <p:ph type="subTitle" idx="2"/>
          </p:nvPr>
        </p:nvSpPr>
        <p:spPr>
          <a:xfrm>
            <a:off x="4736037" y="138491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01</a:t>
            </a:r>
            <a:endParaRPr sz="2500" dirty="0"/>
          </a:p>
        </p:txBody>
      </p:sp>
      <p:sp>
        <p:nvSpPr>
          <p:cNvPr id="5160" name="Google Shape;5160;p37"/>
          <p:cNvSpPr txBox="1">
            <a:spLocks noGrp="1"/>
          </p:cNvSpPr>
          <p:nvPr>
            <p:ph type="subTitle" idx="5"/>
          </p:nvPr>
        </p:nvSpPr>
        <p:spPr>
          <a:xfrm>
            <a:off x="4736030" y="310072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hanya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dalam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lingkup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Politeknik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Negeri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Madiun</a:t>
            </a:r>
            <a:endParaRPr lang="en-ID"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161" name="Google Shape;5161;p37"/>
          <p:cNvSpPr txBox="1">
            <a:spLocks noGrp="1"/>
          </p:cNvSpPr>
          <p:nvPr>
            <p:ph type="subTitle" idx="6"/>
          </p:nvPr>
        </p:nvSpPr>
        <p:spPr>
          <a:xfrm>
            <a:off x="4736037" y="2865874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02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3373562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TUJUAN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3394135" y="2464349"/>
            <a:ext cx="3946027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Tujuan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dari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adalah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menghasilkan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Berbasis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Web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memfasilitasi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sedang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</a:t>
            </a:r>
            <a:endParaRPr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167" name="Google Shape;7202;p43">
            <a:extLst>
              <a:ext uri="{FF2B5EF4-FFF2-40B4-BE49-F238E27FC236}">
                <a16:creationId xmlns:a16="http://schemas.microsoft.com/office/drawing/2014/main" id="{730FF953-EBC8-4628-9559-6164FDC36A23}"/>
              </a:ext>
            </a:extLst>
          </p:cNvPr>
          <p:cNvGrpSpPr/>
          <p:nvPr/>
        </p:nvGrpSpPr>
        <p:grpSpPr>
          <a:xfrm>
            <a:off x="623135" y="1185919"/>
            <a:ext cx="2361406" cy="1847988"/>
            <a:chOff x="4311600" y="3232600"/>
            <a:chExt cx="1656350" cy="1365900"/>
          </a:xfrm>
        </p:grpSpPr>
        <p:sp>
          <p:nvSpPr>
            <p:cNvPr id="168" name="Google Shape;7203;p43">
              <a:extLst>
                <a:ext uri="{FF2B5EF4-FFF2-40B4-BE49-F238E27FC236}">
                  <a16:creationId xmlns:a16="http://schemas.microsoft.com/office/drawing/2014/main" id="{D08FC4BC-C0A7-49F5-BF05-4F51CEDAFD8B}"/>
                </a:ext>
              </a:extLst>
            </p:cNvPr>
            <p:cNvSpPr/>
            <p:nvPr/>
          </p:nvSpPr>
          <p:spPr>
            <a:xfrm>
              <a:off x="5663750" y="3500475"/>
              <a:ext cx="198300" cy="26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7204;p43">
              <a:extLst>
                <a:ext uri="{FF2B5EF4-FFF2-40B4-BE49-F238E27FC236}">
                  <a16:creationId xmlns:a16="http://schemas.microsoft.com/office/drawing/2014/main" id="{E371D4BD-0B60-4EEB-97B2-5D4BB307BF1B}"/>
                </a:ext>
              </a:extLst>
            </p:cNvPr>
            <p:cNvGrpSpPr/>
            <p:nvPr/>
          </p:nvGrpSpPr>
          <p:grpSpPr>
            <a:xfrm>
              <a:off x="4311600" y="3232600"/>
              <a:ext cx="1127796" cy="1340385"/>
              <a:chOff x="4311600" y="3232600"/>
              <a:chExt cx="1127796" cy="1340385"/>
            </a:xfrm>
          </p:grpSpPr>
          <p:sp>
            <p:nvSpPr>
              <p:cNvPr id="206" name="Google Shape;7205;p43">
                <a:extLst>
                  <a:ext uri="{FF2B5EF4-FFF2-40B4-BE49-F238E27FC236}">
                    <a16:creationId xmlns:a16="http://schemas.microsoft.com/office/drawing/2014/main" id="{90A11DD4-E584-44BF-AF38-F8C85EE4A036}"/>
                  </a:ext>
                </a:extLst>
              </p:cNvPr>
              <p:cNvSpPr/>
              <p:nvPr/>
            </p:nvSpPr>
            <p:spPr>
              <a:xfrm>
                <a:off x="4988043" y="4313787"/>
                <a:ext cx="451353" cy="259198"/>
              </a:xfrm>
              <a:custGeom>
                <a:avLst/>
                <a:gdLst/>
                <a:ahLst/>
                <a:cxnLst/>
                <a:rect l="l" t="t" r="r" b="b"/>
                <a:pathLst>
                  <a:path w="23179" h="13311" extrusionOk="0">
                    <a:moveTo>
                      <a:pt x="21694" y="0"/>
                    </a:moveTo>
                    <a:cubicBezTo>
                      <a:pt x="21532" y="0"/>
                      <a:pt x="21370" y="36"/>
                      <a:pt x="21247" y="107"/>
                    </a:cubicBezTo>
                    <a:lnTo>
                      <a:pt x="247" y="12228"/>
                    </a:lnTo>
                    <a:cubicBezTo>
                      <a:pt x="1" y="12371"/>
                      <a:pt x="1" y="12604"/>
                      <a:pt x="247" y="12747"/>
                    </a:cubicBezTo>
                    <a:lnTo>
                      <a:pt x="1036" y="13203"/>
                    </a:lnTo>
                    <a:cubicBezTo>
                      <a:pt x="1159" y="13275"/>
                      <a:pt x="1321" y="13310"/>
                      <a:pt x="1483" y="13310"/>
                    </a:cubicBezTo>
                    <a:cubicBezTo>
                      <a:pt x="1646" y="13310"/>
                      <a:pt x="1809" y="13275"/>
                      <a:pt x="1934" y="13203"/>
                    </a:cubicBezTo>
                    <a:lnTo>
                      <a:pt x="22930" y="1078"/>
                    </a:lnTo>
                    <a:cubicBezTo>
                      <a:pt x="23179" y="935"/>
                      <a:pt x="23179" y="703"/>
                      <a:pt x="22930" y="559"/>
                    </a:cubicBezTo>
                    <a:lnTo>
                      <a:pt x="22145" y="107"/>
                    </a:lnTo>
                    <a:cubicBezTo>
                      <a:pt x="22020" y="36"/>
                      <a:pt x="21857" y="0"/>
                      <a:pt x="2169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206;p43">
                <a:extLst>
                  <a:ext uri="{FF2B5EF4-FFF2-40B4-BE49-F238E27FC236}">
                    <a16:creationId xmlns:a16="http://schemas.microsoft.com/office/drawing/2014/main" id="{734AF735-553A-437E-8B92-36C8271CB4D6}"/>
                  </a:ext>
                </a:extLst>
              </p:cNvPr>
              <p:cNvSpPr/>
              <p:nvPr/>
            </p:nvSpPr>
            <p:spPr>
              <a:xfrm>
                <a:off x="4340944" y="3380858"/>
                <a:ext cx="734542" cy="106072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473" extrusionOk="0">
                    <a:moveTo>
                      <a:pt x="36880" y="1"/>
                    </a:moveTo>
                    <a:cubicBezTo>
                      <a:pt x="36815" y="1"/>
                      <a:pt x="36749" y="15"/>
                      <a:pt x="36700" y="43"/>
                    </a:cubicBezTo>
                    <a:lnTo>
                      <a:pt x="10156" y="15853"/>
                    </a:lnTo>
                    <a:lnTo>
                      <a:pt x="9417" y="13721"/>
                    </a:lnTo>
                    <a:cubicBezTo>
                      <a:pt x="9404" y="13668"/>
                      <a:pt x="9364" y="13604"/>
                      <a:pt x="9314" y="13551"/>
                    </a:cubicBezTo>
                    <a:cubicBezTo>
                      <a:pt x="9271" y="13498"/>
                      <a:pt x="9221" y="13452"/>
                      <a:pt x="9171" y="13424"/>
                    </a:cubicBezTo>
                    <a:lnTo>
                      <a:pt x="9111" y="13389"/>
                    </a:lnTo>
                    <a:cubicBezTo>
                      <a:pt x="9024" y="13337"/>
                      <a:pt x="8541" y="13134"/>
                      <a:pt x="8377" y="13134"/>
                    </a:cubicBezTo>
                    <a:cubicBezTo>
                      <a:pt x="8360" y="13134"/>
                      <a:pt x="8346" y="13137"/>
                      <a:pt x="8336" y="13142"/>
                    </a:cubicBezTo>
                    <a:lnTo>
                      <a:pt x="180" y="17852"/>
                    </a:lnTo>
                    <a:cubicBezTo>
                      <a:pt x="130" y="17882"/>
                      <a:pt x="83" y="17932"/>
                      <a:pt x="50" y="17985"/>
                    </a:cubicBezTo>
                    <a:cubicBezTo>
                      <a:pt x="20" y="18042"/>
                      <a:pt x="0" y="18105"/>
                      <a:pt x="0" y="18162"/>
                    </a:cubicBezTo>
                    <a:lnTo>
                      <a:pt x="0" y="52952"/>
                    </a:lnTo>
                    <a:cubicBezTo>
                      <a:pt x="0" y="53525"/>
                      <a:pt x="376" y="54206"/>
                      <a:pt x="842" y="54472"/>
                    </a:cubicBezTo>
                    <a:lnTo>
                      <a:pt x="1943" y="53837"/>
                    </a:lnTo>
                    <a:lnTo>
                      <a:pt x="37721" y="33183"/>
                    </a:lnTo>
                    <a:lnTo>
                      <a:pt x="37721" y="31118"/>
                    </a:lnTo>
                    <a:lnTo>
                      <a:pt x="37718" y="7900"/>
                    </a:lnTo>
                    <a:lnTo>
                      <a:pt x="37718" y="635"/>
                    </a:lnTo>
                    <a:cubicBezTo>
                      <a:pt x="37718" y="575"/>
                      <a:pt x="37701" y="511"/>
                      <a:pt x="37668" y="456"/>
                    </a:cubicBezTo>
                    <a:cubicBezTo>
                      <a:pt x="37635" y="399"/>
                      <a:pt x="37591" y="352"/>
                      <a:pt x="37542" y="322"/>
                    </a:cubicBezTo>
                    <a:lnTo>
                      <a:pt x="37046" y="36"/>
                    </a:lnTo>
                    <a:cubicBezTo>
                      <a:pt x="37000" y="12"/>
                      <a:pt x="36940" y="1"/>
                      <a:pt x="36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207;p43">
                <a:extLst>
                  <a:ext uri="{FF2B5EF4-FFF2-40B4-BE49-F238E27FC236}">
                    <a16:creationId xmlns:a16="http://schemas.microsoft.com/office/drawing/2014/main" id="{A99D6791-D691-443C-B3E2-F3C7EC662111}"/>
                  </a:ext>
                </a:extLst>
              </p:cNvPr>
              <p:cNvSpPr/>
              <p:nvPr/>
            </p:nvSpPr>
            <p:spPr>
              <a:xfrm>
                <a:off x="4357319" y="3389717"/>
                <a:ext cx="718165" cy="1051866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54018" extrusionOk="0">
                    <a:moveTo>
                      <a:pt x="36827" y="1"/>
                    </a:moveTo>
                    <a:lnTo>
                      <a:pt x="9458" y="15804"/>
                    </a:lnTo>
                    <a:lnTo>
                      <a:pt x="9315" y="15398"/>
                    </a:lnTo>
                    <a:lnTo>
                      <a:pt x="8576" y="13266"/>
                    </a:lnTo>
                    <a:cubicBezTo>
                      <a:pt x="8563" y="13213"/>
                      <a:pt x="8523" y="13149"/>
                      <a:pt x="8473" y="13096"/>
                    </a:cubicBezTo>
                    <a:lnTo>
                      <a:pt x="1" y="17986"/>
                    </a:lnTo>
                    <a:lnTo>
                      <a:pt x="1" y="54017"/>
                    </a:lnTo>
                    <a:lnTo>
                      <a:pt x="36880" y="32728"/>
                    </a:lnTo>
                    <a:lnTo>
                      <a:pt x="36877" y="180"/>
                    </a:lnTo>
                    <a:cubicBezTo>
                      <a:pt x="36877" y="120"/>
                      <a:pt x="36860" y="56"/>
                      <a:pt x="3682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208;p43">
                <a:extLst>
                  <a:ext uri="{FF2B5EF4-FFF2-40B4-BE49-F238E27FC236}">
                    <a16:creationId xmlns:a16="http://schemas.microsoft.com/office/drawing/2014/main" id="{9FB9FF4D-AA49-4583-9B39-3A7325FFD847}"/>
                  </a:ext>
                </a:extLst>
              </p:cNvPr>
              <p:cNvSpPr/>
              <p:nvPr/>
            </p:nvSpPr>
            <p:spPr>
              <a:xfrm>
                <a:off x="4341898" y="3635976"/>
                <a:ext cx="180432" cy="103983"/>
              </a:xfrm>
              <a:custGeom>
                <a:avLst/>
                <a:gdLst/>
                <a:ahLst/>
                <a:cxnLst/>
                <a:rect l="l" t="t" r="r" b="b"/>
                <a:pathLst>
                  <a:path w="9266" h="5340" extrusionOk="0">
                    <a:moveTo>
                      <a:pt x="8460" y="1"/>
                    </a:moveTo>
                    <a:cubicBezTo>
                      <a:pt x="8397" y="1"/>
                      <a:pt x="8335" y="14"/>
                      <a:pt x="8287" y="40"/>
                    </a:cubicBezTo>
                    <a:lnTo>
                      <a:pt x="131" y="4750"/>
                    </a:lnTo>
                    <a:cubicBezTo>
                      <a:pt x="81" y="4780"/>
                      <a:pt x="34" y="4830"/>
                      <a:pt x="1" y="4883"/>
                    </a:cubicBezTo>
                    <a:lnTo>
                      <a:pt x="793" y="5339"/>
                    </a:lnTo>
                    <a:lnTo>
                      <a:pt x="9265" y="449"/>
                    </a:lnTo>
                    <a:cubicBezTo>
                      <a:pt x="9222" y="396"/>
                      <a:pt x="9172" y="350"/>
                      <a:pt x="9122" y="322"/>
                    </a:cubicBezTo>
                    <a:lnTo>
                      <a:pt x="8640" y="43"/>
                    </a:lnTo>
                    <a:cubicBezTo>
                      <a:pt x="8591" y="15"/>
                      <a:pt x="8525" y="1"/>
                      <a:pt x="846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209;p43">
                <a:extLst>
                  <a:ext uri="{FF2B5EF4-FFF2-40B4-BE49-F238E27FC236}">
                    <a16:creationId xmlns:a16="http://schemas.microsoft.com/office/drawing/2014/main" id="{4576334C-6C19-4C5B-8962-8F1D7CF1185A}"/>
                  </a:ext>
                </a:extLst>
              </p:cNvPr>
              <p:cNvSpPr/>
              <p:nvPr/>
            </p:nvSpPr>
            <p:spPr>
              <a:xfrm>
                <a:off x="4538678" y="3380858"/>
                <a:ext cx="535747" cy="316603"/>
              </a:xfrm>
              <a:custGeom>
                <a:avLst/>
                <a:gdLst/>
                <a:ahLst/>
                <a:cxnLst/>
                <a:rect l="l" t="t" r="r" b="b"/>
                <a:pathLst>
                  <a:path w="27513" h="16259" extrusionOk="0">
                    <a:moveTo>
                      <a:pt x="26725" y="1"/>
                    </a:moveTo>
                    <a:cubicBezTo>
                      <a:pt x="26660" y="1"/>
                      <a:pt x="26594" y="15"/>
                      <a:pt x="26545" y="43"/>
                    </a:cubicBezTo>
                    <a:lnTo>
                      <a:pt x="1" y="15853"/>
                    </a:lnTo>
                    <a:lnTo>
                      <a:pt x="144" y="16259"/>
                    </a:lnTo>
                    <a:lnTo>
                      <a:pt x="27513" y="456"/>
                    </a:lnTo>
                    <a:cubicBezTo>
                      <a:pt x="27480" y="399"/>
                      <a:pt x="27436" y="352"/>
                      <a:pt x="27387" y="322"/>
                    </a:cubicBezTo>
                    <a:lnTo>
                      <a:pt x="26891" y="36"/>
                    </a:lnTo>
                    <a:cubicBezTo>
                      <a:pt x="26845" y="12"/>
                      <a:pt x="26785" y="1"/>
                      <a:pt x="267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210;p43">
                <a:extLst>
                  <a:ext uri="{FF2B5EF4-FFF2-40B4-BE49-F238E27FC236}">
                    <a16:creationId xmlns:a16="http://schemas.microsoft.com/office/drawing/2014/main" id="{E78585E2-6E00-4355-A71A-CDE5FC61C86B}"/>
                  </a:ext>
                </a:extLst>
              </p:cNvPr>
              <p:cNvSpPr/>
              <p:nvPr/>
            </p:nvSpPr>
            <p:spPr>
              <a:xfrm>
                <a:off x="4570494" y="3232600"/>
                <a:ext cx="424909" cy="925372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47522" extrusionOk="0">
                    <a:moveTo>
                      <a:pt x="21067" y="1"/>
                    </a:moveTo>
                    <a:cubicBezTo>
                      <a:pt x="20917" y="1"/>
                      <a:pt x="20765" y="35"/>
                      <a:pt x="20647" y="102"/>
                    </a:cubicBezTo>
                    <a:lnTo>
                      <a:pt x="409" y="11775"/>
                    </a:lnTo>
                    <a:cubicBezTo>
                      <a:pt x="183" y="11905"/>
                      <a:pt x="0" y="12221"/>
                      <a:pt x="0" y="12480"/>
                    </a:cubicBezTo>
                    <a:lnTo>
                      <a:pt x="0" y="46745"/>
                    </a:lnTo>
                    <a:cubicBezTo>
                      <a:pt x="0" y="47004"/>
                      <a:pt x="173" y="47314"/>
                      <a:pt x="383" y="47434"/>
                    </a:cubicBezTo>
                    <a:cubicBezTo>
                      <a:pt x="485" y="47493"/>
                      <a:pt x="619" y="47522"/>
                      <a:pt x="756" y="47522"/>
                    </a:cubicBezTo>
                    <a:cubicBezTo>
                      <a:pt x="905" y="47522"/>
                      <a:pt x="1056" y="47488"/>
                      <a:pt x="1174" y="47420"/>
                    </a:cubicBezTo>
                    <a:lnTo>
                      <a:pt x="21411" y="35748"/>
                    </a:lnTo>
                    <a:cubicBezTo>
                      <a:pt x="21638" y="35618"/>
                      <a:pt x="21821" y="35302"/>
                      <a:pt x="21821" y="35043"/>
                    </a:cubicBezTo>
                    <a:lnTo>
                      <a:pt x="21821" y="778"/>
                    </a:lnTo>
                    <a:cubicBezTo>
                      <a:pt x="21821" y="518"/>
                      <a:pt x="21648" y="209"/>
                      <a:pt x="21439" y="86"/>
                    </a:cubicBezTo>
                    <a:cubicBezTo>
                      <a:pt x="21337" y="29"/>
                      <a:pt x="21203" y="1"/>
                      <a:pt x="210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211;p43">
                <a:extLst>
                  <a:ext uri="{FF2B5EF4-FFF2-40B4-BE49-F238E27FC236}">
                    <a16:creationId xmlns:a16="http://schemas.microsoft.com/office/drawing/2014/main" id="{19D468DC-E4D2-4924-B3C8-6CD000F82384}"/>
                  </a:ext>
                </a:extLst>
              </p:cNvPr>
              <p:cNvSpPr/>
              <p:nvPr/>
            </p:nvSpPr>
            <p:spPr>
              <a:xfrm>
                <a:off x="4585390" y="3242063"/>
                <a:ext cx="410013" cy="915013"/>
              </a:xfrm>
              <a:custGeom>
                <a:avLst/>
                <a:gdLst/>
                <a:ahLst/>
                <a:cxnLst/>
                <a:rect l="l" t="t" r="r" b="b"/>
                <a:pathLst>
                  <a:path w="21056" h="46990" extrusionOk="0">
                    <a:moveTo>
                      <a:pt x="20829" y="0"/>
                    </a:moveTo>
                    <a:cubicBezTo>
                      <a:pt x="20774" y="0"/>
                      <a:pt x="20712" y="18"/>
                      <a:pt x="20646" y="55"/>
                    </a:cubicBezTo>
                    <a:lnTo>
                      <a:pt x="409" y="11731"/>
                    </a:lnTo>
                    <a:cubicBezTo>
                      <a:pt x="183" y="11861"/>
                      <a:pt x="0" y="12177"/>
                      <a:pt x="0" y="12437"/>
                    </a:cubicBezTo>
                    <a:lnTo>
                      <a:pt x="0" y="46698"/>
                    </a:lnTo>
                    <a:cubicBezTo>
                      <a:pt x="0" y="46882"/>
                      <a:pt x="92" y="46990"/>
                      <a:pt x="227" y="46990"/>
                    </a:cubicBezTo>
                    <a:cubicBezTo>
                      <a:pt x="282" y="46990"/>
                      <a:pt x="343" y="46972"/>
                      <a:pt x="409" y="46934"/>
                    </a:cubicBezTo>
                    <a:lnTo>
                      <a:pt x="20646" y="35262"/>
                    </a:lnTo>
                    <a:cubicBezTo>
                      <a:pt x="20873" y="35132"/>
                      <a:pt x="21056" y="34816"/>
                      <a:pt x="21056" y="34557"/>
                    </a:cubicBezTo>
                    <a:lnTo>
                      <a:pt x="21056" y="292"/>
                    </a:lnTo>
                    <a:cubicBezTo>
                      <a:pt x="21056" y="107"/>
                      <a:pt x="20964" y="0"/>
                      <a:pt x="20829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212;p43">
                <a:extLst>
                  <a:ext uri="{FF2B5EF4-FFF2-40B4-BE49-F238E27FC236}">
                    <a16:creationId xmlns:a16="http://schemas.microsoft.com/office/drawing/2014/main" id="{B4A523C5-72ED-4821-918D-424F8438FDBB}"/>
                  </a:ext>
                </a:extLst>
              </p:cNvPr>
              <p:cNvSpPr/>
              <p:nvPr/>
            </p:nvSpPr>
            <p:spPr>
              <a:xfrm>
                <a:off x="4629474" y="3324156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6"/>
                    </a:lnTo>
                    <a:cubicBezTo>
                      <a:pt x="165" y="8989"/>
                      <a:pt x="1" y="9268"/>
                      <a:pt x="1" y="9498"/>
                    </a:cubicBezTo>
                    <a:lnTo>
                      <a:pt x="1" y="9641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213;p43">
                <a:extLst>
                  <a:ext uri="{FF2B5EF4-FFF2-40B4-BE49-F238E27FC236}">
                    <a16:creationId xmlns:a16="http://schemas.microsoft.com/office/drawing/2014/main" id="{06EFAB1A-9472-408B-99F9-D254A0B02135}"/>
                  </a:ext>
                </a:extLst>
              </p:cNvPr>
              <p:cNvSpPr/>
              <p:nvPr/>
            </p:nvSpPr>
            <p:spPr>
              <a:xfrm>
                <a:off x="4629474" y="3371472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5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5"/>
                    </a:lnTo>
                    <a:cubicBezTo>
                      <a:pt x="16004" y="93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214;p43">
                <a:extLst>
                  <a:ext uri="{FF2B5EF4-FFF2-40B4-BE49-F238E27FC236}">
                    <a16:creationId xmlns:a16="http://schemas.microsoft.com/office/drawing/2014/main" id="{C1B62BC4-AE9F-4DF5-BF8C-165EEF3D58D3}"/>
                  </a:ext>
                </a:extLst>
              </p:cNvPr>
              <p:cNvSpPr/>
              <p:nvPr/>
            </p:nvSpPr>
            <p:spPr>
              <a:xfrm>
                <a:off x="4629474" y="3418750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50"/>
                    </a:cubicBezTo>
                    <a:lnTo>
                      <a:pt x="360" y="8874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6"/>
                    </a:cubicBezTo>
                    <a:lnTo>
                      <a:pt x="15645" y="1020"/>
                    </a:lnTo>
                    <a:cubicBezTo>
                      <a:pt x="15841" y="908"/>
                      <a:pt x="16004" y="628"/>
                      <a:pt x="16004" y="398"/>
                    </a:cubicBezTo>
                    <a:lnTo>
                      <a:pt x="16004" y="256"/>
                    </a:lnTo>
                    <a:cubicBezTo>
                      <a:pt x="16004" y="93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215;p43">
                <a:extLst>
                  <a:ext uri="{FF2B5EF4-FFF2-40B4-BE49-F238E27FC236}">
                    <a16:creationId xmlns:a16="http://schemas.microsoft.com/office/drawing/2014/main" id="{7CBFF63C-EEA2-45AC-9C71-9510487D9BA2}"/>
                  </a:ext>
                </a:extLst>
              </p:cNvPr>
              <p:cNvSpPr/>
              <p:nvPr/>
            </p:nvSpPr>
            <p:spPr>
              <a:xfrm>
                <a:off x="4629474" y="3466027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49"/>
                    </a:cubicBezTo>
                    <a:lnTo>
                      <a:pt x="360" y="8875"/>
                    </a:lnTo>
                    <a:cubicBezTo>
                      <a:pt x="165" y="8987"/>
                      <a:pt x="1" y="9267"/>
                      <a:pt x="1" y="9497"/>
                    </a:cubicBezTo>
                    <a:lnTo>
                      <a:pt x="1" y="9640"/>
                    </a:lnTo>
                    <a:cubicBezTo>
                      <a:pt x="1" y="9802"/>
                      <a:pt x="83" y="9894"/>
                      <a:pt x="200" y="9894"/>
                    </a:cubicBezTo>
                    <a:cubicBezTo>
                      <a:pt x="249" y="9894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6"/>
                    </a:lnTo>
                    <a:cubicBezTo>
                      <a:pt x="16004" y="93"/>
                      <a:pt x="15922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216;p43">
                <a:extLst>
                  <a:ext uri="{FF2B5EF4-FFF2-40B4-BE49-F238E27FC236}">
                    <a16:creationId xmlns:a16="http://schemas.microsoft.com/office/drawing/2014/main" id="{040D6063-400D-4398-AD06-009B3667D6C3}"/>
                  </a:ext>
                </a:extLst>
              </p:cNvPr>
              <p:cNvSpPr/>
              <p:nvPr/>
            </p:nvSpPr>
            <p:spPr>
              <a:xfrm>
                <a:off x="4629474" y="351330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5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40"/>
                    </a:lnTo>
                    <a:cubicBezTo>
                      <a:pt x="1" y="9802"/>
                      <a:pt x="83" y="9895"/>
                      <a:pt x="200" y="9895"/>
                    </a:cubicBezTo>
                    <a:cubicBezTo>
                      <a:pt x="249" y="9895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8"/>
                      <a:pt x="16004" y="629"/>
                      <a:pt x="16004" y="399"/>
                    </a:cubicBezTo>
                    <a:lnTo>
                      <a:pt x="16004" y="256"/>
                    </a:lnTo>
                    <a:cubicBezTo>
                      <a:pt x="16004" y="94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217;p43">
                <a:extLst>
                  <a:ext uri="{FF2B5EF4-FFF2-40B4-BE49-F238E27FC236}">
                    <a16:creationId xmlns:a16="http://schemas.microsoft.com/office/drawing/2014/main" id="{172FC9DD-A3E7-4801-94CF-67A0BDF2A6A8}"/>
                  </a:ext>
                </a:extLst>
              </p:cNvPr>
              <p:cNvSpPr/>
              <p:nvPr/>
            </p:nvSpPr>
            <p:spPr>
              <a:xfrm>
                <a:off x="4629474" y="356093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6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7218;p43">
                <a:extLst>
                  <a:ext uri="{FF2B5EF4-FFF2-40B4-BE49-F238E27FC236}">
                    <a16:creationId xmlns:a16="http://schemas.microsoft.com/office/drawing/2014/main" id="{F500E018-0B0F-447A-9673-9ADD4EDAF5D8}"/>
                  </a:ext>
                </a:extLst>
              </p:cNvPr>
              <p:cNvSpPr/>
              <p:nvPr/>
            </p:nvSpPr>
            <p:spPr>
              <a:xfrm>
                <a:off x="4629474" y="3608210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4"/>
                    </a:lnTo>
                    <a:cubicBezTo>
                      <a:pt x="15841" y="907"/>
                      <a:pt x="16004" y="631"/>
                      <a:pt x="16004" y="402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219;p43">
                <a:extLst>
                  <a:ext uri="{FF2B5EF4-FFF2-40B4-BE49-F238E27FC236}">
                    <a16:creationId xmlns:a16="http://schemas.microsoft.com/office/drawing/2014/main" id="{FE23D086-4553-4441-9084-D4838D9EB35E}"/>
                  </a:ext>
                </a:extLst>
              </p:cNvPr>
              <p:cNvSpPr/>
              <p:nvPr/>
            </p:nvSpPr>
            <p:spPr>
              <a:xfrm>
                <a:off x="4629474" y="3655506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0"/>
                    </a:moveTo>
                    <a:cubicBezTo>
                      <a:pt x="15755" y="0"/>
                      <a:pt x="15702" y="16"/>
                      <a:pt x="15645" y="48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0"/>
                      <a:pt x="16004" y="401"/>
                    </a:cubicBezTo>
                    <a:lnTo>
                      <a:pt x="16004" y="257"/>
                    </a:lnTo>
                    <a:cubicBezTo>
                      <a:pt x="16004" y="94"/>
                      <a:pt x="15922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220;p43">
                <a:extLst>
                  <a:ext uri="{FF2B5EF4-FFF2-40B4-BE49-F238E27FC236}">
                    <a16:creationId xmlns:a16="http://schemas.microsoft.com/office/drawing/2014/main" id="{6505E828-1FB9-4355-86D9-5FDE1545A547}"/>
                  </a:ext>
                </a:extLst>
              </p:cNvPr>
              <p:cNvSpPr/>
              <p:nvPr/>
            </p:nvSpPr>
            <p:spPr>
              <a:xfrm>
                <a:off x="4629474" y="370278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4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221;p43">
                <a:extLst>
                  <a:ext uri="{FF2B5EF4-FFF2-40B4-BE49-F238E27FC236}">
                    <a16:creationId xmlns:a16="http://schemas.microsoft.com/office/drawing/2014/main" id="{491D715A-7BE0-49D7-86F8-7260B21A2BBE}"/>
                  </a:ext>
                </a:extLst>
              </p:cNvPr>
              <p:cNvSpPr/>
              <p:nvPr/>
            </p:nvSpPr>
            <p:spPr>
              <a:xfrm>
                <a:off x="4629474" y="3750061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222;p43">
                <a:extLst>
                  <a:ext uri="{FF2B5EF4-FFF2-40B4-BE49-F238E27FC236}">
                    <a16:creationId xmlns:a16="http://schemas.microsoft.com/office/drawing/2014/main" id="{56F4A9EB-2636-428E-8B27-C9AA541C6890}"/>
                  </a:ext>
                </a:extLst>
              </p:cNvPr>
              <p:cNvSpPr/>
              <p:nvPr/>
            </p:nvSpPr>
            <p:spPr>
              <a:xfrm>
                <a:off x="4629474" y="379757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6" y="0"/>
                    </a:moveTo>
                    <a:cubicBezTo>
                      <a:pt x="15757" y="0"/>
                      <a:pt x="15703" y="16"/>
                      <a:pt x="15645" y="51"/>
                    </a:cubicBezTo>
                    <a:lnTo>
                      <a:pt x="360" y="8872"/>
                    </a:lnTo>
                    <a:cubicBezTo>
                      <a:pt x="165" y="8988"/>
                      <a:pt x="1" y="9267"/>
                      <a:pt x="1" y="9494"/>
                    </a:cubicBezTo>
                    <a:lnTo>
                      <a:pt x="1" y="9637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4"/>
                      <a:pt x="15923" y="0"/>
                      <a:pt x="158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223;p43">
                <a:extLst>
                  <a:ext uri="{FF2B5EF4-FFF2-40B4-BE49-F238E27FC236}">
                    <a16:creationId xmlns:a16="http://schemas.microsoft.com/office/drawing/2014/main" id="{889E5A24-D88C-4C63-BFFB-512BC61DE2FD}"/>
                  </a:ext>
                </a:extLst>
              </p:cNvPr>
              <p:cNvSpPr/>
              <p:nvPr/>
            </p:nvSpPr>
            <p:spPr>
              <a:xfrm>
                <a:off x="4629474" y="3844849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50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79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224;p43">
                <a:extLst>
                  <a:ext uri="{FF2B5EF4-FFF2-40B4-BE49-F238E27FC236}">
                    <a16:creationId xmlns:a16="http://schemas.microsoft.com/office/drawing/2014/main" id="{531E9A07-3D3A-42D4-857A-E9085257EA1B}"/>
                  </a:ext>
                </a:extLst>
              </p:cNvPr>
              <p:cNvSpPr/>
              <p:nvPr/>
            </p:nvSpPr>
            <p:spPr>
              <a:xfrm>
                <a:off x="4629474" y="3892127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6" y="1"/>
                    </a:moveTo>
                    <a:cubicBezTo>
                      <a:pt x="15757" y="1"/>
                      <a:pt x="15702" y="17"/>
                      <a:pt x="15645" y="51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3"/>
                    </a:lnTo>
                    <a:cubicBezTo>
                      <a:pt x="15841" y="909"/>
                      <a:pt x="16004" y="630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225;p43">
                <a:extLst>
                  <a:ext uri="{FF2B5EF4-FFF2-40B4-BE49-F238E27FC236}">
                    <a16:creationId xmlns:a16="http://schemas.microsoft.com/office/drawing/2014/main" id="{52B6CF05-26D5-4102-B2A5-F571FF803B31}"/>
                  </a:ext>
                </a:extLst>
              </p:cNvPr>
              <p:cNvSpPr/>
              <p:nvPr/>
            </p:nvSpPr>
            <p:spPr>
              <a:xfrm>
                <a:off x="4570553" y="3467760"/>
                <a:ext cx="21790" cy="69022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5446" extrusionOk="0">
                    <a:moveTo>
                      <a:pt x="117" y="0"/>
                    </a:moveTo>
                    <a:cubicBezTo>
                      <a:pt x="44" y="130"/>
                      <a:pt x="0" y="273"/>
                      <a:pt x="0" y="403"/>
                    </a:cubicBezTo>
                    <a:lnTo>
                      <a:pt x="0" y="34668"/>
                    </a:lnTo>
                    <a:cubicBezTo>
                      <a:pt x="0" y="34927"/>
                      <a:pt x="170" y="35234"/>
                      <a:pt x="380" y="35357"/>
                    </a:cubicBezTo>
                    <a:cubicBezTo>
                      <a:pt x="481" y="35417"/>
                      <a:pt x="614" y="35446"/>
                      <a:pt x="750" y="35446"/>
                    </a:cubicBezTo>
                    <a:cubicBezTo>
                      <a:pt x="878" y="35446"/>
                      <a:pt x="1008" y="35420"/>
                      <a:pt x="1118" y="35370"/>
                    </a:cubicBezTo>
                    <a:lnTo>
                      <a:pt x="1118" y="35370"/>
                    </a:lnTo>
                    <a:cubicBezTo>
                      <a:pt x="1072" y="35390"/>
                      <a:pt x="1029" y="35399"/>
                      <a:pt x="989" y="35399"/>
                    </a:cubicBezTo>
                    <a:cubicBezTo>
                      <a:pt x="855" y="35399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8" y="569"/>
                      <a:pt x="882" y="443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226;p43">
                <a:extLst>
                  <a:ext uri="{FF2B5EF4-FFF2-40B4-BE49-F238E27FC236}">
                    <a16:creationId xmlns:a16="http://schemas.microsoft.com/office/drawing/2014/main" id="{62125DE4-69E4-4AA0-B33B-29C7270871DD}"/>
                  </a:ext>
                </a:extLst>
              </p:cNvPr>
              <p:cNvSpPr/>
              <p:nvPr/>
            </p:nvSpPr>
            <p:spPr>
              <a:xfrm>
                <a:off x="4626319" y="3264222"/>
                <a:ext cx="424851" cy="925431"/>
              </a:xfrm>
              <a:custGeom>
                <a:avLst/>
                <a:gdLst/>
                <a:ahLst/>
                <a:cxnLst/>
                <a:rect l="l" t="t" r="r" b="b"/>
                <a:pathLst>
                  <a:path w="21818" h="47525" extrusionOk="0">
                    <a:moveTo>
                      <a:pt x="21063" y="0"/>
                    </a:moveTo>
                    <a:cubicBezTo>
                      <a:pt x="20915" y="0"/>
                      <a:pt x="20763" y="34"/>
                      <a:pt x="20647" y="102"/>
                    </a:cubicBezTo>
                    <a:lnTo>
                      <a:pt x="406" y="11778"/>
                    </a:lnTo>
                    <a:cubicBezTo>
                      <a:pt x="183" y="11907"/>
                      <a:pt x="0" y="12223"/>
                      <a:pt x="0" y="12483"/>
                    </a:cubicBezTo>
                    <a:lnTo>
                      <a:pt x="0" y="46745"/>
                    </a:lnTo>
                    <a:cubicBezTo>
                      <a:pt x="0" y="47004"/>
                      <a:pt x="170" y="47313"/>
                      <a:pt x="382" y="47436"/>
                    </a:cubicBezTo>
                    <a:cubicBezTo>
                      <a:pt x="483" y="47495"/>
                      <a:pt x="617" y="47525"/>
                      <a:pt x="754" y="47525"/>
                    </a:cubicBezTo>
                    <a:cubicBezTo>
                      <a:pt x="902" y="47525"/>
                      <a:pt x="1054" y="47490"/>
                      <a:pt x="1171" y="47423"/>
                    </a:cubicBezTo>
                    <a:lnTo>
                      <a:pt x="21412" y="35748"/>
                    </a:lnTo>
                    <a:cubicBezTo>
                      <a:pt x="21635" y="35617"/>
                      <a:pt x="21818" y="35301"/>
                      <a:pt x="21818" y="35042"/>
                    </a:cubicBezTo>
                    <a:lnTo>
                      <a:pt x="21818" y="781"/>
                    </a:lnTo>
                    <a:cubicBezTo>
                      <a:pt x="21818" y="521"/>
                      <a:pt x="21648" y="211"/>
                      <a:pt x="21435" y="88"/>
                    </a:cubicBezTo>
                    <a:cubicBezTo>
                      <a:pt x="21335" y="29"/>
                      <a:pt x="21200" y="0"/>
                      <a:pt x="210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227;p43">
                <a:extLst>
                  <a:ext uri="{FF2B5EF4-FFF2-40B4-BE49-F238E27FC236}">
                    <a16:creationId xmlns:a16="http://schemas.microsoft.com/office/drawing/2014/main" id="{0AD63972-A558-4532-AB64-D38A6A7E7A60}"/>
                  </a:ext>
                </a:extLst>
              </p:cNvPr>
              <p:cNvSpPr/>
              <p:nvPr/>
            </p:nvSpPr>
            <p:spPr>
              <a:xfrm>
                <a:off x="4641137" y="3273724"/>
                <a:ext cx="410032" cy="915032"/>
              </a:xfrm>
              <a:custGeom>
                <a:avLst/>
                <a:gdLst/>
                <a:ahLst/>
                <a:cxnLst/>
                <a:rect l="l" t="t" r="r" b="b"/>
                <a:pathLst>
                  <a:path w="21057" h="46991" extrusionOk="0">
                    <a:moveTo>
                      <a:pt x="20831" y="1"/>
                    </a:moveTo>
                    <a:cubicBezTo>
                      <a:pt x="20777" y="1"/>
                      <a:pt x="20715" y="19"/>
                      <a:pt x="20651" y="56"/>
                    </a:cubicBezTo>
                    <a:lnTo>
                      <a:pt x="410" y="11729"/>
                    </a:lnTo>
                    <a:cubicBezTo>
                      <a:pt x="184" y="11858"/>
                      <a:pt x="1" y="12174"/>
                      <a:pt x="1" y="12434"/>
                    </a:cubicBezTo>
                    <a:lnTo>
                      <a:pt x="1" y="46699"/>
                    </a:lnTo>
                    <a:cubicBezTo>
                      <a:pt x="1" y="46883"/>
                      <a:pt x="93" y="46990"/>
                      <a:pt x="228" y="46990"/>
                    </a:cubicBezTo>
                    <a:cubicBezTo>
                      <a:pt x="283" y="46990"/>
                      <a:pt x="345" y="46973"/>
                      <a:pt x="410" y="46935"/>
                    </a:cubicBezTo>
                    <a:lnTo>
                      <a:pt x="20651" y="35260"/>
                    </a:lnTo>
                    <a:cubicBezTo>
                      <a:pt x="20874" y="35129"/>
                      <a:pt x="21057" y="34813"/>
                      <a:pt x="21057" y="34554"/>
                    </a:cubicBezTo>
                    <a:lnTo>
                      <a:pt x="21057" y="293"/>
                    </a:lnTo>
                    <a:cubicBezTo>
                      <a:pt x="21057" y="108"/>
                      <a:pt x="20964" y="1"/>
                      <a:pt x="20831" y="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228;p43">
                <a:extLst>
                  <a:ext uri="{FF2B5EF4-FFF2-40B4-BE49-F238E27FC236}">
                    <a16:creationId xmlns:a16="http://schemas.microsoft.com/office/drawing/2014/main" id="{5DF005D3-83D1-46E3-993B-97B0D804050B}"/>
                  </a:ext>
                </a:extLst>
              </p:cNvPr>
              <p:cNvSpPr/>
              <p:nvPr/>
            </p:nvSpPr>
            <p:spPr>
              <a:xfrm>
                <a:off x="4685318" y="3355837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229;p43">
                <a:extLst>
                  <a:ext uri="{FF2B5EF4-FFF2-40B4-BE49-F238E27FC236}">
                    <a16:creationId xmlns:a16="http://schemas.microsoft.com/office/drawing/2014/main" id="{6327BA2B-DF50-466F-9853-C3B9CE66B9D7}"/>
                  </a:ext>
                </a:extLst>
              </p:cNvPr>
              <p:cNvSpPr/>
              <p:nvPr/>
            </p:nvSpPr>
            <p:spPr>
              <a:xfrm>
                <a:off x="4685318" y="3403114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3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230;p43">
                <a:extLst>
                  <a:ext uri="{FF2B5EF4-FFF2-40B4-BE49-F238E27FC236}">
                    <a16:creationId xmlns:a16="http://schemas.microsoft.com/office/drawing/2014/main" id="{15F71853-40DF-484F-B929-A7FD6C7C7D4E}"/>
                  </a:ext>
                </a:extLst>
              </p:cNvPr>
              <p:cNvSpPr/>
              <p:nvPr/>
            </p:nvSpPr>
            <p:spPr>
              <a:xfrm>
                <a:off x="4685318" y="3450391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8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80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8"/>
                    </a:lnTo>
                    <a:cubicBezTo>
                      <a:pt x="16001" y="95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231;p43">
                <a:extLst>
                  <a:ext uri="{FF2B5EF4-FFF2-40B4-BE49-F238E27FC236}">
                    <a16:creationId xmlns:a16="http://schemas.microsoft.com/office/drawing/2014/main" id="{67270AD4-67AE-43E8-A9EB-F5C80D108CD6}"/>
                  </a:ext>
                </a:extLst>
              </p:cNvPr>
              <p:cNvSpPr/>
              <p:nvPr/>
            </p:nvSpPr>
            <p:spPr>
              <a:xfrm>
                <a:off x="4685318" y="34976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4"/>
                      <a:pt x="200" y="9894"/>
                    </a:cubicBezTo>
                    <a:cubicBezTo>
                      <a:pt x="248" y="9894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8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7232;p43">
                <a:extLst>
                  <a:ext uri="{FF2B5EF4-FFF2-40B4-BE49-F238E27FC236}">
                    <a16:creationId xmlns:a16="http://schemas.microsoft.com/office/drawing/2014/main" id="{AB35B1B4-0217-4E7A-803A-01DF39154DF8}"/>
                  </a:ext>
                </a:extLst>
              </p:cNvPr>
              <p:cNvSpPr/>
              <p:nvPr/>
            </p:nvSpPr>
            <p:spPr>
              <a:xfrm>
                <a:off x="4685318" y="3544965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0"/>
                    </a:moveTo>
                    <a:cubicBezTo>
                      <a:pt x="15755" y="0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8"/>
                      <a:pt x="0" y="9264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6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233;p43">
                <a:extLst>
                  <a:ext uri="{FF2B5EF4-FFF2-40B4-BE49-F238E27FC236}">
                    <a16:creationId xmlns:a16="http://schemas.microsoft.com/office/drawing/2014/main" id="{B82F0460-823A-48E0-8ACA-B7FA5355E8BC}"/>
                  </a:ext>
                </a:extLst>
              </p:cNvPr>
              <p:cNvSpPr/>
              <p:nvPr/>
            </p:nvSpPr>
            <p:spPr>
              <a:xfrm>
                <a:off x="4685318" y="3592613"/>
                <a:ext cx="31157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4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6"/>
                      <a:pt x="0" y="9495"/>
                    </a:cubicBezTo>
                    <a:lnTo>
                      <a:pt x="0" y="9639"/>
                    </a:lnTo>
                    <a:cubicBezTo>
                      <a:pt x="0" y="9801"/>
                      <a:pt x="81" y="9893"/>
                      <a:pt x="198" y="9893"/>
                    </a:cubicBezTo>
                    <a:cubicBezTo>
                      <a:pt x="247" y="9893"/>
                      <a:pt x="301" y="9878"/>
                      <a:pt x="360" y="9845"/>
                    </a:cubicBezTo>
                    <a:lnTo>
                      <a:pt x="15641" y="1020"/>
                    </a:lnTo>
                    <a:cubicBezTo>
                      <a:pt x="15841" y="906"/>
                      <a:pt x="16001" y="627"/>
                      <a:pt x="16001" y="398"/>
                    </a:cubicBezTo>
                    <a:lnTo>
                      <a:pt x="16001" y="254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234;p43">
                <a:extLst>
                  <a:ext uri="{FF2B5EF4-FFF2-40B4-BE49-F238E27FC236}">
                    <a16:creationId xmlns:a16="http://schemas.microsoft.com/office/drawing/2014/main" id="{DE186159-57F3-4FBB-B666-87E443A43CF1}"/>
                  </a:ext>
                </a:extLst>
              </p:cNvPr>
              <p:cNvSpPr/>
              <p:nvPr/>
            </p:nvSpPr>
            <p:spPr>
              <a:xfrm>
                <a:off x="4685318" y="3639890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7235;p43">
                <a:extLst>
                  <a:ext uri="{FF2B5EF4-FFF2-40B4-BE49-F238E27FC236}">
                    <a16:creationId xmlns:a16="http://schemas.microsoft.com/office/drawing/2014/main" id="{B676E5AF-CF86-4150-AFC7-40D72C40FAEA}"/>
                  </a:ext>
                </a:extLst>
              </p:cNvPr>
              <p:cNvSpPr/>
              <p:nvPr/>
            </p:nvSpPr>
            <p:spPr>
              <a:xfrm>
                <a:off x="4685318" y="3687167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7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236;p43">
                <a:extLst>
                  <a:ext uri="{FF2B5EF4-FFF2-40B4-BE49-F238E27FC236}">
                    <a16:creationId xmlns:a16="http://schemas.microsoft.com/office/drawing/2014/main" id="{649F5632-58E1-4BA3-A727-01C2EA360938}"/>
                  </a:ext>
                </a:extLst>
              </p:cNvPr>
              <p:cNvSpPr/>
              <p:nvPr/>
            </p:nvSpPr>
            <p:spPr>
              <a:xfrm>
                <a:off x="4685318" y="3734445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7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6"/>
                      <a:pt x="198" y="9896"/>
                    </a:cubicBezTo>
                    <a:cubicBezTo>
                      <a:pt x="246" y="9896"/>
                      <a:pt x="301" y="9880"/>
                      <a:pt x="360" y="9845"/>
                    </a:cubicBezTo>
                    <a:lnTo>
                      <a:pt x="15641" y="1021"/>
                    </a:lnTo>
                    <a:cubicBezTo>
                      <a:pt x="15841" y="907"/>
                      <a:pt x="16001" y="628"/>
                      <a:pt x="16001" y="399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7237;p43">
                <a:extLst>
                  <a:ext uri="{FF2B5EF4-FFF2-40B4-BE49-F238E27FC236}">
                    <a16:creationId xmlns:a16="http://schemas.microsoft.com/office/drawing/2014/main" id="{6CB8751E-ABF5-4B51-962C-28333F4843AA}"/>
                  </a:ext>
                </a:extLst>
              </p:cNvPr>
              <p:cNvSpPr/>
              <p:nvPr/>
            </p:nvSpPr>
            <p:spPr>
              <a:xfrm>
                <a:off x="4685318" y="3781742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19"/>
                    </a:lnTo>
                    <a:cubicBezTo>
                      <a:pt x="15841" y="907"/>
                      <a:pt x="16001" y="627"/>
                      <a:pt x="16001" y="397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7238;p43">
                <a:extLst>
                  <a:ext uri="{FF2B5EF4-FFF2-40B4-BE49-F238E27FC236}">
                    <a16:creationId xmlns:a16="http://schemas.microsoft.com/office/drawing/2014/main" id="{588975B2-2C4B-4A40-8D17-EB379A9C922E}"/>
                  </a:ext>
                </a:extLst>
              </p:cNvPr>
              <p:cNvSpPr/>
              <p:nvPr/>
            </p:nvSpPr>
            <p:spPr>
              <a:xfrm>
                <a:off x="4685318" y="3829214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8"/>
                    </a:lnTo>
                    <a:cubicBezTo>
                      <a:pt x="16001" y="95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7239;p43">
                <a:extLst>
                  <a:ext uri="{FF2B5EF4-FFF2-40B4-BE49-F238E27FC236}">
                    <a16:creationId xmlns:a16="http://schemas.microsoft.com/office/drawing/2014/main" id="{5AB9FF27-CAF9-4DB0-92C9-3E5823C74DA4}"/>
                  </a:ext>
                </a:extLst>
              </p:cNvPr>
              <p:cNvSpPr/>
              <p:nvPr/>
            </p:nvSpPr>
            <p:spPr>
              <a:xfrm>
                <a:off x="4685318" y="3876510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4"/>
                      <a:pt x="197" y="9894"/>
                    </a:cubicBezTo>
                    <a:cubicBezTo>
                      <a:pt x="246" y="9894"/>
                      <a:pt x="301" y="9878"/>
                      <a:pt x="360" y="9844"/>
                    </a:cubicBezTo>
                    <a:lnTo>
                      <a:pt x="15641" y="1022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7240;p43">
                <a:extLst>
                  <a:ext uri="{FF2B5EF4-FFF2-40B4-BE49-F238E27FC236}">
                    <a16:creationId xmlns:a16="http://schemas.microsoft.com/office/drawing/2014/main" id="{BD801C27-FB96-4F12-B558-5092C6D05D1A}"/>
                  </a:ext>
                </a:extLst>
              </p:cNvPr>
              <p:cNvSpPr/>
              <p:nvPr/>
            </p:nvSpPr>
            <p:spPr>
              <a:xfrm>
                <a:off x="4685318" y="39237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9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5"/>
                      <a:pt x="198" y="9895"/>
                    </a:cubicBezTo>
                    <a:cubicBezTo>
                      <a:pt x="246" y="9895"/>
                      <a:pt x="301" y="9878"/>
                      <a:pt x="360" y="9844"/>
                    </a:cubicBezTo>
                    <a:lnTo>
                      <a:pt x="15641" y="1023"/>
                    </a:lnTo>
                    <a:cubicBezTo>
                      <a:pt x="15841" y="906"/>
                      <a:pt x="16001" y="630"/>
                      <a:pt x="16001" y="401"/>
                    </a:cubicBezTo>
                    <a:lnTo>
                      <a:pt x="16001" y="258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7241;p43">
                <a:extLst>
                  <a:ext uri="{FF2B5EF4-FFF2-40B4-BE49-F238E27FC236}">
                    <a16:creationId xmlns:a16="http://schemas.microsoft.com/office/drawing/2014/main" id="{4C079DD3-CD5D-4207-8103-F61B85CAF404}"/>
                  </a:ext>
                </a:extLst>
              </p:cNvPr>
              <p:cNvSpPr/>
              <p:nvPr/>
            </p:nvSpPr>
            <p:spPr>
              <a:xfrm>
                <a:off x="4626319" y="3499440"/>
                <a:ext cx="21770" cy="69018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5444" extrusionOk="0">
                    <a:moveTo>
                      <a:pt x="120" y="0"/>
                    </a:moveTo>
                    <a:cubicBezTo>
                      <a:pt x="47" y="130"/>
                      <a:pt x="0" y="273"/>
                      <a:pt x="0" y="403"/>
                    </a:cubicBezTo>
                    <a:lnTo>
                      <a:pt x="0" y="34665"/>
                    </a:lnTo>
                    <a:cubicBezTo>
                      <a:pt x="0" y="34924"/>
                      <a:pt x="170" y="35233"/>
                      <a:pt x="382" y="35356"/>
                    </a:cubicBezTo>
                    <a:cubicBezTo>
                      <a:pt x="483" y="35415"/>
                      <a:pt x="617" y="35444"/>
                      <a:pt x="754" y="35444"/>
                    </a:cubicBezTo>
                    <a:cubicBezTo>
                      <a:pt x="881" y="35444"/>
                      <a:pt x="1011" y="35419"/>
                      <a:pt x="1118" y="35369"/>
                    </a:cubicBezTo>
                    <a:lnTo>
                      <a:pt x="1118" y="35369"/>
                    </a:lnTo>
                    <a:cubicBezTo>
                      <a:pt x="1072" y="35388"/>
                      <a:pt x="1029" y="35397"/>
                      <a:pt x="990" y="35397"/>
                    </a:cubicBezTo>
                    <a:cubicBezTo>
                      <a:pt x="855" y="35397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9" y="569"/>
                      <a:pt x="881" y="44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7242;p43">
                <a:extLst>
                  <a:ext uri="{FF2B5EF4-FFF2-40B4-BE49-F238E27FC236}">
                    <a16:creationId xmlns:a16="http://schemas.microsoft.com/office/drawing/2014/main" id="{C245362C-8B65-48B7-ADF4-381BDB4AE8DB}"/>
                  </a:ext>
                </a:extLst>
              </p:cNvPr>
              <p:cNvSpPr/>
              <p:nvPr/>
            </p:nvSpPr>
            <p:spPr>
              <a:xfrm>
                <a:off x="4357319" y="3460069"/>
                <a:ext cx="865338" cy="985250"/>
              </a:xfrm>
              <a:custGeom>
                <a:avLst/>
                <a:gdLst/>
                <a:ahLst/>
                <a:cxnLst/>
                <a:rect l="l" t="t" r="r" b="b"/>
                <a:pathLst>
                  <a:path w="44439" h="50597" extrusionOk="0">
                    <a:moveTo>
                      <a:pt x="43616" y="1"/>
                    </a:moveTo>
                    <a:cubicBezTo>
                      <a:pt x="43551" y="1"/>
                      <a:pt x="43486" y="15"/>
                      <a:pt x="43436" y="43"/>
                    </a:cubicBezTo>
                    <a:lnTo>
                      <a:pt x="36877" y="3832"/>
                    </a:lnTo>
                    <a:lnTo>
                      <a:pt x="6917" y="21129"/>
                    </a:lnTo>
                    <a:cubicBezTo>
                      <a:pt x="6870" y="21156"/>
                      <a:pt x="6823" y="21202"/>
                      <a:pt x="6780" y="21256"/>
                    </a:cubicBezTo>
                    <a:cubicBezTo>
                      <a:pt x="6777" y="21262"/>
                      <a:pt x="6773" y="21265"/>
                      <a:pt x="6773" y="21268"/>
                    </a:cubicBezTo>
                    <a:cubicBezTo>
                      <a:pt x="6757" y="21292"/>
                      <a:pt x="6740" y="21322"/>
                      <a:pt x="6723" y="21348"/>
                    </a:cubicBezTo>
                    <a:cubicBezTo>
                      <a:pt x="6710" y="21375"/>
                      <a:pt x="6697" y="21405"/>
                      <a:pt x="6690" y="21435"/>
                    </a:cubicBezTo>
                    <a:lnTo>
                      <a:pt x="1255" y="44976"/>
                    </a:lnTo>
                    <a:lnTo>
                      <a:pt x="397" y="48691"/>
                    </a:lnTo>
                    <a:lnTo>
                      <a:pt x="200" y="49546"/>
                    </a:lnTo>
                    <a:cubicBezTo>
                      <a:pt x="194" y="49572"/>
                      <a:pt x="187" y="49600"/>
                      <a:pt x="180" y="49623"/>
                    </a:cubicBezTo>
                    <a:lnTo>
                      <a:pt x="1" y="50404"/>
                    </a:lnTo>
                    <a:cubicBezTo>
                      <a:pt x="219" y="50533"/>
                      <a:pt x="513" y="50597"/>
                      <a:pt x="812" y="50597"/>
                    </a:cubicBezTo>
                    <a:cubicBezTo>
                      <a:pt x="845" y="50597"/>
                      <a:pt x="879" y="50596"/>
                      <a:pt x="912" y="50594"/>
                    </a:cubicBezTo>
                    <a:cubicBezTo>
                      <a:pt x="1209" y="50584"/>
                      <a:pt x="1508" y="50507"/>
                      <a:pt x="1740" y="50375"/>
                    </a:cubicBezTo>
                    <a:lnTo>
                      <a:pt x="36824" y="30117"/>
                    </a:lnTo>
                    <a:cubicBezTo>
                      <a:pt x="37319" y="29830"/>
                      <a:pt x="37825" y="29149"/>
                      <a:pt x="37955" y="28590"/>
                    </a:cubicBezTo>
                    <a:lnTo>
                      <a:pt x="38500" y="26235"/>
                    </a:lnTo>
                    <a:lnTo>
                      <a:pt x="44411" y="628"/>
                    </a:lnTo>
                    <a:cubicBezTo>
                      <a:pt x="44438" y="519"/>
                      <a:pt x="44378" y="379"/>
                      <a:pt x="44282" y="323"/>
                    </a:cubicBezTo>
                    <a:lnTo>
                      <a:pt x="43795" y="43"/>
                    </a:lnTo>
                    <a:cubicBezTo>
                      <a:pt x="43746" y="15"/>
                      <a:pt x="43681" y="1"/>
                      <a:pt x="4361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7243;p43">
                <a:extLst>
                  <a:ext uri="{FF2B5EF4-FFF2-40B4-BE49-F238E27FC236}">
                    <a16:creationId xmlns:a16="http://schemas.microsoft.com/office/drawing/2014/main" id="{EA164050-BE85-4AD4-995C-77E043C48269}"/>
                  </a:ext>
                </a:extLst>
              </p:cNvPr>
              <p:cNvSpPr/>
              <p:nvPr/>
            </p:nvSpPr>
            <p:spPr>
              <a:xfrm>
                <a:off x="4489337" y="3460069"/>
                <a:ext cx="732925" cy="423430"/>
              </a:xfrm>
              <a:custGeom>
                <a:avLst/>
                <a:gdLst/>
                <a:ahLst/>
                <a:cxnLst/>
                <a:rect l="l" t="t" r="r" b="b"/>
                <a:pathLst>
                  <a:path w="37639" h="21745" extrusionOk="0">
                    <a:moveTo>
                      <a:pt x="36836" y="1"/>
                    </a:moveTo>
                    <a:cubicBezTo>
                      <a:pt x="36771" y="1"/>
                      <a:pt x="36706" y="15"/>
                      <a:pt x="36656" y="43"/>
                    </a:cubicBezTo>
                    <a:lnTo>
                      <a:pt x="137" y="21129"/>
                    </a:lnTo>
                    <a:cubicBezTo>
                      <a:pt x="90" y="21156"/>
                      <a:pt x="43" y="21202"/>
                      <a:pt x="0" y="21256"/>
                    </a:cubicBezTo>
                    <a:lnTo>
                      <a:pt x="842" y="21744"/>
                    </a:lnTo>
                    <a:cubicBezTo>
                      <a:pt x="882" y="21691"/>
                      <a:pt x="931" y="21641"/>
                      <a:pt x="978" y="21615"/>
                    </a:cubicBezTo>
                    <a:lnTo>
                      <a:pt x="37502" y="529"/>
                    </a:lnTo>
                    <a:cubicBezTo>
                      <a:pt x="37530" y="512"/>
                      <a:pt x="37554" y="505"/>
                      <a:pt x="37575" y="505"/>
                    </a:cubicBezTo>
                    <a:cubicBezTo>
                      <a:pt x="37612" y="505"/>
                      <a:pt x="37636" y="531"/>
                      <a:pt x="37638" y="579"/>
                    </a:cubicBezTo>
                    <a:cubicBezTo>
                      <a:pt x="37638" y="479"/>
                      <a:pt x="37581" y="372"/>
                      <a:pt x="37502" y="323"/>
                    </a:cubicBezTo>
                    <a:lnTo>
                      <a:pt x="37015" y="43"/>
                    </a:lnTo>
                    <a:cubicBezTo>
                      <a:pt x="36966" y="15"/>
                      <a:pt x="36901" y="1"/>
                      <a:pt x="368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7244;p43">
                <a:extLst>
                  <a:ext uri="{FF2B5EF4-FFF2-40B4-BE49-F238E27FC236}">
                    <a16:creationId xmlns:a16="http://schemas.microsoft.com/office/drawing/2014/main" id="{5F21ADDD-0A2D-4AC7-B4E4-0CB15264222B}"/>
                  </a:ext>
                </a:extLst>
              </p:cNvPr>
              <p:cNvSpPr/>
              <p:nvPr/>
            </p:nvSpPr>
            <p:spPr>
              <a:xfrm>
                <a:off x="4357319" y="3873940"/>
                <a:ext cx="148419" cy="571362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29342" extrusionOk="0">
                    <a:moveTo>
                      <a:pt x="6780" y="1"/>
                    </a:moveTo>
                    <a:cubicBezTo>
                      <a:pt x="6777" y="7"/>
                      <a:pt x="6773" y="10"/>
                      <a:pt x="6773" y="13"/>
                    </a:cubicBezTo>
                    <a:cubicBezTo>
                      <a:pt x="6757" y="37"/>
                      <a:pt x="6740" y="67"/>
                      <a:pt x="6723" y="93"/>
                    </a:cubicBezTo>
                    <a:cubicBezTo>
                      <a:pt x="6710" y="120"/>
                      <a:pt x="6697" y="150"/>
                      <a:pt x="6690" y="180"/>
                    </a:cubicBezTo>
                    <a:lnTo>
                      <a:pt x="1255" y="23721"/>
                    </a:lnTo>
                    <a:lnTo>
                      <a:pt x="397" y="27436"/>
                    </a:lnTo>
                    <a:lnTo>
                      <a:pt x="200" y="28291"/>
                    </a:lnTo>
                    <a:cubicBezTo>
                      <a:pt x="194" y="28317"/>
                      <a:pt x="187" y="28345"/>
                      <a:pt x="180" y="28368"/>
                    </a:cubicBezTo>
                    <a:lnTo>
                      <a:pt x="1" y="29149"/>
                    </a:lnTo>
                    <a:cubicBezTo>
                      <a:pt x="219" y="29278"/>
                      <a:pt x="513" y="29342"/>
                      <a:pt x="812" y="29342"/>
                    </a:cubicBezTo>
                    <a:cubicBezTo>
                      <a:pt x="845" y="29342"/>
                      <a:pt x="879" y="29341"/>
                      <a:pt x="912" y="29339"/>
                    </a:cubicBezTo>
                    <a:lnTo>
                      <a:pt x="1102" y="28514"/>
                    </a:lnTo>
                    <a:lnTo>
                      <a:pt x="1238" y="27918"/>
                    </a:lnTo>
                    <a:lnTo>
                      <a:pt x="2333" y="23175"/>
                    </a:lnTo>
                    <a:lnTo>
                      <a:pt x="2336" y="23175"/>
                    </a:lnTo>
                    <a:lnTo>
                      <a:pt x="7531" y="666"/>
                    </a:lnTo>
                    <a:cubicBezTo>
                      <a:pt x="7539" y="642"/>
                      <a:pt x="7548" y="615"/>
                      <a:pt x="7559" y="589"/>
                    </a:cubicBezTo>
                    <a:cubicBezTo>
                      <a:pt x="7575" y="555"/>
                      <a:pt x="7598" y="523"/>
                      <a:pt x="7622" y="489"/>
                    </a:cubicBezTo>
                    <a:lnTo>
                      <a:pt x="678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7245;p43">
                <a:extLst>
                  <a:ext uri="{FF2B5EF4-FFF2-40B4-BE49-F238E27FC236}">
                    <a16:creationId xmlns:a16="http://schemas.microsoft.com/office/drawing/2014/main" id="{7FD6ECBE-6452-4A4A-8B95-71E93E259541}"/>
                  </a:ext>
                </a:extLst>
              </p:cNvPr>
              <p:cNvSpPr/>
              <p:nvPr/>
            </p:nvSpPr>
            <p:spPr>
              <a:xfrm>
                <a:off x="4340944" y="4378589"/>
                <a:ext cx="44047" cy="66654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3423" extrusionOk="0">
                    <a:moveTo>
                      <a:pt x="233" y="1"/>
                    </a:moveTo>
                    <a:cubicBezTo>
                      <a:pt x="112" y="1"/>
                      <a:pt x="0" y="99"/>
                      <a:pt x="0" y="235"/>
                    </a:cubicBezTo>
                    <a:lnTo>
                      <a:pt x="0" y="1712"/>
                    </a:lnTo>
                    <a:cubicBezTo>
                      <a:pt x="0" y="2285"/>
                      <a:pt x="376" y="2966"/>
                      <a:pt x="842" y="3232"/>
                    </a:cubicBezTo>
                    <a:cubicBezTo>
                      <a:pt x="1038" y="3346"/>
                      <a:pt x="1291" y="3409"/>
                      <a:pt x="1554" y="3422"/>
                    </a:cubicBezTo>
                    <a:cubicBezTo>
                      <a:pt x="1558" y="3423"/>
                      <a:pt x="1563" y="3423"/>
                      <a:pt x="1567" y="3423"/>
                    </a:cubicBezTo>
                    <a:cubicBezTo>
                      <a:pt x="1674" y="3423"/>
                      <a:pt x="1771" y="3348"/>
                      <a:pt x="1793" y="3243"/>
                    </a:cubicBezTo>
                    <a:lnTo>
                      <a:pt x="1943" y="2597"/>
                    </a:lnTo>
                    <a:lnTo>
                      <a:pt x="2239" y="1313"/>
                    </a:lnTo>
                    <a:cubicBezTo>
                      <a:pt x="2262" y="1213"/>
                      <a:pt x="2216" y="1110"/>
                      <a:pt x="2129" y="1057"/>
                    </a:cubicBezTo>
                    <a:lnTo>
                      <a:pt x="1710" y="817"/>
                    </a:lnTo>
                    <a:cubicBezTo>
                      <a:pt x="1673" y="795"/>
                      <a:pt x="1633" y="785"/>
                      <a:pt x="1593" y="785"/>
                    </a:cubicBezTo>
                    <a:cubicBezTo>
                      <a:pt x="1489" y="785"/>
                      <a:pt x="1390" y="856"/>
                      <a:pt x="1364" y="967"/>
                    </a:cubicBezTo>
                    <a:lnTo>
                      <a:pt x="1301" y="1236"/>
                    </a:lnTo>
                    <a:cubicBezTo>
                      <a:pt x="1273" y="1361"/>
                      <a:pt x="1176" y="1419"/>
                      <a:pt x="1077" y="1419"/>
                    </a:cubicBezTo>
                    <a:cubicBezTo>
                      <a:pt x="960" y="1419"/>
                      <a:pt x="842" y="1337"/>
                      <a:pt x="842" y="1187"/>
                    </a:cubicBezTo>
                    <a:lnTo>
                      <a:pt x="842" y="452"/>
                    </a:lnTo>
                    <a:cubicBezTo>
                      <a:pt x="842" y="369"/>
                      <a:pt x="799" y="292"/>
                      <a:pt x="725" y="249"/>
                    </a:cubicBezTo>
                    <a:lnTo>
                      <a:pt x="349" y="33"/>
                    </a:lnTo>
                    <a:cubicBezTo>
                      <a:pt x="312" y="11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7246;p43">
                <a:extLst>
                  <a:ext uri="{FF2B5EF4-FFF2-40B4-BE49-F238E27FC236}">
                    <a16:creationId xmlns:a16="http://schemas.microsoft.com/office/drawing/2014/main" id="{430CFA14-09CD-4871-9A57-D4E1F61AEE3C}"/>
                  </a:ext>
                </a:extLst>
              </p:cNvPr>
              <p:cNvSpPr/>
              <p:nvPr/>
            </p:nvSpPr>
            <p:spPr>
              <a:xfrm>
                <a:off x="4311600" y="4263121"/>
                <a:ext cx="255421" cy="300071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5410" extrusionOk="0">
                    <a:moveTo>
                      <a:pt x="7943" y="1"/>
                    </a:moveTo>
                    <a:cubicBezTo>
                      <a:pt x="7207" y="1"/>
                      <a:pt x="6376" y="241"/>
                      <a:pt x="5496" y="750"/>
                    </a:cubicBezTo>
                    <a:cubicBezTo>
                      <a:pt x="4082" y="1561"/>
                      <a:pt x="2798" y="2919"/>
                      <a:pt x="1827" y="4489"/>
                    </a:cubicBezTo>
                    <a:cubicBezTo>
                      <a:pt x="706" y="6299"/>
                      <a:pt x="0" y="8390"/>
                      <a:pt x="0" y="10266"/>
                    </a:cubicBezTo>
                    <a:cubicBezTo>
                      <a:pt x="0" y="12016"/>
                      <a:pt x="612" y="13244"/>
                      <a:pt x="1604" y="13819"/>
                    </a:cubicBezTo>
                    <a:lnTo>
                      <a:pt x="1604" y="13823"/>
                    </a:lnTo>
                    <a:lnTo>
                      <a:pt x="1610" y="13826"/>
                    </a:lnTo>
                    <a:lnTo>
                      <a:pt x="3636" y="14984"/>
                    </a:lnTo>
                    <a:cubicBezTo>
                      <a:pt x="4075" y="15263"/>
                      <a:pt x="4592" y="15410"/>
                      <a:pt x="5166" y="15410"/>
                    </a:cubicBezTo>
                    <a:cubicBezTo>
                      <a:pt x="5904" y="15410"/>
                      <a:pt x="6737" y="15168"/>
                      <a:pt x="7618" y="14657"/>
                    </a:cubicBezTo>
                    <a:cubicBezTo>
                      <a:pt x="10655" y="12908"/>
                      <a:pt x="13117" y="8643"/>
                      <a:pt x="13117" y="5141"/>
                    </a:cubicBezTo>
                    <a:cubicBezTo>
                      <a:pt x="13117" y="3314"/>
                      <a:pt x="12448" y="2057"/>
                      <a:pt x="11380" y="1515"/>
                    </a:cubicBezTo>
                    <a:lnTo>
                      <a:pt x="9384" y="364"/>
                    </a:lnTo>
                    <a:lnTo>
                      <a:pt x="9377" y="364"/>
                    </a:lnTo>
                    <a:lnTo>
                      <a:pt x="9357" y="351"/>
                    </a:lnTo>
                    <a:lnTo>
                      <a:pt x="9357" y="354"/>
                    </a:lnTo>
                    <a:cubicBezTo>
                      <a:pt x="8944" y="122"/>
                      <a:pt x="8467" y="1"/>
                      <a:pt x="79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7247;p43">
                <a:extLst>
                  <a:ext uri="{FF2B5EF4-FFF2-40B4-BE49-F238E27FC236}">
                    <a16:creationId xmlns:a16="http://schemas.microsoft.com/office/drawing/2014/main" id="{D463D13A-481D-4BCB-B5E9-1CFFF615CAA1}"/>
                  </a:ext>
                </a:extLst>
              </p:cNvPr>
              <p:cNvSpPr/>
              <p:nvPr/>
            </p:nvSpPr>
            <p:spPr>
              <a:xfrm>
                <a:off x="4311600" y="4386202"/>
                <a:ext cx="70043" cy="168242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8640" extrusionOk="0">
                    <a:moveTo>
                      <a:pt x="3170" y="8393"/>
                    </a:moveTo>
                    <a:lnTo>
                      <a:pt x="3597" y="8640"/>
                    </a:lnTo>
                    <a:lnTo>
                      <a:pt x="3597" y="8640"/>
                    </a:lnTo>
                    <a:lnTo>
                      <a:pt x="3170" y="8393"/>
                    </a:lnTo>
                    <a:close/>
                    <a:moveTo>
                      <a:pt x="1604" y="7498"/>
                    </a:moveTo>
                    <a:lnTo>
                      <a:pt x="1604" y="7502"/>
                    </a:lnTo>
                    <a:lnTo>
                      <a:pt x="1604" y="7502"/>
                    </a:lnTo>
                    <a:lnTo>
                      <a:pt x="1604" y="7498"/>
                    </a:lnTo>
                    <a:lnTo>
                      <a:pt x="1604" y="7498"/>
                    </a:lnTo>
                    <a:close/>
                    <a:moveTo>
                      <a:pt x="104" y="5127"/>
                    </a:moveTo>
                    <a:cubicBezTo>
                      <a:pt x="273" y="6011"/>
                      <a:pt x="639" y="6704"/>
                      <a:pt x="1151" y="7169"/>
                    </a:cubicBezTo>
                    <a:cubicBezTo>
                      <a:pt x="639" y="6704"/>
                      <a:pt x="273" y="6011"/>
                      <a:pt x="104" y="5127"/>
                    </a:cubicBezTo>
                    <a:close/>
                    <a:moveTo>
                      <a:pt x="104" y="5120"/>
                    </a:moveTo>
                    <a:lnTo>
                      <a:pt x="104" y="5123"/>
                    </a:lnTo>
                    <a:lnTo>
                      <a:pt x="104" y="5120"/>
                    </a:lnTo>
                    <a:close/>
                    <a:moveTo>
                      <a:pt x="878" y="1"/>
                    </a:moveTo>
                    <a:cubicBezTo>
                      <a:pt x="323" y="1311"/>
                      <a:pt x="0" y="2678"/>
                      <a:pt x="0" y="3945"/>
                    </a:cubicBezTo>
                    <a:lnTo>
                      <a:pt x="0" y="3945"/>
                    </a:lnTo>
                    <a:cubicBezTo>
                      <a:pt x="0" y="2678"/>
                      <a:pt x="323" y="1311"/>
                      <a:pt x="878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7248;p43">
                <a:extLst>
                  <a:ext uri="{FF2B5EF4-FFF2-40B4-BE49-F238E27FC236}">
                    <a16:creationId xmlns:a16="http://schemas.microsoft.com/office/drawing/2014/main" id="{90629496-4968-4ABF-83F6-F224D486CFB3}"/>
                  </a:ext>
                </a:extLst>
              </p:cNvPr>
              <p:cNvSpPr/>
              <p:nvPr/>
            </p:nvSpPr>
            <p:spPr>
              <a:xfrm>
                <a:off x="4311600" y="4350511"/>
                <a:ext cx="76897" cy="20393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0473" extrusionOk="0">
                    <a:moveTo>
                      <a:pt x="1827" y="1"/>
                    </a:moveTo>
                    <a:cubicBezTo>
                      <a:pt x="1464" y="586"/>
                      <a:pt x="1145" y="1205"/>
                      <a:pt x="878" y="1834"/>
                    </a:cubicBezTo>
                    <a:cubicBezTo>
                      <a:pt x="323" y="3144"/>
                      <a:pt x="0" y="4511"/>
                      <a:pt x="0" y="5778"/>
                    </a:cubicBezTo>
                    <a:cubicBezTo>
                      <a:pt x="0" y="6201"/>
                      <a:pt x="37" y="6593"/>
                      <a:pt x="104" y="6953"/>
                    </a:cubicBezTo>
                    <a:lnTo>
                      <a:pt x="104" y="6956"/>
                    </a:lnTo>
                    <a:lnTo>
                      <a:pt x="104" y="6960"/>
                    </a:lnTo>
                    <a:cubicBezTo>
                      <a:pt x="273" y="7844"/>
                      <a:pt x="639" y="8537"/>
                      <a:pt x="1151" y="9002"/>
                    </a:cubicBezTo>
                    <a:cubicBezTo>
                      <a:pt x="1291" y="9128"/>
                      <a:pt x="1441" y="9238"/>
                      <a:pt x="1604" y="9331"/>
                    </a:cubicBezTo>
                    <a:lnTo>
                      <a:pt x="1604" y="9335"/>
                    </a:lnTo>
                    <a:lnTo>
                      <a:pt x="1610" y="9335"/>
                    </a:lnTo>
                    <a:lnTo>
                      <a:pt x="3170" y="10226"/>
                    </a:lnTo>
                    <a:lnTo>
                      <a:pt x="3597" y="10473"/>
                    </a:lnTo>
                    <a:cubicBezTo>
                      <a:pt x="2682" y="9867"/>
                      <a:pt x="2123" y="8669"/>
                      <a:pt x="2123" y="6996"/>
                    </a:cubicBezTo>
                    <a:cubicBezTo>
                      <a:pt x="2123" y="5124"/>
                      <a:pt x="2825" y="3034"/>
                      <a:pt x="3949" y="1225"/>
                    </a:cubicBez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7249;p43">
                <a:extLst>
                  <a:ext uri="{FF2B5EF4-FFF2-40B4-BE49-F238E27FC236}">
                    <a16:creationId xmlns:a16="http://schemas.microsoft.com/office/drawing/2014/main" id="{100ACE2A-8120-4E04-9EA3-E6D5D189C7CD}"/>
                  </a:ext>
                </a:extLst>
              </p:cNvPr>
              <p:cNvSpPr/>
              <p:nvPr/>
            </p:nvSpPr>
            <p:spPr>
              <a:xfrm>
                <a:off x="4493796" y="4269956"/>
                <a:ext cx="467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0" y="0"/>
                    </a:moveTo>
                    <a:lnTo>
                      <a:pt x="20" y="13"/>
                    </a:lnTo>
                    <a:lnTo>
                      <a:pt x="2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7250;p43">
                <a:extLst>
                  <a:ext uri="{FF2B5EF4-FFF2-40B4-BE49-F238E27FC236}">
                    <a16:creationId xmlns:a16="http://schemas.microsoft.com/office/drawing/2014/main" id="{93A1D4C0-531D-4DEB-9418-5BB1FBFCDC2D}"/>
                  </a:ext>
                </a:extLst>
              </p:cNvPr>
              <p:cNvSpPr/>
              <p:nvPr/>
            </p:nvSpPr>
            <p:spPr>
              <a:xfrm>
                <a:off x="4347155" y="4263141"/>
                <a:ext cx="185281" cy="111227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5712" extrusionOk="0">
                    <a:moveTo>
                      <a:pt x="6114" y="0"/>
                    </a:moveTo>
                    <a:cubicBezTo>
                      <a:pt x="5379" y="0"/>
                      <a:pt x="4548" y="240"/>
                      <a:pt x="3670" y="749"/>
                    </a:cubicBezTo>
                    <a:cubicBezTo>
                      <a:pt x="2259" y="1560"/>
                      <a:pt x="972" y="2918"/>
                      <a:pt x="1" y="4488"/>
                    </a:cubicBezTo>
                    <a:lnTo>
                      <a:pt x="2123" y="5712"/>
                    </a:lnTo>
                    <a:cubicBezTo>
                      <a:pt x="3094" y="4142"/>
                      <a:pt x="4381" y="2781"/>
                      <a:pt x="5792" y="1967"/>
                    </a:cubicBezTo>
                    <a:cubicBezTo>
                      <a:pt x="6676" y="1457"/>
                      <a:pt x="7508" y="1215"/>
                      <a:pt x="8247" y="1215"/>
                    </a:cubicBezTo>
                    <a:cubicBezTo>
                      <a:pt x="8709" y="1215"/>
                      <a:pt x="9135" y="1311"/>
                      <a:pt x="9514" y="1494"/>
                    </a:cubicBezTo>
                    <a:lnTo>
                      <a:pt x="8167" y="716"/>
                    </a:lnTo>
                    <a:lnTo>
                      <a:pt x="7558" y="363"/>
                    </a:lnTo>
                    <a:lnTo>
                      <a:pt x="7551" y="363"/>
                    </a:lnTo>
                    <a:lnTo>
                      <a:pt x="7531" y="350"/>
                    </a:lnTo>
                    <a:lnTo>
                      <a:pt x="7531" y="353"/>
                    </a:lnTo>
                    <a:cubicBezTo>
                      <a:pt x="7408" y="286"/>
                      <a:pt x="7282" y="226"/>
                      <a:pt x="7152" y="180"/>
                    </a:cubicBezTo>
                    <a:cubicBezTo>
                      <a:pt x="6833" y="60"/>
                      <a:pt x="6487" y="0"/>
                      <a:pt x="6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7251;p43">
                <a:extLst>
                  <a:ext uri="{FF2B5EF4-FFF2-40B4-BE49-F238E27FC236}">
                    <a16:creationId xmlns:a16="http://schemas.microsoft.com/office/drawing/2014/main" id="{12BF2969-80D4-4DAB-A2BF-EE30529DA26C}"/>
                  </a:ext>
                </a:extLst>
              </p:cNvPr>
              <p:cNvSpPr/>
              <p:nvPr/>
            </p:nvSpPr>
            <p:spPr>
              <a:xfrm>
                <a:off x="4415500" y="4354678"/>
                <a:ext cx="88872" cy="140591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7220" extrusionOk="0">
                    <a:moveTo>
                      <a:pt x="2896" y="1"/>
                    </a:moveTo>
                    <a:cubicBezTo>
                      <a:pt x="2871" y="1"/>
                      <a:pt x="2845" y="9"/>
                      <a:pt x="2817" y="26"/>
                    </a:cubicBezTo>
                    <a:lnTo>
                      <a:pt x="1756" y="635"/>
                    </a:lnTo>
                    <a:cubicBezTo>
                      <a:pt x="1697" y="671"/>
                      <a:pt x="1643" y="738"/>
                      <a:pt x="1597" y="831"/>
                    </a:cubicBezTo>
                    <a:cubicBezTo>
                      <a:pt x="1554" y="928"/>
                      <a:pt x="1530" y="1021"/>
                      <a:pt x="1530" y="1118"/>
                    </a:cubicBezTo>
                    <a:lnTo>
                      <a:pt x="1530" y="3043"/>
                    </a:lnTo>
                    <a:lnTo>
                      <a:pt x="226" y="3795"/>
                    </a:lnTo>
                    <a:cubicBezTo>
                      <a:pt x="166" y="3832"/>
                      <a:pt x="113" y="3898"/>
                      <a:pt x="66" y="3992"/>
                    </a:cubicBezTo>
                    <a:cubicBezTo>
                      <a:pt x="23" y="4087"/>
                      <a:pt x="0" y="4181"/>
                      <a:pt x="0" y="4277"/>
                    </a:cubicBezTo>
                    <a:lnTo>
                      <a:pt x="0" y="5584"/>
                    </a:lnTo>
                    <a:cubicBezTo>
                      <a:pt x="0" y="5678"/>
                      <a:pt x="23" y="5748"/>
                      <a:pt x="66" y="5791"/>
                    </a:cubicBezTo>
                    <a:cubicBezTo>
                      <a:pt x="91" y="5814"/>
                      <a:pt x="118" y="5826"/>
                      <a:pt x="148" y="5826"/>
                    </a:cubicBezTo>
                    <a:cubicBezTo>
                      <a:pt x="172" y="5826"/>
                      <a:pt x="198" y="5818"/>
                      <a:pt x="226" y="5801"/>
                    </a:cubicBezTo>
                    <a:lnTo>
                      <a:pt x="1530" y="5049"/>
                    </a:lnTo>
                    <a:lnTo>
                      <a:pt x="1530" y="6978"/>
                    </a:lnTo>
                    <a:cubicBezTo>
                      <a:pt x="1530" y="7072"/>
                      <a:pt x="1554" y="7141"/>
                      <a:pt x="1597" y="7185"/>
                    </a:cubicBezTo>
                    <a:cubicBezTo>
                      <a:pt x="1622" y="7208"/>
                      <a:pt x="1649" y="7220"/>
                      <a:pt x="1678" y="7220"/>
                    </a:cubicBezTo>
                    <a:cubicBezTo>
                      <a:pt x="1703" y="7220"/>
                      <a:pt x="1729" y="7211"/>
                      <a:pt x="1756" y="7195"/>
                    </a:cubicBezTo>
                    <a:lnTo>
                      <a:pt x="2817" y="6586"/>
                    </a:lnTo>
                    <a:cubicBezTo>
                      <a:pt x="2877" y="6549"/>
                      <a:pt x="2931" y="6482"/>
                      <a:pt x="2977" y="6390"/>
                    </a:cubicBezTo>
                    <a:cubicBezTo>
                      <a:pt x="3020" y="6293"/>
                      <a:pt x="3043" y="6200"/>
                      <a:pt x="3043" y="6103"/>
                    </a:cubicBezTo>
                    <a:lnTo>
                      <a:pt x="3043" y="4178"/>
                    </a:lnTo>
                    <a:lnTo>
                      <a:pt x="4337" y="3429"/>
                    </a:lnTo>
                    <a:cubicBezTo>
                      <a:pt x="4400" y="3393"/>
                      <a:pt x="4451" y="3329"/>
                      <a:pt x="4497" y="3233"/>
                    </a:cubicBezTo>
                    <a:cubicBezTo>
                      <a:pt x="4540" y="3140"/>
                      <a:pt x="4563" y="3043"/>
                      <a:pt x="4563" y="2950"/>
                    </a:cubicBezTo>
                    <a:lnTo>
                      <a:pt x="4563" y="1643"/>
                    </a:lnTo>
                    <a:cubicBezTo>
                      <a:pt x="4563" y="1546"/>
                      <a:pt x="4540" y="1477"/>
                      <a:pt x="4497" y="1433"/>
                    </a:cubicBezTo>
                    <a:cubicBezTo>
                      <a:pt x="4472" y="1411"/>
                      <a:pt x="4445" y="1399"/>
                      <a:pt x="4415" y="1399"/>
                    </a:cubicBezTo>
                    <a:cubicBezTo>
                      <a:pt x="4391" y="1399"/>
                      <a:pt x="4366" y="1407"/>
                      <a:pt x="4337" y="1423"/>
                    </a:cubicBezTo>
                    <a:lnTo>
                      <a:pt x="3043" y="2171"/>
                    </a:lnTo>
                    <a:lnTo>
                      <a:pt x="3043" y="243"/>
                    </a:lnTo>
                    <a:cubicBezTo>
                      <a:pt x="3043" y="149"/>
                      <a:pt x="3020" y="80"/>
                      <a:pt x="2977" y="36"/>
                    </a:cubicBezTo>
                    <a:cubicBezTo>
                      <a:pt x="2952" y="13"/>
                      <a:pt x="2925" y="1"/>
                      <a:pt x="28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7252;p43">
                <a:extLst>
                  <a:ext uri="{FF2B5EF4-FFF2-40B4-BE49-F238E27FC236}">
                    <a16:creationId xmlns:a16="http://schemas.microsoft.com/office/drawing/2014/main" id="{F89CA847-7634-4642-A40B-D176D5B32B27}"/>
                  </a:ext>
                </a:extLst>
              </p:cNvPr>
              <p:cNvSpPr/>
              <p:nvPr/>
            </p:nvSpPr>
            <p:spPr>
              <a:xfrm>
                <a:off x="5001264" y="3677315"/>
                <a:ext cx="424870" cy="885726"/>
              </a:xfrm>
              <a:custGeom>
                <a:avLst/>
                <a:gdLst/>
                <a:ahLst/>
                <a:cxnLst/>
                <a:rect l="l" t="t" r="r" b="b"/>
                <a:pathLst>
                  <a:path w="21819" h="45486" extrusionOk="0">
                    <a:moveTo>
                      <a:pt x="21065" y="1"/>
                    </a:moveTo>
                    <a:cubicBezTo>
                      <a:pt x="20917" y="1"/>
                      <a:pt x="20765" y="35"/>
                      <a:pt x="20648" y="103"/>
                    </a:cubicBezTo>
                    <a:lnTo>
                      <a:pt x="406" y="11778"/>
                    </a:lnTo>
                    <a:cubicBezTo>
                      <a:pt x="183" y="11908"/>
                      <a:pt x="1" y="12224"/>
                      <a:pt x="1" y="12483"/>
                    </a:cubicBezTo>
                    <a:lnTo>
                      <a:pt x="1" y="44706"/>
                    </a:lnTo>
                    <a:cubicBezTo>
                      <a:pt x="1" y="44966"/>
                      <a:pt x="171" y="45275"/>
                      <a:pt x="383" y="45398"/>
                    </a:cubicBezTo>
                    <a:cubicBezTo>
                      <a:pt x="484" y="45457"/>
                      <a:pt x="619" y="45486"/>
                      <a:pt x="756" y="45486"/>
                    </a:cubicBezTo>
                    <a:cubicBezTo>
                      <a:pt x="905" y="45486"/>
                      <a:pt x="1056" y="45452"/>
                      <a:pt x="1172" y="45385"/>
                    </a:cubicBezTo>
                    <a:lnTo>
                      <a:pt x="21413" y="33709"/>
                    </a:lnTo>
                    <a:cubicBezTo>
                      <a:pt x="21638" y="33579"/>
                      <a:pt x="21818" y="33263"/>
                      <a:pt x="21818" y="33004"/>
                    </a:cubicBezTo>
                    <a:lnTo>
                      <a:pt x="21818" y="781"/>
                    </a:lnTo>
                    <a:cubicBezTo>
                      <a:pt x="21818" y="522"/>
                      <a:pt x="21649" y="212"/>
                      <a:pt x="21436" y="89"/>
                    </a:cubicBezTo>
                    <a:cubicBezTo>
                      <a:pt x="21335" y="30"/>
                      <a:pt x="21202" y="1"/>
                      <a:pt x="2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7253;p43">
                <a:extLst>
                  <a:ext uri="{FF2B5EF4-FFF2-40B4-BE49-F238E27FC236}">
                    <a16:creationId xmlns:a16="http://schemas.microsoft.com/office/drawing/2014/main" id="{78889CFF-B3A9-475B-8A61-4BC1C8B1327F}"/>
                  </a:ext>
                </a:extLst>
              </p:cNvPr>
              <p:cNvSpPr/>
              <p:nvPr/>
            </p:nvSpPr>
            <p:spPr>
              <a:xfrm>
                <a:off x="5002764" y="3912533"/>
                <a:ext cx="857" cy="1636"/>
              </a:xfrm>
              <a:custGeom>
                <a:avLst/>
                <a:gdLst/>
                <a:ahLst/>
                <a:cxnLst/>
                <a:rect l="l" t="t" r="r" b="b"/>
                <a:pathLst>
                  <a:path w="44" h="84" extrusionOk="0">
                    <a:moveTo>
                      <a:pt x="43" y="1"/>
                    </a:moveTo>
                    <a:cubicBezTo>
                      <a:pt x="27" y="27"/>
                      <a:pt x="14" y="54"/>
                      <a:pt x="0" y="84"/>
                    </a:cubicBezTo>
                    <a:cubicBezTo>
                      <a:pt x="14" y="54"/>
                      <a:pt x="27" y="27"/>
                      <a:pt x="43" y="1"/>
                    </a:cubicBezTo>
                    <a:close/>
                  </a:path>
                </a:pathLst>
              </a:custGeom>
              <a:solidFill>
                <a:srgbClr val="2F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7254;p43">
                <a:extLst>
                  <a:ext uri="{FF2B5EF4-FFF2-40B4-BE49-F238E27FC236}">
                    <a16:creationId xmlns:a16="http://schemas.microsoft.com/office/drawing/2014/main" id="{A7189D96-C1CD-4923-B009-F31B35B1BCBC}"/>
                  </a:ext>
                </a:extLst>
              </p:cNvPr>
              <p:cNvSpPr/>
              <p:nvPr/>
            </p:nvSpPr>
            <p:spPr>
              <a:xfrm>
                <a:off x="5015965" y="4562382"/>
                <a:ext cx="4810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31" extrusionOk="0">
                    <a:moveTo>
                      <a:pt x="243" y="0"/>
                    </a:moveTo>
                    <a:cubicBezTo>
                      <a:pt x="231" y="3"/>
                      <a:pt x="217" y="6"/>
                      <a:pt x="204" y="10"/>
                    </a:cubicBezTo>
                    <a:lnTo>
                      <a:pt x="204" y="10"/>
                    </a:lnTo>
                    <a:cubicBezTo>
                      <a:pt x="218" y="7"/>
                      <a:pt x="232" y="4"/>
                      <a:pt x="247" y="0"/>
                    </a:cubicBezTo>
                    <a:close/>
                    <a:moveTo>
                      <a:pt x="204" y="10"/>
                    </a:moveTo>
                    <a:cubicBezTo>
                      <a:pt x="173" y="16"/>
                      <a:pt x="143" y="21"/>
                      <a:pt x="110" y="23"/>
                    </a:cubicBezTo>
                    <a:cubicBezTo>
                      <a:pt x="140" y="23"/>
                      <a:pt x="170" y="17"/>
                      <a:pt x="200" y="11"/>
                    </a:cubicBezTo>
                    <a:cubicBezTo>
                      <a:pt x="202" y="10"/>
                      <a:pt x="203" y="10"/>
                      <a:pt x="204" y="10"/>
                    </a:cubicBezTo>
                    <a:close/>
                    <a:moveTo>
                      <a:pt x="80" y="27"/>
                    </a:moveTo>
                    <a:lnTo>
                      <a:pt x="80" y="27"/>
                    </a:lnTo>
                    <a:cubicBezTo>
                      <a:pt x="54" y="31"/>
                      <a:pt x="24" y="31"/>
                      <a:pt x="1" y="31"/>
                    </a:cubicBezTo>
                    <a:cubicBezTo>
                      <a:pt x="27" y="31"/>
                      <a:pt x="54" y="31"/>
                      <a:pt x="80" y="2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7255;p43">
                <a:extLst>
                  <a:ext uri="{FF2B5EF4-FFF2-40B4-BE49-F238E27FC236}">
                    <a16:creationId xmlns:a16="http://schemas.microsoft.com/office/drawing/2014/main" id="{0210F71A-0B44-4AEE-859D-A394FAE5413D}"/>
                  </a:ext>
                </a:extLst>
              </p:cNvPr>
              <p:cNvSpPr/>
              <p:nvPr/>
            </p:nvSpPr>
            <p:spPr>
              <a:xfrm>
                <a:off x="5001264" y="3912533"/>
                <a:ext cx="21459" cy="65047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3405" extrusionOk="0">
                    <a:moveTo>
                      <a:pt x="1101" y="33338"/>
                    </a:moveTo>
                    <a:lnTo>
                      <a:pt x="1101" y="33338"/>
                    </a:lnTo>
                    <a:cubicBezTo>
                      <a:pt x="1098" y="33338"/>
                      <a:pt x="1095" y="33341"/>
                      <a:pt x="1092" y="33341"/>
                    </a:cubicBezTo>
                    <a:cubicBezTo>
                      <a:pt x="1092" y="33341"/>
                      <a:pt x="1091" y="33341"/>
                      <a:pt x="1091" y="33342"/>
                    </a:cubicBezTo>
                    <a:lnTo>
                      <a:pt x="1091" y="33342"/>
                    </a:lnTo>
                    <a:cubicBezTo>
                      <a:pt x="1094" y="33340"/>
                      <a:pt x="1098" y="33339"/>
                      <a:pt x="1101" y="33338"/>
                    </a:cubicBezTo>
                    <a:close/>
                    <a:moveTo>
                      <a:pt x="120" y="1"/>
                    </a:moveTo>
                    <a:cubicBezTo>
                      <a:pt x="104" y="27"/>
                      <a:pt x="91" y="54"/>
                      <a:pt x="77" y="84"/>
                    </a:cubicBezTo>
                    <a:cubicBezTo>
                      <a:pt x="74" y="90"/>
                      <a:pt x="74" y="94"/>
                      <a:pt x="71" y="101"/>
                    </a:cubicBezTo>
                    <a:cubicBezTo>
                      <a:pt x="57" y="134"/>
                      <a:pt x="44" y="167"/>
                      <a:pt x="34" y="200"/>
                    </a:cubicBezTo>
                    <a:cubicBezTo>
                      <a:pt x="11" y="270"/>
                      <a:pt x="1" y="337"/>
                      <a:pt x="1" y="403"/>
                    </a:cubicBezTo>
                    <a:lnTo>
                      <a:pt x="1" y="32629"/>
                    </a:lnTo>
                    <a:cubicBezTo>
                      <a:pt x="1" y="32789"/>
                      <a:pt x="67" y="32972"/>
                      <a:pt x="171" y="33112"/>
                    </a:cubicBezTo>
                    <a:cubicBezTo>
                      <a:pt x="230" y="33198"/>
                      <a:pt x="303" y="33271"/>
                      <a:pt x="380" y="33314"/>
                    </a:cubicBezTo>
                    <a:cubicBezTo>
                      <a:pt x="380" y="33318"/>
                      <a:pt x="383" y="33318"/>
                      <a:pt x="383" y="33318"/>
                    </a:cubicBezTo>
                    <a:cubicBezTo>
                      <a:pt x="383" y="33318"/>
                      <a:pt x="386" y="33318"/>
                      <a:pt x="386" y="33321"/>
                    </a:cubicBezTo>
                    <a:cubicBezTo>
                      <a:pt x="436" y="33348"/>
                      <a:pt x="496" y="33371"/>
                      <a:pt x="559" y="33385"/>
                    </a:cubicBezTo>
                    <a:cubicBezTo>
                      <a:pt x="622" y="33397"/>
                      <a:pt x="685" y="33405"/>
                      <a:pt x="756" y="33405"/>
                    </a:cubicBezTo>
                    <a:cubicBezTo>
                      <a:pt x="782" y="33405"/>
                      <a:pt x="809" y="33405"/>
                      <a:pt x="836" y="33401"/>
                    </a:cubicBezTo>
                    <a:cubicBezTo>
                      <a:pt x="842" y="33401"/>
                      <a:pt x="852" y="33401"/>
                      <a:pt x="862" y="33397"/>
                    </a:cubicBezTo>
                    <a:lnTo>
                      <a:pt x="865" y="33397"/>
                    </a:lnTo>
                    <a:cubicBezTo>
                      <a:pt x="912" y="33394"/>
                      <a:pt x="955" y="33385"/>
                      <a:pt x="1002" y="33374"/>
                    </a:cubicBezTo>
                    <a:cubicBezTo>
                      <a:pt x="1025" y="33365"/>
                      <a:pt x="1049" y="33358"/>
                      <a:pt x="1072" y="33348"/>
                    </a:cubicBezTo>
                    <a:lnTo>
                      <a:pt x="1078" y="33348"/>
                    </a:lnTo>
                    <a:cubicBezTo>
                      <a:pt x="1084" y="33345"/>
                      <a:pt x="1088" y="33345"/>
                      <a:pt x="1091" y="33342"/>
                    </a:cubicBezTo>
                    <a:lnTo>
                      <a:pt x="1091" y="33342"/>
                    </a:lnTo>
                    <a:cubicBezTo>
                      <a:pt x="1079" y="33346"/>
                      <a:pt x="1069" y="33348"/>
                      <a:pt x="1058" y="33348"/>
                    </a:cubicBezTo>
                    <a:cubicBezTo>
                      <a:pt x="1055" y="33351"/>
                      <a:pt x="1052" y="33351"/>
                      <a:pt x="1052" y="33351"/>
                    </a:cubicBezTo>
                    <a:lnTo>
                      <a:pt x="1045" y="33351"/>
                    </a:lnTo>
                    <a:cubicBezTo>
                      <a:pt x="1029" y="33358"/>
                      <a:pt x="1009" y="33361"/>
                      <a:pt x="992" y="33361"/>
                    </a:cubicBezTo>
                    <a:cubicBezTo>
                      <a:pt x="975" y="33361"/>
                      <a:pt x="959" y="33358"/>
                      <a:pt x="942" y="33354"/>
                    </a:cubicBezTo>
                    <a:cubicBezTo>
                      <a:pt x="912" y="33348"/>
                      <a:pt x="885" y="33334"/>
                      <a:pt x="859" y="33314"/>
                    </a:cubicBezTo>
                    <a:cubicBezTo>
                      <a:pt x="825" y="33288"/>
                      <a:pt x="799" y="33245"/>
                      <a:pt x="782" y="33191"/>
                    </a:cubicBezTo>
                    <a:cubicBezTo>
                      <a:pt x="773" y="33155"/>
                      <a:pt x="765" y="33115"/>
                      <a:pt x="765" y="33069"/>
                    </a:cubicBezTo>
                    <a:lnTo>
                      <a:pt x="765" y="842"/>
                    </a:lnTo>
                    <a:cubicBezTo>
                      <a:pt x="765" y="723"/>
                      <a:pt x="805" y="589"/>
                      <a:pt x="865" y="473"/>
                    </a:cubicBezTo>
                    <a:cubicBezTo>
                      <a:pt x="872" y="463"/>
                      <a:pt x="879" y="453"/>
                      <a:pt x="885" y="443"/>
                    </a:cubicBezTo>
                    <a:lnTo>
                      <a:pt x="882" y="44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7256;p43">
                <a:extLst>
                  <a:ext uri="{FF2B5EF4-FFF2-40B4-BE49-F238E27FC236}">
                    <a16:creationId xmlns:a16="http://schemas.microsoft.com/office/drawing/2014/main" id="{00FD9805-B6D6-46DD-A54E-4018D263B7B5}"/>
                  </a:ext>
                </a:extLst>
              </p:cNvPr>
              <p:cNvSpPr/>
              <p:nvPr/>
            </p:nvSpPr>
            <p:spPr>
              <a:xfrm>
                <a:off x="5403294" y="3677607"/>
                <a:ext cx="21011" cy="778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0" extrusionOk="0">
                    <a:moveTo>
                      <a:pt x="210" y="11"/>
                    </a:moveTo>
                    <a:lnTo>
                      <a:pt x="210" y="11"/>
                    </a:lnTo>
                    <a:cubicBezTo>
                      <a:pt x="133" y="28"/>
                      <a:pt x="64" y="51"/>
                      <a:pt x="1" y="88"/>
                    </a:cubicBezTo>
                    <a:cubicBezTo>
                      <a:pt x="64" y="54"/>
                      <a:pt x="133" y="28"/>
                      <a:pt x="210" y="11"/>
                    </a:cubicBezTo>
                    <a:close/>
                    <a:moveTo>
                      <a:pt x="583" y="1"/>
                    </a:moveTo>
                    <a:cubicBezTo>
                      <a:pt x="659" y="14"/>
                      <a:pt x="729" y="41"/>
                      <a:pt x="789" y="74"/>
                    </a:cubicBezTo>
                    <a:cubicBezTo>
                      <a:pt x="905" y="140"/>
                      <a:pt x="1008" y="260"/>
                      <a:pt x="1078" y="400"/>
                    </a:cubicBezTo>
                    <a:cubicBezTo>
                      <a:pt x="1008" y="260"/>
                      <a:pt x="905" y="140"/>
                      <a:pt x="792" y="74"/>
                    </a:cubicBezTo>
                    <a:cubicBezTo>
                      <a:pt x="729" y="37"/>
                      <a:pt x="659" y="14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7257;p43">
                <a:extLst>
                  <a:ext uri="{FF2B5EF4-FFF2-40B4-BE49-F238E27FC236}">
                    <a16:creationId xmlns:a16="http://schemas.microsoft.com/office/drawing/2014/main" id="{4EDE0C60-E9E4-4B91-861F-5948E910F2DE}"/>
                  </a:ext>
                </a:extLst>
              </p:cNvPr>
              <p:cNvSpPr/>
              <p:nvPr/>
            </p:nvSpPr>
            <p:spPr>
              <a:xfrm>
                <a:off x="5003601" y="3907548"/>
                <a:ext cx="4226" cy="500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7" extrusionOk="0">
                    <a:moveTo>
                      <a:pt x="217" y="1"/>
                    </a:moveTo>
                    <a:cubicBezTo>
                      <a:pt x="134" y="67"/>
                      <a:pt x="57" y="157"/>
                      <a:pt x="0" y="257"/>
                    </a:cubicBezTo>
                    <a:lnTo>
                      <a:pt x="0" y="257"/>
                    </a:lnTo>
                    <a:cubicBezTo>
                      <a:pt x="57" y="157"/>
                      <a:pt x="134" y="67"/>
                      <a:pt x="217" y="1"/>
                    </a:cubicBezTo>
                    <a:close/>
                  </a:path>
                </a:pathLst>
              </a:custGeom>
              <a:solidFill>
                <a:srgbClr val="737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7258;p43">
                <a:extLst>
                  <a:ext uri="{FF2B5EF4-FFF2-40B4-BE49-F238E27FC236}">
                    <a16:creationId xmlns:a16="http://schemas.microsoft.com/office/drawing/2014/main" id="{25A21E55-2124-4EBF-8A71-878FCD5C1B23}"/>
                  </a:ext>
                </a:extLst>
              </p:cNvPr>
              <p:cNvSpPr/>
              <p:nvPr/>
            </p:nvSpPr>
            <p:spPr>
              <a:xfrm>
                <a:off x="5003601" y="3677354"/>
                <a:ext cx="422397" cy="243835"/>
              </a:xfrm>
              <a:custGeom>
                <a:avLst/>
                <a:gdLst/>
                <a:ahLst/>
                <a:cxnLst/>
                <a:rect l="l" t="t" r="r" b="b"/>
                <a:pathLst>
                  <a:path w="21692" h="12522" extrusionOk="0">
                    <a:moveTo>
                      <a:pt x="20947" y="1"/>
                    </a:moveTo>
                    <a:cubicBezTo>
                      <a:pt x="20877" y="1"/>
                      <a:pt x="20807" y="7"/>
                      <a:pt x="20737" y="24"/>
                    </a:cubicBezTo>
                    <a:cubicBezTo>
                      <a:pt x="20660" y="41"/>
                      <a:pt x="20591" y="67"/>
                      <a:pt x="20528" y="101"/>
                    </a:cubicBezTo>
                    <a:lnTo>
                      <a:pt x="9417" y="6510"/>
                    </a:lnTo>
                    <a:lnTo>
                      <a:pt x="290" y="11776"/>
                    </a:lnTo>
                    <a:cubicBezTo>
                      <a:pt x="263" y="11789"/>
                      <a:pt x="240" y="11806"/>
                      <a:pt x="217" y="11823"/>
                    </a:cubicBezTo>
                    <a:cubicBezTo>
                      <a:pt x="134" y="11889"/>
                      <a:pt x="57" y="11979"/>
                      <a:pt x="0" y="12079"/>
                    </a:cubicBezTo>
                    <a:lnTo>
                      <a:pt x="762" y="12521"/>
                    </a:lnTo>
                    <a:cubicBezTo>
                      <a:pt x="839" y="12395"/>
                      <a:pt x="938" y="12282"/>
                      <a:pt x="1052" y="12215"/>
                    </a:cubicBezTo>
                    <a:lnTo>
                      <a:pt x="21293" y="543"/>
                    </a:lnTo>
                    <a:cubicBezTo>
                      <a:pt x="21359" y="506"/>
                      <a:pt x="21419" y="486"/>
                      <a:pt x="21472" y="486"/>
                    </a:cubicBezTo>
                    <a:cubicBezTo>
                      <a:pt x="21589" y="486"/>
                      <a:pt x="21672" y="566"/>
                      <a:pt x="21692" y="703"/>
                    </a:cubicBezTo>
                    <a:cubicBezTo>
                      <a:pt x="21681" y="606"/>
                      <a:pt x="21652" y="506"/>
                      <a:pt x="21605" y="413"/>
                    </a:cubicBezTo>
                    <a:cubicBezTo>
                      <a:pt x="21535" y="273"/>
                      <a:pt x="21432" y="153"/>
                      <a:pt x="21316" y="87"/>
                    </a:cubicBezTo>
                    <a:cubicBezTo>
                      <a:pt x="21256" y="54"/>
                      <a:pt x="21186" y="27"/>
                      <a:pt x="21110" y="14"/>
                    </a:cubicBezTo>
                    <a:cubicBezTo>
                      <a:pt x="21056" y="4"/>
                      <a:pt x="21000" y="1"/>
                      <a:pt x="20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7259;p43">
                <a:extLst>
                  <a:ext uri="{FF2B5EF4-FFF2-40B4-BE49-F238E27FC236}">
                    <a16:creationId xmlns:a16="http://schemas.microsoft.com/office/drawing/2014/main" id="{582FD9E2-F13E-499C-85AA-6E9B7B32D729}"/>
                  </a:ext>
                </a:extLst>
              </p:cNvPr>
              <p:cNvSpPr/>
              <p:nvPr/>
            </p:nvSpPr>
            <p:spPr>
              <a:xfrm>
                <a:off x="5060263" y="3768929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5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7260;p43">
                <a:extLst>
                  <a:ext uri="{FF2B5EF4-FFF2-40B4-BE49-F238E27FC236}">
                    <a16:creationId xmlns:a16="http://schemas.microsoft.com/office/drawing/2014/main" id="{C9496816-1C0F-4375-9636-BD5E8C02894C}"/>
                  </a:ext>
                </a:extLst>
              </p:cNvPr>
              <p:cNvSpPr/>
              <p:nvPr/>
            </p:nvSpPr>
            <p:spPr>
              <a:xfrm>
                <a:off x="5060263" y="382678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79"/>
                      <a:pt x="360" y="9847"/>
                    </a:cubicBezTo>
                    <a:lnTo>
                      <a:pt x="15642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7261;p43">
                <a:extLst>
                  <a:ext uri="{FF2B5EF4-FFF2-40B4-BE49-F238E27FC236}">
                    <a16:creationId xmlns:a16="http://schemas.microsoft.com/office/drawing/2014/main" id="{39CB3688-0923-4EEB-B4FE-5F8752E0E7D4}"/>
                  </a:ext>
                </a:extLst>
              </p:cNvPr>
              <p:cNvSpPr/>
              <p:nvPr/>
            </p:nvSpPr>
            <p:spPr>
              <a:xfrm>
                <a:off x="5060263" y="3884650"/>
                <a:ext cx="31159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4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49"/>
                    </a:cubicBezTo>
                    <a:lnTo>
                      <a:pt x="360" y="8874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0"/>
                    </a:lnTo>
                    <a:cubicBezTo>
                      <a:pt x="15841" y="908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3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7262;p43">
                <a:extLst>
                  <a:ext uri="{FF2B5EF4-FFF2-40B4-BE49-F238E27FC236}">
                    <a16:creationId xmlns:a16="http://schemas.microsoft.com/office/drawing/2014/main" id="{E47E2E8F-5363-4222-949A-C06E7046E335}"/>
                  </a:ext>
                </a:extLst>
              </p:cNvPr>
              <p:cNvSpPr/>
              <p:nvPr/>
            </p:nvSpPr>
            <p:spPr>
              <a:xfrm>
                <a:off x="5060263" y="394250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1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7263;p43">
                <a:extLst>
                  <a:ext uri="{FF2B5EF4-FFF2-40B4-BE49-F238E27FC236}">
                    <a16:creationId xmlns:a16="http://schemas.microsoft.com/office/drawing/2014/main" id="{D4E6AF37-874B-4542-B2BE-F4CCCFAF5D8B}"/>
                  </a:ext>
                </a:extLst>
              </p:cNvPr>
              <p:cNvSpPr/>
              <p:nvPr/>
            </p:nvSpPr>
            <p:spPr>
              <a:xfrm>
                <a:off x="5060263" y="400033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3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5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9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7264;p43">
                <a:extLst>
                  <a:ext uri="{FF2B5EF4-FFF2-40B4-BE49-F238E27FC236}">
                    <a16:creationId xmlns:a16="http://schemas.microsoft.com/office/drawing/2014/main" id="{910B8D3F-1424-4576-90C1-8B53AF7E80B4}"/>
                  </a:ext>
                </a:extLst>
              </p:cNvPr>
              <p:cNvSpPr/>
              <p:nvPr/>
            </p:nvSpPr>
            <p:spPr>
              <a:xfrm>
                <a:off x="5060263" y="405820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5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0" y="9895"/>
                    </a:cubicBezTo>
                    <a:cubicBezTo>
                      <a:pt x="248" y="9895"/>
                      <a:pt x="303" y="9880"/>
                      <a:pt x="360" y="9847"/>
                    </a:cubicBezTo>
                    <a:lnTo>
                      <a:pt x="15642" y="1022"/>
                    </a:lnTo>
                    <a:cubicBezTo>
                      <a:pt x="15841" y="906"/>
                      <a:pt x="16001" y="629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7265;p43">
                <a:extLst>
                  <a:ext uri="{FF2B5EF4-FFF2-40B4-BE49-F238E27FC236}">
                    <a16:creationId xmlns:a16="http://schemas.microsoft.com/office/drawing/2014/main" id="{C4BF62C1-8B68-43E5-AE1F-3128684D9803}"/>
                  </a:ext>
                </a:extLst>
              </p:cNvPr>
              <p:cNvSpPr/>
              <p:nvPr/>
            </p:nvSpPr>
            <p:spPr>
              <a:xfrm>
                <a:off x="5060263" y="4116032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9"/>
                      <a:pt x="1" y="9495"/>
                    </a:cubicBezTo>
                    <a:lnTo>
                      <a:pt x="1" y="9637"/>
                    </a:lnTo>
                    <a:cubicBezTo>
                      <a:pt x="1" y="9801"/>
                      <a:pt x="82" y="9896"/>
                      <a:pt x="200" y="9896"/>
                    </a:cubicBezTo>
                    <a:cubicBezTo>
                      <a:pt x="248" y="9896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9"/>
                      <a:pt x="16001" y="630"/>
                      <a:pt x="16001" y="401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7266;p43">
                <a:extLst>
                  <a:ext uri="{FF2B5EF4-FFF2-40B4-BE49-F238E27FC236}">
                    <a16:creationId xmlns:a16="http://schemas.microsoft.com/office/drawing/2014/main" id="{5FD1E2C4-D34F-4C03-ADC1-D59262D6BF00}"/>
                  </a:ext>
                </a:extLst>
              </p:cNvPr>
              <p:cNvSpPr/>
              <p:nvPr/>
            </p:nvSpPr>
            <p:spPr>
              <a:xfrm>
                <a:off x="5060263" y="417390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2" y="50"/>
                    </a:cubicBezTo>
                    <a:lnTo>
                      <a:pt x="360" y="8874"/>
                    </a:lnTo>
                    <a:cubicBezTo>
                      <a:pt x="161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9" y="9894"/>
                    </a:cubicBezTo>
                    <a:cubicBezTo>
                      <a:pt x="247" y="9894"/>
                      <a:pt x="302" y="9879"/>
                      <a:pt x="360" y="9846"/>
                    </a:cubicBezTo>
                    <a:lnTo>
                      <a:pt x="15642" y="1021"/>
                    </a:lnTo>
                    <a:cubicBezTo>
                      <a:pt x="15841" y="908"/>
                      <a:pt x="16001" y="628"/>
                      <a:pt x="16001" y="399"/>
                    </a:cubicBezTo>
                    <a:lnTo>
                      <a:pt x="16001" y="256"/>
                    </a:lnTo>
                    <a:cubicBezTo>
                      <a:pt x="16001" y="93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7267;p43">
                <a:extLst>
                  <a:ext uri="{FF2B5EF4-FFF2-40B4-BE49-F238E27FC236}">
                    <a16:creationId xmlns:a16="http://schemas.microsoft.com/office/drawing/2014/main" id="{B36E04E4-3616-47D5-B9FE-8985916C2CC7}"/>
                  </a:ext>
                </a:extLst>
              </p:cNvPr>
              <p:cNvSpPr/>
              <p:nvPr/>
            </p:nvSpPr>
            <p:spPr>
              <a:xfrm>
                <a:off x="5060263" y="423177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3"/>
                    </a:lnTo>
                    <a:cubicBezTo>
                      <a:pt x="161" y="8986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7268;p43">
                <a:extLst>
                  <a:ext uri="{FF2B5EF4-FFF2-40B4-BE49-F238E27FC236}">
                    <a16:creationId xmlns:a16="http://schemas.microsoft.com/office/drawing/2014/main" id="{6AA6D1D1-3D05-4E4E-B49C-B0AF86F99963}"/>
                  </a:ext>
                </a:extLst>
              </p:cNvPr>
              <p:cNvSpPr/>
              <p:nvPr/>
            </p:nvSpPr>
            <p:spPr>
              <a:xfrm>
                <a:off x="5060263" y="4289603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1"/>
                    </a:cubicBezTo>
                    <a:lnTo>
                      <a:pt x="16001" y="258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7269;p43">
              <a:extLst>
                <a:ext uri="{FF2B5EF4-FFF2-40B4-BE49-F238E27FC236}">
                  <a16:creationId xmlns:a16="http://schemas.microsoft.com/office/drawing/2014/main" id="{E92F1FF3-62E0-4B33-993C-FA3450E23F2A}"/>
                </a:ext>
              </a:extLst>
            </p:cNvPr>
            <p:cNvSpPr/>
            <p:nvPr/>
          </p:nvSpPr>
          <p:spPr>
            <a:xfrm flipH="1">
              <a:off x="5577250" y="4428800"/>
              <a:ext cx="390700" cy="169700"/>
            </a:xfrm>
            <a:custGeom>
              <a:avLst/>
              <a:gdLst/>
              <a:ahLst/>
              <a:cxnLst/>
              <a:rect l="l" t="t" r="r" b="b"/>
              <a:pathLst>
                <a:path w="15628" h="6788" extrusionOk="0">
                  <a:moveTo>
                    <a:pt x="7813" y="0"/>
                  </a:moveTo>
                  <a:cubicBezTo>
                    <a:pt x="5991" y="0"/>
                    <a:pt x="4169" y="332"/>
                    <a:pt x="2778" y="995"/>
                  </a:cubicBezTo>
                  <a:cubicBezTo>
                    <a:pt x="1" y="2320"/>
                    <a:pt x="1" y="4468"/>
                    <a:pt x="2778" y="5792"/>
                  </a:cubicBezTo>
                  <a:cubicBezTo>
                    <a:pt x="4169" y="6456"/>
                    <a:pt x="5991" y="6788"/>
                    <a:pt x="7813" y="6788"/>
                  </a:cubicBezTo>
                  <a:cubicBezTo>
                    <a:pt x="9635" y="6788"/>
                    <a:pt x="11457" y="6456"/>
                    <a:pt x="12847" y="5792"/>
                  </a:cubicBezTo>
                  <a:cubicBezTo>
                    <a:pt x="15628" y="4468"/>
                    <a:pt x="15628" y="2320"/>
                    <a:pt x="12847" y="995"/>
                  </a:cubicBezTo>
                  <a:cubicBezTo>
                    <a:pt x="11457" y="332"/>
                    <a:pt x="9635" y="0"/>
                    <a:pt x="7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70;p43">
              <a:extLst>
                <a:ext uri="{FF2B5EF4-FFF2-40B4-BE49-F238E27FC236}">
                  <a16:creationId xmlns:a16="http://schemas.microsoft.com/office/drawing/2014/main" id="{355242E4-F470-4C79-AFF3-681149F07EA4}"/>
                </a:ext>
              </a:extLst>
            </p:cNvPr>
            <p:cNvSpPr/>
            <p:nvPr/>
          </p:nvSpPr>
          <p:spPr>
            <a:xfrm flipH="1">
              <a:off x="5412099" y="4003635"/>
              <a:ext cx="234375" cy="264750"/>
            </a:xfrm>
            <a:custGeom>
              <a:avLst/>
              <a:gdLst/>
              <a:ahLst/>
              <a:cxnLst/>
              <a:rect l="l" t="t" r="r" b="b"/>
              <a:pathLst>
                <a:path w="9375" h="10590" extrusionOk="0">
                  <a:moveTo>
                    <a:pt x="2354" y="1"/>
                  </a:moveTo>
                  <a:cubicBezTo>
                    <a:pt x="2002" y="1"/>
                    <a:pt x="1668" y="62"/>
                    <a:pt x="1368" y="195"/>
                  </a:cubicBezTo>
                  <a:cubicBezTo>
                    <a:pt x="0" y="797"/>
                    <a:pt x="316" y="2630"/>
                    <a:pt x="2129" y="3704"/>
                  </a:cubicBezTo>
                  <a:cubicBezTo>
                    <a:pt x="3942" y="4776"/>
                    <a:pt x="6640" y="6090"/>
                    <a:pt x="7575" y="8135"/>
                  </a:cubicBezTo>
                  <a:lnTo>
                    <a:pt x="9374" y="10590"/>
                  </a:lnTo>
                  <a:lnTo>
                    <a:pt x="9354" y="7663"/>
                  </a:lnTo>
                  <a:cubicBezTo>
                    <a:pt x="9241" y="6359"/>
                    <a:pt x="8063" y="3744"/>
                    <a:pt x="6563" y="2171"/>
                  </a:cubicBezTo>
                  <a:cubicBezTo>
                    <a:pt x="5371" y="921"/>
                    <a:pt x="3717" y="1"/>
                    <a:pt x="2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271;p43">
              <a:extLst>
                <a:ext uri="{FF2B5EF4-FFF2-40B4-BE49-F238E27FC236}">
                  <a16:creationId xmlns:a16="http://schemas.microsoft.com/office/drawing/2014/main" id="{462CFB19-47BB-49E4-90DE-0F05F4A316A5}"/>
                </a:ext>
              </a:extLst>
            </p:cNvPr>
            <p:cNvSpPr/>
            <p:nvPr/>
          </p:nvSpPr>
          <p:spPr>
            <a:xfrm flipH="1">
              <a:off x="5403624" y="4026085"/>
              <a:ext cx="191975" cy="213475"/>
            </a:xfrm>
            <a:custGeom>
              <a:avLst/>
              <a:gdLst/>
              <a:ahLst/>
              <a:cxnLst/>
              <a:rect l="l" t="t" r="r" b="b"/>
              <a:pathLst>
                <a:path w="7679" h="8539" extrusionOk="0">
                  <a:moveTo>
                    <a:pt x="105" y="1"/>
                  </a:moveTo>
                  <a:cubicBezTo>
                    <a:pt x="63" y="1"/>
                    <a:pt x="28" y="29"/>
                    <a:pt x="15" y="72"/>
                  </a:cubicBezTo>
                  <a:cubicBezTo>
                    <a:pt x="1" y="122"/>
                    <a:pt x="31" y="176"/>
                    <a:pt x="81" y="188"/>
                  </a:cubicBezTo>
                  <a:cubicBezTo>
                    <a:pt x="2307" y="801"/>
                    <a:pt x="6218" y="4100"/>
                    <a:pt x="7479" y="8471"/>
                  </a:cubicBezTo>
                  <a:cubicBezTo>
                    <a:pt x="7492" y="8511"/>
                    <a:pt x="7528" y="8538"/>
                    <a:pt x="7572" y="8538"/>
                  </a:cubicBezTo>
                  <a:cubicBezTo>
                    <a:pt x="7582" y="8538"/>
                    <a:pt x="7588" y="8538"/>
                    <a:pt x="7599" y="8534"/>
                  </a:cubicBezTo>
                  <a:cubicBezTo>
                    <a:pt x="7648" y="8521"/>
                    <a:pt x="7678" y="8468"/>
                    <a:pt x="7662" y="8418"/>
                  </a:cubicBezTo>
                  <a:cubicBezTo>
                    <a:pt x="6384" y="3980"/>
                    <a:pt x="2399" y="627"/>
                    <a:pt x="134" y="6"/>
                  </a:cubicBezTo>
                  <a:cubicBezTo>
                    <a:pt x="124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272;p43">
              <a:extLst>
                <a:ext uri="{FF2B5EF4-FFF2-40B4-BE49-F238E27FC236}">
                  <a16:creationId xmlns:a16="http://schemas.microsoft.com/office/drawing/2014/main" id="{D68AA0C2-D708-4D80-99F2-9805039C2CC9}"/>
                </a:ext>
              </a:extLst>
            </p:cNvPr>
            <p:cNvSpPr/>
            <p:nvPr/>
          </p:nvSpPr>
          <p:spPr>
            <a:xfrm flipH="1">
              <a:off x="5412024" y="4141985"/>
              <a:ext cx="198325" cy="170150"/>
            </a:xfrm>
            <a:custGeom>
              <a:avLst/>
              <a:gdLst/>
              <a:ahLst/>
              <a:cxnLst/>
              <a:rect l="l" t="t" r="r" b="b"/>
              <a:pathLst>
                <a:path w="7933" h="6806" extrusionOk="0">
                  <a:moveTo>
                    <a:pt x="2293" y="1"/>
                  </a:moveTo>
                  <a:cubicBezTo>
                    <a:pt x="726" y="1"/>
                    <a:pt x="0" y="1021"/>
                    <a:pt x="631" y="1976"/>
                  </a:cubicBezTo>
                  <a:cubicBezTo>
                    <a:pt x="1173" y="2797"/>
                    <a:pt x="3242" y="3127"/>
                    <a:pt x="4942" y="4091"/>
                  </a:cubicBezTo>
                  <a:cubicBezTo>
                    <a:pt x="6475" y="4963"/>
                    <a:pt x="7473" y="6094"/>
                    <a:pt x="7746" y="6806"/>
                  </a:cubicBezTo>
                  <a:lnTo>
                    <a:pt x="7932" y="5389"/>
                  </a:lnTo>
                  <a:cubicBezTo>
                    <a:pt x="7174" y="2052"/>
                    <a:pt x="4090" y="63"/>
                    <a:pt x="2427" y="3"/>
                  </a:cubicBezTo>
                  <a:cubicBezTo>
                    <a:pt x="2382" y="1"/>
                    <a:pt x="2337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273;p43">
              <a:extLst>
                <a:ext uri="{FF2B5EF4-FFF2-40B4-BE49-F238E27FC236}">
                  <a16:creationId xmlns:a16="http://schemas.microsoft.com/office/drawing/2014/main" id="{4E19E76B-1522-477C-9BB8-7DEE06F239CB}"/>
                </a:ext>
              </a:extLst>
            </p:cNvPr>
            <p:cNvSpPr/>
            <p:nvPr/>
          </p:nvSpPr>
          <p:spPr>
            <a:xfrm flipH="1">
              <a:off x="5407699" y="4165335"/>
              <a:ext cx="159300" cy="126925"/>
            </a:xfrm>
            <a:custGeom>
              <a:avLst/>
              <a:gdLst/>
              <a:ahLst/>
              <a:cxnLst/>
              <a:rect l="l" t="t" r="r" b="b"/>
              <a:pathLst>
                <a:path w="6372" h="5077" extrusionOk="0">
                  <a:moveTo>
                    <a:pt x="98" y="1"/>
                  </a:moveTo>
                  <a:cubicBezTo>
                    <a:pt x="45" y="1"/>
                    <a:pt x="5" y="39"/>
                    <a:pt x="5" y="90"/>
                  </a:cubicBezTo>
                  <a:cubicBezTo>
                    <a:pt x="1" y="144"/>
                    <a:pt x="41" y="187"/>
                    <a:pt x="94" y="190"/>
                  </a:cubicBezTo>
                  <a:cubicBezTo>
                    <a:pt x="1458" y="247"/>
                    <a:pt x="4482" y="1332"/>
                    <a:pt x="6178" y="5020"/>
                  </a:cubicBezTo>
                  <a:cubicBezTo>
                    <a:pt x="6192" y="5057"/>
                    <a:pt x="6228" y="5077"/>
                    <a:pt x="6265" y="5077"/>
                  </a:cubicBezTo>
                  <a:cubicBezTo>
                    <a:pt x="6278" y="5077"/>
                    <a:pt x="6292" y="5073"/>
                    <a:pt x="6305" y="5067"/>
                  </a:cubicBezTo>
                  <a:cubicBezTo>
                    <a:pt x="6352" y="5047"/>
                    <a:pt x="6372" y="4990"/>
                    <a:pt x="6352" y="4940"/>
                  </a:cubicBezTo>
                  <a:cubicBezTo>
                    <a:pt x="4619" y="1175"/>
                    <a:pt x="1608" y="64"/>
                    <a:pt x="105" y="1"/>
                  </a:cubicBezTo>
                  <a:cubicBezTo>
                    <a:pt x="103" y="1"/>
                    <a:pt x="101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274;p43">
              <a:extLst>
                <a:ext uri="{FF2B5EF4-FFF2-40B4-BE49-F238E27FC236}">
                  <a16:creationId xmlns:a16="http://schemas.microsoft.com/office/drawing/2014/main" id="{832368B0-E02C-4D6C-87EA-F234CD4440AF}"/>
                </a:ext>
              </a:extLst>
            </p:cNvPr>
            <p:cNvSpPr/>
            <p:nvPr/>
          </p:nvSpPr>
          <p:spPr>
            <a:xfrm flipH="1">
              <a:off x="5639350" y="4435650"/>
              <a:ext cx="110200" cy="95225"/>
            </a:xfrm>
            <a:custGeom>
              <a:avLst/>
              <a:gdLst/>
              <a:ahLst/>
              <a:cxnLst/>
              <a:rect l="l" t="t" r="r" b="b"/>
              <a:pathLst>
                <a:path w="4408" h="3809" extrusionOk="0">
                  <a:moveTo>
                    <a:pt x="415" y="1"/>
                  </a:moveTo>
                  <a:cubicBezTo>
                    <a:pt x="292" y="1"/>
                    <a:pt x="241" y="307"/>
                    <a:pt x="143" y="705"/>
                  </a:cubicBezTo>
                  <a:cubicBezTo>
                    <a:pt x="46" y="1091"/>
                    <a:pt x="0" y="1400"/>
                    <a:pt x="183" y="1630"/>
                  </a:cubicBezTo>
                  <a:cubicBezTo>
                    <a:pt x="445" y="1966"/>
                    <a:pt x="851" y="2032"/>
                    <a:pt x="1174" y="2285"/>
                  </a:cubicBezTo>
                  <a:cubicBezTo>
                    <a:pt x="1613" y="2631"/>
                    <a:pt x="1633" y="3236"/>
                    <a:pt x="2099" y="3526"/>
                  </a:cubicBezTo>
                  <a:cubicBezTo>
                    <a:pt x="2403" y="3717"/>
                    <a:pt x="2776" y="3809"/>
                    <a:pt x="3145" y="3809"/>
                  </a:cubicBezTo>
                  <a:cubicBezTo>
                    <a:pt x="3385" y="3809"/>
                    <a:pt x="3624" y="3770"/>
                    <a:pt x="3842" y="3695"/>
                  </a:cubicBezTo>
                  <a:cubicBezTo>
                    <a:pt x="4408" y="3496"/>
                    <a:pt x="4317" y="3190"/>
                    <a:pt x="4258" y="3067"/>
                  </a:cubicBezTo>
                  <a:cubicBezTo>
                    <a:pt x="4218" y="2990"/>
                    <a:pt x="4148" y="2933"/>
                    <a:pt x="4081" y="2884"/>
                  </a:cubicBezTo>
                  <a:cubicBezTo>
                    <a:pt x="3625" y="2542"/>
                    <a:pt x="3200" y="2205"/>
                    <a:pt x="2817" y="1783"/>
                  </a:cubicBezTo>
                  <a:cubicBezTo>
                    <a:pt x="2564" y="1510"/>
                    <a:pt x="1876" y="362"/>
                    <a:pt x="1876" y="362"/>
                  </a:cubicBezTo>
                  <a:cubicBezTo>
                    <a:pt x="1728" y="433"/>
                    <a:pt x="1512" y="466"/>
                    <a:pt x="1290" y="466"/>
                  </a:cubicBezTo>
                  <a:cubicBezTo>
                    <a:pt x="913" y="466"/>
                    <a:pt x="518" y="370"/>
                    <a:pt x="409" y="196"/>
                  </a:cubicBezTo>
                  <a:lnTo>
                    <a:pt x="432" y="3"/>
                  </a:lnTo>
                  <a:cubicBezTo>
                    <a:pt x="426" y="2"/>
                    <a:pt x="420" y="1"/>
                    <a:pt x="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275;p43">
              <a:extLst>
                <a:ext uri="{FF2B5EF4-FFF2-40B4-BE49-F238E27FC236}">
                  <a16:creationId xmlns:a16="http://schemas.microsoft.com/office/drawing/2014/main" id="{6B89FD80-2965-45FD-8E09-4DB8CD818585}"/>
                </a:ext>
              </a:extLst>
            </p:cNvPr>
            <p:cNvSpPr/>
            <p:nvPr/>
          </p:nvSpPr>
          <p:spPr>
            <a:xfrm flipH="1">
              <a:off x="5658075" y="4405775"/>
              <a:ext cx="82075" cy="103225"/>
            </a:xfrm>
            <a:custGeom>
              <a:avLst/>
              <a:gdLst/>
              <a:ahLst/>
              <a:cxnLst/>
              <a:rect l="l" t="t" r="r" b="b"/>
              <a:pathLst>
                <a:path w="3283" h="4129" extrusionOk="0">
                  <a:moveTo>
                    <a:pt x="200" y="0"/>
                  </a:moveTo>
                  <a:lnTo>
                    <a:pt x="33" y="1391"/>
                  </a:lnTo>
                  <a:cubicBezTo>
                    <a:pt x="0" y="1707"/>
                    <a:pt x="259" y="1987"/>
                    <a:pt x="722" y="2383"/>
                  </a:cubicBezTo>
                  <a:cubicBezTo>
                    <a:pt x="1184" y="2782"/>
                    <a:pt x="1769" y="3709"/>
                    <a:pt x="2185" y="3942"/>
                  </a:cubicBezTo>
                  <a:cubicBezTo>
                    <a:pt x="2423" y="4075"/>
                    <a:pt x="2622" y="4129"/>
                    <a:pt x="2782" y="4129"/>
                  </a:cubicBezTo>
                  <a:cubicBezTo>
                    <a:pt x="2904" y="4129"/>
                    <a:pt x="3004" y="4097"/>
                    <a:pt x="3080" y="4045"/>
                  </a:cubicBezTo>
                  <a:cubicBezTo>
                    <a:pt x="3263" y="3923"/>
                    <a:pt x="3283" y="3829"/>
                    <a:pt x="2834" y="3370"/>
                  </a:cubicBezTo>
                  <a:lnTo>
                    <a:pt x="2834" y="3367"/>
                  </a:lnTo>
                  <a:cubicBezTo>
                    <a:pt x="2698" y="3244"/>
                    <a:pt x="2567" y="3118"/>
                    <a:pt x="2441" y="2978"/>
                  </a:cubicBezTo>
                  <a:cubicBezTo>
                    <a:pt x="2278" y="2802"/>
                    <a:pt x="1936" y="2263"/>
                    <a:pt x="1709" y="1904"/>
                  </a:cubicBezTo>
                  <a:cubicBezTo>
                    <a:pt x="1573" y="1684"/>
                    <a:pt x="1473" y="1421"/>
                    <a:pt x="1506" y="1132"/>
                  </a:cubicBezTo>
                  <a:cubicBezTo>
                    <a:pt x="1537" y="843"/>
                    <a:pt x="1617" y="100"/>
                    <a:pt x="1617" y="1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276;p43">
              <a:extLst>
                <a:ext uri="{FF2B5EF4-FFF2-40B4-BE49-F238E27FC236}">
                  <a16:creationId xmlns:a16="http://schemas.microsoft.com/office/drawing/2014/main" id="{029B9A54-805C-46BB-BF7D-A6DEECEBE65D}"/>
                </a:ext>
              </a:extLst>
            </p:cNvPr>
            <p:cNvSpPr/>
            <p:nvPr/>
          </p:nvSpPr>
          <p:spPr>
            <a:xfrm flipH="1">
              <a:off x="5751875" y="4478000"/>
              <a:ext cx="108625" cy="96900"/>
            </a:xfrm>
            <a:custGeom>
              <a:avLst/>
              <a:gdLst/>
              <a:ahLst/>
              <a:cxnLst/>
              <a:rect l="l" t="t" r="r" b="b"/>
              <a:pathLst>
                <a:path w="4345" h="3876" extrusionOk="0">
                  <a:moveTo>
                    <a:pt x="363" y="1"/>
                  </a:moveTo>
                  <a:cubicBezTo>
                    <a:pt x="278" y="1"/>
                    <a:pt x="207" y="279"/>
                    <a:pt x="140" y="531"/>
                  </a:cubicBezTo>
                  <a:cubicBezTo>
                    <a:pt x="64" y="820"/>
                    <a:pt x="0" y="1160"/>
                    <a:pt x="54" y="1313"/>
                  </a:cubicBezTo>
                  <a:cubicBezTo>
                    <a:pt x="150" y="1596"/>
                    <a:pt x="566" y="1869"/>
                    <a:pt x="749" y="2114"/>
                  </a:cubicBezTo>
                  <a:cubicBezTo>
                    <a:pt x="929" y="2357"/>
                    <a:pt x="1088" y="2727"/>
                    <a:pt x="1341" y="3036"/>
                  </a:cubicBezTo>
                  <a:cubicBezTo>
                    <a:pt x="1701" y="3478"/>
                    <a:pt x="2362" y="3768"/>
                    <a:pt x="2871" y="3857"/>
                  </a:cubicBezTo>
                  <a:cubicBezTo>
                    <a:pt x="2938" y="3869"/>
                    <a:pt x="3020" y="3875"/>
                    <a:pt x="3110" y="3875"/>
                  </a:cubicBezTo>
                  <a:cubicBezTo>
                    <a:pt x="3607" y="3875"/>
                    <a:pt x="4345" y="3691"/>
                    <a:pt x="4202" y="3269"/>
                  </a:cubicBezTo>
                  <a:cubicBezTo>
                    <a:pt x="4039" y="2793"/>
                    <a:pt x="3397" y="2297"/>
                    <a:pt x="2928" y="1869"/>
                  </a:cubicBezTo>
                  <a:cubicBezTo>
                    <a:pt x="2335" y="1330"/>
                    <a:pt x="1946" y="255"/>
                    <a:pt x="1863" y="2"/>
                  </a:cubicBezTo>
                  <a:lnTo>
                    <a:pt x="1863" y="215"/>
                  </a:lnTo>
                  <a:cubicBezTo>
                    <a:pt x="1863" y="371"/>
                    <a:pt x="1400" y="419"/>
                    <a:pt x="1162" y="419"/>
                  </a:cubicBezTo>
                  <a:cubicBezTo>
                    <a:pt x="1146" y="419"/>
                    <a:pt x="1131" y="418"/>
                    <a:pt x="1118" y="418"/>
                  </a:cubicBezTo>
                  <a:cubicBezTo>
                    <a:pt x="782" y="404"/>
                    <a:pt x="483" y="285"/>
                    <a:pt x="373" y="165"/>
                  </a:cubicBezTo>
                  <a:lnTo>
                    <a:pt x="373" y="2"/>
                  </a:lnTo>
                  <a:cubicBezTo>
                    <a:pt x="370" y="1"/>
                    <a:pt x="36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277;p43">
              <a:extLst>
                <a:ext uri="{FF2B5EF4-FFF2-40B4-BE49-F238E27FC236}">
                  <a16:creationId xmlns:a16="http://schemas.microsoft.com/office/drawing/2014/main" id="{11C6FBE8-9348-4F39-B5F1-0FB5A985B6B9}"/>
                </a:ext>
              </a:extLst>
            </p:cNvPr>
            <p:cNvSpPr/>
            <p:nvPr/>
          </p:nvSpPr>
          <p:spPr>
            <a:xfrm flipH="1">
              <a:off x="5768925" y="4447525"/>
              <a:ext cx="82275" cy="100225"/>
            </a:xfrm>
            <a:custGeom>
              <a:avLst/>
              <a:gdLst/>
              <a:ahLst/>
              <a:cxnLst/>
              <a:rect l="l" t="t" r="r" b="b"/>
              <a:pathLst>
                <a:path w="3291" h="4009" extrusionOk="0">
                  <a:moveTo>
                    <a:pt x="1" y="0"/>
                  </a:moveTo>
                  <a:lnTo>
                    <a:pt x="1" y="1384"/>
                  </a:lnTo>
                  <a:lnTo>
                    <a:pt x="1" y="1421"/>
                  </a:lnTo>
                  <a:lnTo>
                    <a:pt x="7" y="1424"/>
                  </a:lnTo>
                  <a:cubicBezTo>
                    <a:pt x="81" y="1734"/>
                    <a:pt x="763" y="2558"/>
                    <a:pt x="1152" y="3094"/>
                  </a:cubicBezTo>
                  <a:cubicBezTo>
                    <a:pt x="1412" y="3453"/>
                    <a:pt x="1907" y="3912"/>
                    <a:pt x="2499" y="3992"/>
                  </a:cubicBezTo>
                  <a:cubicBezTo>
                    <a:pt x="2581" y="4003"/>
                    <a:pt x="2657" y="4008"/>
                    <a:pt x="2727" y="4008"/>
                  </a:cubicBezTo>
                  <a:cubicBezTo>
                    <a:pt x="3128" y="4008"/>
                    <a:pt x="3291" y="3827"/>
                    <a:pt x="2981" y="3464"/>
                  </a:cubicBezTo>
                  <a:cubicBezTo>
                    <a:pt x="2835" y="3333"/>
                    <a:pt x="2689" y="3207"/>
                    <a:pt x="2556" y="3088"/>
                  </a:cubicBezTo>
                  <a:cubicBezTo>
                    <a:pt x="2143" y="2708"/>
                    <a:pt x="1828" y="2070"/>
                    <a:pt x="1648" y="1634"/>
                  </a:cubicBezTo>
                  <a:cubicBezTo>
                    <a:pt x="1544" y="1384"/>
                    <a:pt x="1491" y="1121"/>
                    <a:pt x="1491" y="852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278;p43">
              <a:extLst>
                <a:ext uri="{FF2B5EF4-FFF2-40B4-BE49-F238E27FC236}">
                  <a16:creationId xmlns:a16="http://schemas.microsoft.com/office/drawing/2014/main" id="{C41560E1-78A5-4A1C-95DD-F1AC6D8CF09F}"/>
                </a:ext>
              </a:extLst>
            </p:cNvPr>
            <p:cNvSpPr/>
            <p:nvPr/>
          </p:nvSpPr>
          <p:spPr>
            <a:xfrm flipH="1">
              <a:off x="5653150" y="3895325"/>
              <a:ext cx="219500" cy="562250"/>
            </a:xfrm>
            <a:custGeom>
              <a:avLst/>
              <a:gdLst/>
              <a:ahLst/>
              <a:cxnLst/>
              <a:rect l="l" t="t" r="r" b="b"/>
              <a:pathLst>
                <a:path w="8780" h="22490" extrusionOk="0">
                  <a:moveTo>
                    <a:pt x="7758" y="1"/>
                  </a:moveTo>
                  <a:lnTo>
                    <a:pt x="1155" y="371"/>
                  </a:lnTo>
                  <a:cubicBezTo>
                    <a:pt x="1" y="2892"/>
                    <a:pt x="1198" y="11780"/>
                    <a:pt x="1198" y="11780"/>
                  </a:cubicBezTo>
                  <a:cubicBezTo>
                    <a:pt x="1162" y="12189"/>
                    <a:pt x="696" y="12994"/>
                    <a:pt x="520" y="14794"/>
                  </a:cubicBezTo>
                  <a:cubicBezTo>
                    <a:pt x="314" y="16926"/>
                    <a:pt x="842" y="22271"/>
                    <a:pt x="842" y="22271"/>
                  </a:cubicBezTo>
                  <a:cubicBezTo>
                    <a:pt x="842" y="22271"/>
                    <a:pt x="1179" y="22490"/>
                    <a:pt x="1660" y="22490"/>
                  </a:cubicBezTo>
                  <a:cubicBezTo>
                    <a:pt x="1868" y="22490"/>
                    <a:pt x="2103" y="22449"/>
                    <a:pt x="2349" y="22331"/>
                  </a:cubicBezTo>
                  <a:cubicBezTo>
                    <a:pt x="2349" y="22331"/>
                    <a:pt x="3770" y="14278"/>
                    <a:pt x="4035" y="12163"/>
                  </a:cubicBezTo>
                  <a:cubicBezTo>
                    <a:pt x="4269" y="10313"/>
                    <a:pt x="4717" y="5973"/>
                    <a:pt x="4717" y="5973"/>
                  </a:cubicBezTo>
                  <a:lnTo>
                    <a:pt x="5988" y="12152"/>
                  </a:lnTo>
                  <a:cubicBezTo>
                    <a:pt x="5988" y="12152"/>
                    <a:pt x="5500" y="13217"/>
                    <a:pt x="5423" y="14005"/>
                  </a:cubicBezTo>
                  <a:cubicBezTo>
                    <a:pt x="5303" y="15249"/>
                    <a:pt x="5433" y="20642"/>
                    <a:pt x="5433" y="20642"/>
                  </a:cubicBezTo>
                  <a:cubicBezTo>
                    <a:pt x="5433" y="20642"/>
                    <a:pt x="5795" y="20916"/>
                    <a:pt x="6494" y="20916"/>
                  </a:cubicBezTo>
                  <a:cubicBezTo>
                    <a:pt x="6623" y="20916"/>
                    <a:pt x="6764" y="20907"/>
                    <a:pt x="6917" y="20885"/>
                  </a:cubicBezTo>
                  <a:cubicBezTo>
                    <a:pt x="6917" y="20885"/>
                    <a:pt x="8569" y="13367"/>
                    <a:pt x="8699" y="11870"/>
                  </a:cubicBezTo>
                  <a:cubicBezTo>
                    <a:pt x="8779" y="10975"/>
                    <a:pt x="7758" y="1"/>
                    <a:pt x="77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279;p43">
              <a:extLst>
                <a:ext uri="{FF2B5EF4-FFF2-40B4-BE49-F238E27FC236}">
                  <a16:creationId xmlns:a16="http://schemas.microsoft.com/office/drawing/2014/main" id="{16F68792-E0E6-4BA3-B1F1-402AD517AB7F}"/>
                </a:ext>
              </a:extLst>
            </p:cNvPr>
            <p:cNvSpPr/>
            <p:nvPr/>
          </p:nvSpPr>
          <p:spPr>
            <a:xfrm flipH="1">
              <a:off x="5687675" y="3967950"/>
              <a:ext cx="67050" cy="212825"/>
            </a:xfrm>
            <a:custGeom>
              <a:avLst/>
              <a:gdLst/>
              <a:ahLst/>
              <a:cxnLst/>
              <a:rect l="l" t="t" r="r" b="b"/>
              <a:pathLst>
                <a:path w="2682" h="8513" extrusionOk="0">
                  <a:moveTo>
                    <a:pt x="2682" y="0"/>
                  </a:moveTo>
                  <a:lnTo>
                    <a:pt x="2682" y="0"/>
                  </a:lnTo>
                  <a:cubicBezTo>
                    <a:pt x="1960" y="676"/>
                    <a:pt x="373" y="1005"/>
                    <a:pt x="373" y="1005"/>
                  </a:cubicBezTo>
                  <a:lnTo>
                    <a:pt x="0" y="3068"/>
                  </a:lnTo>
                  <a:lnTo>
                    <a:pt x="1118" y="8512"/>
                  </a:lnTo>
                  <a:lnTo>
                    <a:pt x="383" y="3051"/>
                  </a:lnTo>
                  <a:lnTo>
                    <a:pt x="806" y="1247"/>
                  </a:lnTo>
                  <a:cubicBezTo>
                    <a:pt x="1927" y="938"/>
                    <a:pt x="2682" y="0"/>
                    <a:pt x="2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280;p43">
              <a:extLst>
                <a:ext uri="{FF2B5EF4-FFF2-40B4-BE49-F238E27FC236}">
                  <a16:creationId xmlns:a16="http://schemas.microsoft.com/office/drawing/2014/main" id="{5AE1B254-7AFD-4426-ADFF-D0076432CF32}"/>
                </a:ext>
              </a:extLst>
            </p:cNvPr>
            <p:cNvSpPr/>
            <p:nvPr/>
          </p:nvSpPr>
          <p:spPr>
            <a:xfrm flipH="1">
              <a:off x="5825550" y="3804125"/>
              <a:ext cx="66625" cy="96475"/>
            </a:xfrm>
            <a:custGeom>
              <a:avLst/>
              <a:gdLst/>
              <a:ahLst/>
              <a:cxnLst/>
              <a:rect l="l" t="t" r="r" b="b"/>
              <a:pathLst>
                <a:path w="2665" h="3859" extrusionOk="0">
                  <a:moveTo>
                    <a:pt x="589" y="1"/>
                  </a:moveTo>
                  <a:cubicBezTo>
                    <a:pt x="376" y="988"/>
                    <a:pt x="66" y="2755"/>
                    <a:pt x="54" y="2921"/>
                  </a:cubicBezTo>
                  <a:cubicBezTo>
                    <a:pt x="43" y="3087"/>
                    <a:pt x="0" y="3749"/>
                    <a:pt x="545" y="3859"/>
                  </a:cubicBezTo>
                  <a:lnTo>
                    <a:pt x="2295" y="2455"/>
                  </a:lnTo>
                  <a:lnTo>
                    <a:pt x="2664" y="63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281;p43">
              <a:extLst>
                <a:ext uri="{FF2B5EF4-FFF2-40B4-BE49-F238E27FC236}">
                  <a16:creationId xmlns:a16="http://schemas.microsoft.com/office/drawing/2014/main" id="{9B19E99E-676E-4BBF-BFD1-330B7206EA7F}"/>
                </a:ext>
              </a:extLst>
            </p:cNvPr>
            <p:cNvSpPr/>
            <p:nvPr/>
          </p:nvSpPr>
          <p:spPr>
            <a:xfrm flipH="1">
              <a:off x="5615150" y="3784000"/>
              <a:ext cx="73225" cy="77775"/>
            </a:xfrm>
            <a:custGeom>
              <a:avLst/>
              <a:gdLst/>
              <a:ahLst/>
              <a:cxnLst/>
              <a:rect l="l" t="t" r="r" b="b"/>
              <a:pathLst>
                <a:path w="2929" h="3111" extrusionOk="0">
                  <a:moveTo>
                    <a:pt x="1947" y="0"/>
                  </a:moveTo>
                  <a:lnTo>
                    <a:pt x="1" y="892"/>
                  </a:lnTo>
                  <a:lnTo>
                    <a:pt x="1402" y="3110"/>
                  </a:lnTo>
                  <a:lnTo>
                    <a:pt x="2928" y="1800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282;p43">
              <a:extLst>
                <a:ext uri="{FF2B5EF4-FFF2-40B4-BE49-F238E27FC236}">
                  <a16:creationId xmlns:a16="http://schemas.microsoft.com/office/drawing/2014/main" id="{1E9C9D86-6EAA-4549-862F-92B4F63AFF6A}"/>
                </a:ext>
              </a:extLst>
            </p:cNvPr>
            <p:cNvSpPr/>
            <p:nvPr/>
          </p:nvSpPr>
          <p:spPr>
            <a:xfrm flipH="1">
              <a:off x="5633350" y="3683700"/>
              <a:ext cx="98500" cy="136175"/>
            </a:xfrm>
            <a:custGeom>
              <a:avLst/>
              <a:gdLst/>
              <a:ahLst/>
              <a:cxnLst/>
              <a:rect l="l" t="t" r="r" b="b"/>
              <a:pathLst>
                <a:path w="3940" h="5447" extrusionOk="0">
                  <a:moveTo>
                    <a:pt x="0" y="0"/>
                  </a:moveTo>
                  <a:lnTo>
                    <a:pt x="1713" y="5443"/>
                  </a:lnTo>
                  <a:cubicBezTo>
                    <a:pt x="1759" y="5446"/>
                    <a:pt x="1803" y="5447"/>
                    <a:pt x="1847" y="5447"/>
                  </a:cubicBezTo>
                  <a:cubicBezTo>
                    <a:pt x="3133" y="5447"/>
                    <a:pt x="3939" y="4272"/>
                    <a:pt x="3939" y="4272"/>
                  </a:cubicBezTo>
                  <a:cubicBezTo>
                    <a:pt x="3939" y="4272"/>
                    <a:pt x="2785" y="1893"/>
                    <a:pt x="2415" y="1129"/>
                  </a:cubicBezTo>
                  <a:cubicBezTo>
                    <a:pt x="2046" y="367"/>
                    <a:pt x="975" y="11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283;p43">
              <a:extLst>
                <a:ext uri="{FF2B5EF4-FFF2-40B4-BE49-F238E27FC236}">
                  <a16:creationId xmlns:a16="http://schemas.microsoft.com/office/drawing/2014/main" id="{0B652948-4DF6-4BF0-B32B-A1813372B0F4}"/>
                </a:ext>
              </a:extLst>
            </p:cNvPr>
            <p:cNvSpPr/>
            <p:nvPr/>
          </p:nvSpPr>
          <p:spPr>
            <a:xfrm flipH="1">
              <a:off x="5671550" y="3683700"/>
              <a:ext cx="177300" cy="240825"/>
            </a:xfrm>
            <a:custGeom>
              <a:avLst/>
              <a:gdLst/>
              <a:ahLst/>
              <a:cxnLst/>
              <a:rect l="l" t="t" r="r" b="b"/>
              <a:pathLst>
                <a:path w="7092" h="9633" extrusionOk="0">
                  <a:moveTo>
                    <a:pt x="4540" y="0"/>
                  </a:moveTo>
                  <a:lnTo>
                    <a:pt x="2242" y="71"/>
                  </a:lnTo>
                  <a:cubicBezTo>
                    <a:pt x="1361" y="283"/>
                    <a:pt x="656" y="886"/>
                    <a:pt x="286" y="1667"/>
                  </a:cubicBezTo>
                  <a:cubicBezTo>
                    <a:pt x="4" y="2263"/>
                    <a:pt x="0" y="2954"/>
                    <a:pt x="217" y="3576"/>
                  </a:cubicBezTo>
                  <a:lnTo>
                    <a:pt x="1247" y="6564"/>
                  </a:lnTo>
                  <a:cubicBezTo>
                    <a:pt x="1247" y="6564"/>
                    <a:pt x="765" y="7732"/>
                    <a:pt x="203" y="8836"/>
                  </a:cubicBezTo>
                  <a:cubicBezTo>
                    <a:pt x="1228" y="9406"/>
                    <a:pt x="2353" y="9633"/>
                    <a:pt x="3387" y="9633"/>
                  </a:cubicBezTo>
                  <a:cubicBezTo>
                    <a:pt x="4968" y="9633"/>
                    <a:pt x="6336" y="9104"/>
                    <a:pt x="6806" y="8466"/>
                  </a:cubicBezTo>
                  <a:cubicBezTo>
                    <a:pt x="6839" y="8240"/>
                    <a:pt x="6793" y="7233"/>
                    <a:pt x="6856" y="6085"/>
                  </a:cubicBezTo>
                  <a:cubicBezTo>
                    <a:pt x="6923" y="4861"/>
                    <a:pt x="7092" y="3480"/>
                    <a:pt x="6899" y="2725"/>
                  </a:cubicBezTo>
                  <a:cubicBezTo>
                    <a:pt x="6543" y="1321"/>
                    <a:pt x="5874" y="0"/>
                    <a:pt x="454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284;p43">
              <a:extLst>
                <a:ext uri="{FF2B5EF4-FFF2-40B4-BE49-F238E27FC236}">
                  <a16:creationId xmlns:a16="http://schemas.microsoft.com/office/drawing/2014/main" id="{E7311ED2-A6E7-4B50-B627-1D3D105591EC}"/>
                </a:ext>
              </a:extLst>
            </p:cNvPr>
            <p:cNvSpPr/>
            <p:nvPr/>
          </p:nvSpPr>
          <p:spPr>
            <a:xfrm flipH="1">
              <a:off x="5802425" y="3685450"/>
              <a:ext cx="80350" cy="152725"/>
            </a:xfrm>
            <a:custGeom>
              <a:avLst/>
              <a:gdLst/>
              <a:ahLst/>
              <a:cxnLst/>
              <a:rect l="l" t="t" r="r" b="b"/>
              <a:pathLst>
                <a:path w="3214" h="6109" extrusionOk="0">
                  <a:moveTo>
                    <a:pt x="3213" y="1"/>
                  </a:moveTo>
                  <a:lnTo>
                    <a:pt x="3213" y="1"/>
                  </a:lnTo>
                  <a:cubicBezTo>
                    <a:pt x="2328" y="124"/>
                    <a:pt x="1031" y="303"/>
                    <a:pt x="585" y="2402"/>
                  </a:cubicBezTo>
                  <a:cubicBezTo>
                    <a:pt x="130" y="4531"/>
                    <a:pt x="0" y="5273"/>
                    <a:pt x="0" y="5273"/>
                  </a:cubicBezTo>
                  <a:cubicBezTo>
                    <a:pt x="0" y="5273"/>
                    <a:pt x="717" y="6108"/>
                    <a:pt x="2168" y="6108"/>
                  </a:cubicBezTo>
                  <a:cubicBezTo>
                    <a:pt x="2176" y="6108"/>
                    <a:pt x="2184" y="6108"/>
                    <a:pt x="2192" y="6108"/>
                  </a:cubicBezTo>
                  <a:lnTo>
                    <a:pt x="2647" y="4495"/>
                  </a:lnTo>
                  <a:lnTo>
                    <a:pt x="32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285;p43">
              <a:extLst>
                <a:ext uri="{FF2B5EF4-FFF2-40B4-BE49-F238E27FC236}">
                  <a16:creationId xmlns:a16="http://schemas.microsoft.com/office/drawing/2014/main" id="{1354DCF2-866F-4AD5-B66D-5EBB3B27AFF6}"/>
                </a:ext>
              </a:extLst>
            </p:cNvPr>
            <p:cNvSpPr/>
            <p:nvPr/>
          </p:nvSpPr>
          <p:spPr>
            <a:xfrm flipH="1">
              <a:off x="5812475" y="3784000"/>
              <a:ext cx="12350" cy="60400"/>
            </a:xfrm>
            <a:custGeom>
              <a:avLst/>
              <a:gdLst/>
              <a:ahLst/>
              <a:cxnLst/>
              <a:rect l="l" t="t" r="r" b="b"/>
              <a:pathLst>
                <a:path w="494" h="241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00" y="772"/>
                    <a:pt x="1" y="1720"/>
                    <a:pt x="1" y="1720"/>
                  </a:cubicBezTo>
                  <a:lnTo>
                    <a:pt x="240" y="2415"/>
                  </a:lnTo>
                  <a:cubicBezTo>
                    <a:pt x="493" y="1345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286;p43">
              <a:extLst>
                <a:ext uri="{FF2B5EF4-FFF2-40B4-BE49-F238E27FC236}">
                  <a16:creationId xmlns:a16="http://schemas.microsoft.com/office/drawing/2014/main" id="{4B27260F-936D-4C1D-935B-05B34B8C7EA0}"/>
                </a:ext>
              </a:extLst>
            </p:cNvPr>
            <p:cNvSpPr/>
            <p:nvPr/>
          </p:nvSpPr>
          <p:spPr>
            <a:xfrm flipH="1">
              <a:off x="5789875" y="3616175"/>
              <a:ext cx="29050" cy="113525"/>
            </a:xfrm>
            <a:custGeom>
              <a:avLst/>
              <a:gdLst/>
              <a:ahLst/>
              <a:cxnLst/>
              <a:rect l="l" t="t" r="r" b="b"/>
              <a:pathLst>
                <a:path w="1162" h="4541" extrusionOk="0">
                  <a:moveTo>
                    <a:pt x="1" y="1"/>
                  </a:moveTo>
                  <a:lnTo>
                    <a:pt x="1" y="3383"/>
                  </a:lnTo>
                  <a:cubicBezTo>
                    <a:pt x="1" y="4022"/>
                    <a:pt x="520" y="4541"/>
                    <a:pt x="1162" y="4541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287;p43">
              <a:extLst>
                <a:ext uri="{FF2B5EF4-FFF2-40B4-BE49-F238E27FC236}">
                  <a16:creationId xmlns:a16="http://schemas.microsoft.com/office/drawing/2014/main" id="{85FB9313-81BF-4294-B4E2-61FE33247037}"/>
                </a:ext>
              </a:extLst>
            </p:cNvPr>
            <p:cNvSpPr/>
            <p:nvPr/>
          </p:nvSpPr>
          <p:spPr>
            <a:xfrm flipH="1">
              <a:off x="5689175" y="3536500"/>
              <a:ext cx="135650" cy="186900"/>
            </a:xfrm>
            <a:custGeom>
              <a:avLst/>
              <a:gdLst/>
              <a:ahLst/>
              <a:cxnLst/>
              <a:rect l="l" t="t" r="r" b="b"/>
              <a:pathLst>
                <a:path w="5426" h="7476" extrusionOk="0">
                  <a:moveTo>
                    <a:pt x="4640" y="1"/>
                  </a:moveTo>
                  <a:cubicBezTo>
                    <a:pt x="4574" y="607"/>
                    <a:pt x="4185" y="1561"/>
                    <a:pt x="3171" y="2116"/>
                  </a:cubicBezTo>
                  <a:cubicBezTo>
                    <a:pt x="2243" y="2627"/>
                    <a:pt x="1530" y="2649"/>
                    <a:pt x="1414" y="2649"/>
                  </a:cubicBezTo>
                  <a:cubicBezTo>
                    <a:pt x="1403" y="2649"/>
                    <a:pt x="1398" y="2649"/>
                    <a:pt x="1398" y="2649"/>
                  </a:cubicBezTo>
                  <a:cubicBezTo>
                    <a:pt x="1321" y="2387"/>
                    <a:pt x="1050" y="2248"/>
                    <a:pt x="779" y="2248"/>
                  </a:cubicBezTo>
                  <a:cubicBezTo>
                    <a:pt x="603" y="2248"/>
                    <a:pt x="427" y="2307"/>
                    <a:pt x="306" y="2429"/>
                  </a:cubicBezTo>
                  <a:cubicBezTo>
                    <a:pt x="1" y="2742"/>
                    <a:pt x="20" y="3607"/>
                    <a:pt x="546" y="3956"/>
                  </a:cubicBezTo>
                  <a:cubicBezTo>
                    <a:pt x="699" y="4058"/>
                    <a:pt x="835" y="4094"/>
                    <a:pt x="951" y="4094"/>
                  </a:cubicBezTo>
                  <a:cubicBezTo>
                    <a:pt x="1235" y="4094"/>
                    <a:pt x="1398" y="3876"/>
                    <a:pt x="1398" y="3876"/>
                  </a:cubicBezTo>
                  <a:lnTo>
                    <a:pt x="1398" y="6148"/>
                  </a:lnTo>
                  <a:cubicBezTo>
                    <a:pt x="1398" y="6148"/>
                    <a:pt x="1790" y="6787"/>
                    <a:pt x="2409" y="7206"/>
                  </a:cubicBezTo>
                  <a:cubicBezTo>
                    <a:pt x="2680" y="7391"/>
                    <a:pt x="3008" y="7475"/>
                    <a:pt x="3293" y="7475"/>
                  </a:cubicBezTo>
                  <a:cubicBezTo>
                    <a:pt x="3659" y="7475"/>
                    <a:pt x="3956" y="7337"/>
                    <a:pt x="3979" y="7096"/>
                  </a:cubicBezTo>
                  <a:cubicBezTo>
                    <a:pt x="4022" y="6664"/>
                    <a:pt x="3360" y="5899"/>
                    <a:pt x="3360" y="5899"/>
                  </a:cubicBezTo>
                  <a:lnTo>
                    <a:pt x="3360" y="4961"/>
                  </a:lnTo>
                  <a:cubicBezTo>
                    <a:pt x="3658" y="5011"/>
                    <a:pt x="3961" y="5055"/>
                    <a:pt x="4208" y="5055"/>
                  </a:cubicBezTo>
                  <a:cubicBezTo>
                    <a:pt x="4358" y="5055"/>
                    <a:pt x="4488" y="5039"/>
                    <a:pt x="4585" y="4998"/>
                  </a:cubicBezTo>
                  <a:cubicBezTo>
                    <a:pt x="4837" y="4884"/>
                    <a:pt x="5346" y="4499"/>
                    <a:pt x="5383" y="2935"/>
                  </a:cubicBezTo>
                  <a:cubicBezTo>
                    <a:pt x="5426" y="1089"/>
                    <a:pt x="4993" y="208"/>
                    <a:pt x="464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288;p43">
              <a:extLst>
                <a:ext uri="{FF2B5EF4-FFF2-40B4-BE49-F238E27FC236}">
                  <a16:creationId xmlns:a16="http://schemas.microsoft.com/office/drawing/2014/main" id="{AA805D38-0685-48B0-8A64-7359017F50A1}"/>
                </a:ext>
              </a:extLst>
            </p:cNvPr>
            <p:cNvSpPr/>
            <p:nvPr/>
          </p:nvSpPr>
          <p:spPr>
            <a:xfrm flipH="1">
              <a:off x="5733825" y="3595125"/>
              <a:ext cx="10100" cy="10275"/>
            </a:xfrm>
            <a:custGeom>
              <a:avLst/>
              <a:gdLst/>
              <a:ahLst/>
              <a:cxnLst/>
              <a:rect l="l" t="t" r="r" b="b"/>
              <a:pathLst>
                <a:path w="404" h="411" extrusionOk="0">
                  <a:moveTo>
                    <a:pt x="206" y="1"/>
                  </a:moveTo>
                  <a:cubicBezTo>
                    <a:pt x="202" y="1"/>
                    <a:pt x="198" y="1"/>
                    <a:pt x="194" y="1"/>
                  </a:cubicBezTo>
                  <a:cubicBezTo>
                    <a:pt x="84" y="8"/>
                    <a:pt x="1" y="101"/>
                    <a:pt x="7" y="214"/>
                  </a:cubicBezTo>
                  <a:cubicBezTo>
                    <a:pt x="11" y="325"/>
                    <a:pt x="101" y="410"/>
                    <a:pt x="208" y="410"/>
                  </a:cubicBezTo>
                  <a:cubicBezTo>
                    <a:pt x="210" y="410"/>
                    <a:pt x="212" y="410"/>
                    <a:pt x="214" y="410"/>
                  </a:cubicBezTo>
                  <a:cubicBezTo>
                    <a:pt x="320" y="404"/>
                    <a:pt x="403" y="307"/>
                    <a:pt x="400" y="198"/>
                  </a:cubicBezTo>
                  <a:cubicBezTo>
                    <a:pt x="394" y="89"/>
                    <a:pt x="307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289;p43">
              <a:extLst>
                <a:ext uri="{FF2B5EF4-FFF2-40B4-BE49-F238E27FC236}">
                  <a16:creationId xmlns:a16="http://schemas.microsoft.com/office/drawing/2014/main" id="{4E5F2E53-3FA4-467A-9F49-14958E2C7917}"/>
                </a:ext>
              </a:extLst>
            </p:cNvPr>
            <p:cNvSpPr/>
            <p:nvPr/>
          </p:nvSpPr>
          <p:spPr>
            <a:xfrm flipH="1">
              <a:off x="5721175" y="3633150"/>
              <a:ext cx="12425" cy="8025"/>
            </a:xfrm>
            <a:custGeom>
              <a:avLst/>
              <a:gdLst/>
              <a:ahLst/>
              <a:cxnLst/>
              <a:rect l="l" t="t" r="r" b="b"/>
              <a:pathLst>
                <a:path w="497" h="321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30"/>
                    <a:pt x="73" y="269"/>
                    <a:pt x="200" y="309"/>
                  </a:cubicBezTo>
                  <a:cubicBezTo>
                    <a:pt x="223" y="317"/>
                    <a:pt x="246" y="320"/>
                    <a:pt x="269" y="320"/>
                  </a:cubicBezTo>
                  <a:cubicBezTo>
                    <a:pt x="370" y="320"/>
                    <a:pt x="464" y="252"/>
                    <a:pt x="496" y="14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290;p43">
              <a:extLst>
                <a:ext uri="{FF2B5EF4-FFF2-40B4-BE49-F238E27FC236}">
                  <a16:creationId xmlns:a16="http://schemas.microsoft.com/office/drawing/2014/main" id="{6EBED3D5-C809-4B56-9628-CB1521B581C9}"/>
                </a:ext>
              </a:extLst>
            </p:cNvPr>
            <p:cNvSpPr/>
            <p:nvPr/>
          </p:nvSpPr>
          <p:spPr>
            <a:xfrm flipH="1">
              <a:off x="5691850" y="3575275"/>
              <a:ext cx="11725" cy="9650"/>
            </a:xfrm>
            <a:custGeom>
              <a:avLst/>
              <a:gdLst/>
              <a:ahLst/>
              <a:cxnLst/>
              <a:rect l="l" t="t" r="r" b="b"/>
              <a:pathLst>
                <a:path w="469" h="386" extrusionOk="0">
                  <a:moveTo>
                    <a:pt x="197" y="1"/>
                  </a:moveTo>
                  <a:cubicBezTo>
                    <a:pt x="121" y="1"/>
                    <a:pt x="46" y="39"/>
                    <a:pt x="0" y="110"/>
                  </a:cubicBezTo>
                  <a:lnTo>
                    <a:pt x="400" y="386"/>
                  </a:lnTo>
                  <a:cubicBezTo>
                    <a:pt x="469" y="273"/>
                    <a:pt x="439" y="120"/>
                    <a:pt x="329" y="43"/>
                  </a:cubicBezTo>
                  <a:cubicBezTo>
                    <a:pt x="288" y="15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291;p43">
              <a:extLst>
                <a:ext uri="{FF2B5EF4-FFF2-40B4-BE49-F238E27FC236}">
                  <a16:creationId xmlns:a16="http://schemas.microsoft.com/office/drawing/2014/main" id="{DC1203B9-8821-4F77-BB78-D0041DAD0DBF}"/>
                </a:ext>
              </a:extLst>
            </p:cNvPr>
            <p:cNvSpPr/>
            <p:nvPr/>
          </p:nvSpPr>
          <p:spPr>
            <a:xfrm flipH="1">
              <a:off x="5695725" y="3591575"/>
              <a:ext cx="10200" cy="10250"/>
            </a:xfrm>
            <a:custGeom>
              <a:avLst/>
              <a:gdLst/>
              <a:ahLst/>
              <a:cxnLst/>
              <a:rect l="l" t="t" r="r" b="b"/>
              <a:pathLst>
                <a:path w="408" h="410" extrusionOk="0">
                  <a:moveTo>
                    <a:pt x="201" y="0"/>
                  </a:moveTo>
                  <a:cubicBezTo>
                    <a:pt x="199" y="0"/>
                    <a:pt x="197" y="0"/>
                    <a:pt x="194" y="0"/>
                  </a:cubicBezTo>
                  <a:cubicBezTo>
                    <a:pt x="84" y="7"/>
                    <a:pt x="1" y="103"/>
                    <a:pt x="8" y="213"/>
                  </a:cubicBezTo>
                  <a:cubicBezTo>
                    <a:pt x="14" y="324"/>
                    <a:pt x="101" y="409"/>
                    <a:pt x="208" y="409"/>
                  </a:cubicBezTo>
                  <a:cubicBezTo>
                    <a:pt x="210" y="409"/>
                    <a:pt x="212" y="409"/>
                    <a:pt x="214" y="409"/>
                  </a:cubicBezTo>
                  <a:cubicBezTo>
                    <a:pt x="323" y="403"/>
                    <a:pt x="407" y="309"/>
                    <a:pt x="400" y="196"/>
                  </a:cubicBezTo>
                  <a:cubicBezTo>
                    <a:pt x="394" y="86"/>
                    <a:pt x="30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292;p43">
              <a:extLst>
                <a:ext uri="{FF2B5EF4-FFF2-40B4-BE49-F238E27FC236}">
                  <a16:creationId xmlns:a16="http://schemas.microsoft.com/office/drawing/2014/main" id="{6AFAC58E-9790-4810-92DA-6379D83651D5}"/>
                </a:ext>
              </a:extLst>
            </p:cNvPr>
            <p:cNvSpPr/>
            <p:nvPr/>
          </p:nvSpPr>
          <p:spPr>
            <a:xfrm flipH="1">
              <a:off x="5702725" y="3593650"/>
              <a:ext cx="16400" cy="29625"/>
            </a:xfrm>
            <a:custGeom>
              <a:avLst/>
              <a:gdLst/>
              <a:ahLst/>
              <a:cxnLst/>
              <a:rect l="l" t="t" r="r" b="b"/>
              <a:pathLst>
                <a:path w="656" h="1185" extrusionOk="0">
                  <a:moveTo>
                    <a:pt x="0" y="0"/>
                  </a:moveTo>
                  <a:lnTo>
                    <a:pt x="30" y="1184"/>
                  </a:lnTo>
                  <a:lnTo>
                    <a:pt x="656" y="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293;p43">
              <a:extLst>
                <a:ext uri="{FF2B5EF4-FFF2-40B4-BE49-F238E27FC236}">
                  <a16:creationId xmlns:a16="http://schemas.microsoft.com/office/drawing/2014/main" id="{0EDB1719-74E1-439E-8797-0131A535DDC7}"/>
                </a:ext>
              </a:extLst>
            </p:cNvPr>
            <p:cNvSpPr/>
            <p:nvPr/>
          </p:nvSpPr>
          <p:spPr>
            <a:xfrm flipH="1">
              <a:off x="5740825" y="3641200"/>
              <a:ext cx="42500" cy="27125"/>
            </a:xfrm>
            <a:custGeom>
              <a:avLst/>
              <a:gdLst/>
              <a:ahLst/>
              <a:cxnLst/>
              <a:rect l="l" t="t" r="r" b="b"/>
              <a:pathLst>
                <a:path w="1700" h="10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7" y="257"/>
                    <a:pt x="363" y="523"/>
                  </a:cubicBezTo>
                  <a:cubicBezTo>
                    <a:pt x="672" y="786"/>
                    <a:pt x="1700" y="1085"/>
                    <a:pt x="1700" y="1085"/>
                  </a:cubicBezTo>
                  <a:lnTo>
                    <a:pt x="1700" y="773"/>
                  </a:lnTo>
                  <a:cubicBezTo>
                    <a:pt x="1198" y="706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294;p43">
              <a:extLst>
                <a:ext uri="{FF2B5EF4-FFF2-40B4-BE49-F238E27FC236}">
                  <a16:creationId xmlns:a16="http://schemas.microsoft.com/office/drawing/2014/main" id="{7987C0E8-2F6D-4073-9944-B7DE0AEBBDB7}"/>
                </a:ext>
              </a:extLst>
            </p:cNvPr>
            <p:cNvSpPr/>
            <p:nvPr/>
          </p:nvSpPr>
          <p:spPr>
            <a:xfrm flipH="1">
              <a:off x="5534975" y="3781250"/>
              <a:ext cx="184900" cy="214825"/>
            </a:xfrm>
            <a:custGeom>
              <a:avLst/>
              <a:gdLst/>
              <a:ahLst/>
              <a:cxnLst/>
              <a:rect l="l" t="t" r="r" b="b"/>
              <a:pathLst>
                <a:path w="7396" h="8593" extrusionOk="0">
                  <a:moveTo>
                    <a:pt x="7395" y="1"/>
                  </a:moveTo>
                  <a:lnTo>
                    <a:pt x="1687" y="1504"/>
                  </a:lnTo>
                  <a:lnTo>
                    <a:pt x="0" y="8592"/>
                  </a:lnTo>
                  <a:lnTo>
                    <a:pt x="5429" y="7016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295;p43">
              <a:extLst>
                <a:ext uri="{FF2B5EF4-FFF2-40B4-BE49-F238E27FC236}">
                  <a16:creationId xmlns:a16="http://schemas.microsoft.com/office/drawing/2014/main" id="{2C53812D-B281-43CB-AA6B-20C2C4E7E94C}"/>
                </a:ext>
              </a:extLst>
            </p:cNvPr>
            <p:cNvSpPr/>
            <p:nvPr/>
          </p:nvSpPr>
          <p:spPr>
            <a:xfrm flipH="1">
              <a:off x="5569425" y="3904075"/>
              <a:ext cx="1500" cy="5350"/>
            </a:xfrm>
            <a:custGeom>
              <a:avLst/>
              <a:gdLst/>
              <a:ahLst/>
              <a:cxnLst/>
              <a:rect l="l" t="t" r="r" b="b"/>
              <a:pathLst>
                <a:path w="60" h="214" extrusionOk="0">
                  <a:moveTo>
                    <a:pt x="0" y="1"/>
                  </a:moveTo>
                  <a:lnTo>
                    <a:pt x="0" y="214"/>
                  </a:lnTo>
                  <a:lnTo>
                    <a:pt x="60" y="21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296;p43">
              <a:extLst>
                <a:ext uri="{FF2B5EF4-FFF2-40B4-BE49-F238E27FC236}">
                  <a16:creationId xmlns:a16="http://schemas.microsoft.com/office/drawing/2014/main" id="{79486CF5-C7D1-44D7-9FB6-F2AA28E3BF4A}"/>
                </a:ext>
              </a:extLst>
            </p:cNvPr>
            <p:cNvSpPr/>
            <p:nvPr/>
          </p:nvSpPr>
          <p:spPr>
            <a:xfrm flipH="1">
              <a:off x="5569425" y="3898500"/>
              <a:ext cx="27800" cy="12925"/>
            </a:xfrm>
            <a:custGeom>
              <a:avLst/>
              <a:gdLst/>
              <a:ahLst/>
              <a:cxnLst/>
              <a:rect l="l" t="t" r="r" b="b"/>
              <a:pathLst>
                <a:path w="1112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41"/>
                    <a:pt x="343" y="517"/>
                    <a:pt x="959" y="517"/>
                  </a:cubicBezTo>
                  <a:lnTo>
                    <a:pt x="1032" y="517"/>
                  </a:lnTo>
                  <a:lnTo>
                    <a:pt x="1052" y="437"/>
                  </a:lnTo>
                  <a:lnTo>
                    <a:pt x="1112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297;p43">
              <a:extLst>
                <a:ext uri="{FF2B5EF4-FFF2-40B4-BE49-F238E27FC236}">
                  <a16:creationId xmlns:a16="http://schemas.microsoft.com/office/drawing/2014/main" id="{85FEFC61-712B-448A-A092-2CABE1DCE811}"/>
                </a:ext>
              </a:extLst>
            </p:cNvPr>
            <p:cNvSpPr/>
            <p:nvPr/>
          </p:nvSpPr>
          <p:spPr>
            <a:xfrm flipH="1">
              <a:off x="5703225" y="392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F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298;p43">
              <a:extLst>
                <a:ext uri="{FF2B5EF4-FFF2-40B4-BE49-F238E27FC236}">
                  <a16:creationId xmlns:a16="http://schemas.microsoft.com/office/drawing/2014/main" id="{BD5660B1-3288-4B61-8486-FDE739B47BA0}"/>
                </a:ext>
              </a:extLst>
            </p:cNvPr>
            <p:cNvSpPr/>
            <p:nvPr/>
          </p:nvSpPr>
          <p:spPr>
            <a:xfrm flipH="1">
              <a:off x="5629125" y="3904075"/>
              <a:ext cx="74125" cy="22725"/>
            </a:xfrm>
            <a:custGeom>
              <a:avLst/>
              <a:gdLst/>
              <a:ahLst/>
              <a:cxnLst/>
              <a:rect l="l" t="t" r="r" b="b"/>
              <a:pathLst>
                <a:path w="2965" h="909" extrusionOk="0">
                  <a:moveTo>
                    <a:pt x="2964" y="1"/>
                  </a:moveTo>
                  <a:lnTo>
                    <a:pt x="104" y="523"/>
                  </a:lnTo>
                  <a:lnTo>
                    <a:pt x="1" y="876"/>
                  </a:lnTo>
                  <a:cubicBezTo>
                    <a:pt x="1" y="876"/>
                    <a:pt x="304" y="908"/>
                    <a:pt x="699" y="908"/>
                  </a:cubicBezTo>
                  <a:cubicBezTo>
                    <a:pt x="1075" y="908"/>
                    <a:pt x="1531" y="879"/>
                    <a:pt x="1897" y="756"/>
                  </a:cubicBezTo>
                  <a:cubicBezTo>
                    <a:pt x="2552" y="540"/>
                    <a:pt x="2941" y="187"/>
                    <a:pt x="2964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299;p43">
              <a:extLst>
                <a:ext uri="{FF2B5EF4-FFF2-40B4-BE49-F238E27FC236}">
                  <a16:creationId xmlns:a16="http://schemas.microsoft.com/office/drawing/2014/main" id="{22FBE4E8-B633-45B0-AC68-DB9E96827954}"/>
                </a:ext>
              </a:extLst>
            </p:cNvPr>
            <p:cNvSpPr/>
            <p:nvPr/>
          </p:nvSpPr>
          <p:spPr>
            <a:xfrm flipH="1">
              <a:off x="5575250" y="3799150"/>
              <a:ext cx="62375" cy="23550"/>
            </a:xfrm>
            <a:custGeom>
              <a:avLst/>
              <a:gdLst/>
              <a:ahLst/>
              <a:cxnLst/>
              <a:rect l="l" t="t" r="r" b="b"/>
              <a:pathLst>
                <a:path w="2495" h="942" extrusionOk="0">
                  <a:moveTo>
                    <a:pt x="2266" y="0"/>
                  </a:moveTo>
                  <a:cubicBezTo>
                    <a:pt x="2132" y="0"/>
                    <a:pt x="1946" y="26"/>
                    <a:pt x="1733" y="83"/>
                  </a:cubicBezTo>
                  <a:lnTo>
                    <a:pt x="892" y="299"/>
                  </a:lnTo>
                  <a:cubicBezTo>
                    <a:pt x="453" y="412"/>
                    <a:pt x="74" y="605"/>
                    <a:pt x="50" y="725"/>
                  </a:cubicBezTo>
                  <a:lnTo>
                    <a:pt x="0" y="941"/>
                  </a:lnTo>
                  <a:lnTo>
                    <a:pt x="2435" y="312"/>
                  </a:lnTo>
                  <a:cubicBezTo>
                    <a:pt x="2435" y="312"/>
                    <a:pt x="2455" y="212"/>
                    <a:pt x="2481" y="93"/>
                  </a:cubicBezTo>
                  <a:cubicBezTo>
                    <a:pt x="2495" y="30"/>
                    <a:pt x="2412" y="0"/>
                    <a:pt x="2266" y="0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300;p43">
              <a:extLst>
                <a:ext uri="{FF2B5EF4-FFF2-40B4-BE49-F238E27FC236}">
                  <a16:creationId xmlns:a16="http://schemas.microsoft.com/office/drawing/2014/main" id="{CBA4FE90-005B-42C2-BF73-87ACCC6CA33A}"/>
                </a:ext>
              </a:extLst>
            </p:cNvPr>
            <p:cNvSpPr/>
            <p:nvPr/>
          </p:nvSpPr>
          <p:spPr>
            <a:xfrm flipH="1">
              <a:off x="5566575" y="3779025"/>
              <a:ext cx="74625" cy="30200"/>
            </a:xfrm>
            <a:custGeom>
              <a:avLst/>
              <a:gdLst/>
              <a:ahLst/>
              <a:cxnLst/>
              <a:rect l="l" t="t" r="r" b="b"/>
              <a:pathLst>
                <a:path w="2985" h="1208" extrusionOk="0">
                  <a:moveTo>
                    <a:pt x="1975" y="1"/>
                  </a:moveTo>
                  <a:cubicBezTo>
                    <a:pt x="1899" y="1"/>
                    <a:pt x="1807" y="11"/>
                    <a:pt x="1697" y="36"/>
                  </a:cubicBezTo>
                  <a:cubicBezTo>
                    <a:pt x="958" y="199"/>
                    <a:pt x="795" y="735"/>
                    <a:pt x="795" y="735"/>
                  </a:cubicBezTo>
                  <a:cubicBezTo>
                    <a:pt x="795" y="735"/>
                    <a:pt x="636" y="781"/>
                    <a:pt x="439" y="835"/>
                  </a:cubicBezTo>
                  <a:cubicBezTo>
                    <a:pt x="243" y="891"/>
                    <a:pt x="66" y="997"/>
                    <a:pt x="43" y="1074"/>
                  </a:cubicBezTo>
                  <a:lnTo>
                    <a:pt x="0" y="1207"/>
                  </a:lnTo>
                  <a:lnTo>
                    <a:pt x="2940" y="435"/>
                  </a:lnTo>
                  <a:cubicBezTo>
                    <a:pt x="2940" y="435"/>
                    <a:pt x="2957" y="369"/>
                    <a:pt x="2974" y="296"/>
                  </a:cubicBezTo>
                  <a:cubicBezTo>
                    <a:pt x="2984" y="248"/>
                    <a:pt x="2934" y="222"/>
                    <a:pt x="2850" y="222"/>
                  </a:cubicBezTo>
                  <a:cubicBezTo>
                    <a:pt x="2801" y="222"/>
                    <a:pt x="2739" y="231"/>
                    <a:pt x="2671" y="249"/>
                  </a:cubicBezTo>
                  <a:lnTo>
                    <a:pt x="2335" y="342"/>
                  </a:lnTo>
                  <a:cubicBezTo>
                    <a:pt x="2335" y="342"/>
                    <a:pt x="2407" y="1"/>
                    <a:pt x="197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301;p43">
              <a:extLst>
                <a:ext uri="{FF2B5EF4-FFF2-40B4-BE49-F238E27FC236}">
                  <a16:creationId xmlns:a16="http://schemas.microsoft.com/office/drawing/2014/main" id="{15D82BCB-9E9B-49F3-9222-308F6D6D0C88}"/>
                </a:ext>
              </a:extLst>
            </p:cNvPr>
            <p:cNvSpPr/>
            <p:nvPr/>
          </p:nvSpPr>
          <p:spPr>
            <a:xfrm flipH="1">
              <a:off x="5574825" y="3789975"/>
              <a:ext cx="51075" cy="27225"/>
            </a:xfrm>
            <a:custGeom>
              <a:avLst/>
              <a:gdLst/>
              <a:ahLst/>
              <a:cxnLst/>
              <a:rect l="l" t="t" r="r" b="b"/>
              <a:pathLst>
                <a:path w="2043" h="1089" extrusionOk="0">
                  <a:moveTo>
                    <a:pt x="2043" y="1"/>
                  </a:moveTo>
                  <a:lnTo>
                    <a:pt x="0" y="520"/>
                  </a:lnTo>
                  <a:lnTo>
                    <a:pt x="20" y="603"/>
                  </a:lnTo>
                  <a:cubicBezTo>
                    <a:pt x="71" y="589"/>
                    <a:pt x="112" y="584"/>
                    <a:pt x="145" y="584"/>
                  </a:cubicBezTo>
                  <a:cubicBezTo>
                    <a:pt x="244" y="584"/>
                    <a:pt x="265" y="638"/>
                    <a:pt x="250" y="716"/>
                  </a:cubicBezTo>
                  <a:cubicBezTo>
                    <a:pt x="230" y="822"/>
                    <a:pt x="167" y="1089"/>
                    <a:pt x="167" y="1089"/>
                  </a:cubicBezTo>
                  <a:lnTo>
                    <a:pt x="1470" y="746"/>
                  </a:lnTo>
                  <a:cubicBezTo>
                    <a:pt x="1470" y="746"/>
                    <a:pt x="1487" y="590"/>
                    <a:pt x="1533" y="377"/>
                  </a:cubicBezTo>
                  <a:cubicBezTo>
                    <a:pt x="1573" y="194"/>
                    <a:pt x="1687" y="157"/>
                    <a:pt x="1956" y="91"/>
                  </a:cubicBezTo>
                  <a:lnTo>
                    <a:pt x="204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302;p43">
              <a:extLst>
                <a:ext uri="{FF2B5EF4-FFF2-40B4-BE49-F238E27FC236}">
                  <a16:creationId xmlns:a16="http://schemas.microsoft.com/office/drawing/2014/main" id="{CE40BE82-09CA-4532-B1C6-5F55CF800F34}"/>
                </a:ext>
              </a:extLst>
            </p:cNvPr>
            <p:cNvSpPr/>
            <p:nvPr/>
          </p:nvSpPr>
          <p:spPr>
            <a:xfrm flipH="1">
              <a:off x="5574375" y="3799625"/>
              <a:ext cx="62350" cy="23575"/>
            </a:xfrm>
            <a:custGeom>
              <a:avLst/>
              <a:gdLst/>
              <a:ahLst/>
              <a:cxnLst/>
              <a:rect l="l" t="t" r="r" b="b"/>
              <a:pathLst>
                <a:path w="2494" h="943" extrusionOk="0">
                  <a:moveTo>
                    <a:pt x="2267" y="0"/>
                  </a:moveTo>
                  <a:cubicBezTo>
                    <a:pt x="2133" y="0"/>
                    <a:pt x="1946" y="28"/>
                    <a:pt x="1734" y="84"/>
                  </a:cubicBezTo>
                  <a:lnTo>
                    <a:pt x="893" y="300"/>
                  </a:lnTo>
                  <a:cubicBezTo>
                    <a:pt x="449" y="416"/>
                    <a:pt x="74" y="606"/>
                    <a:pt x="47" y="726"/>
                  </a:cubicBezTo>
                  <a:lnTo>
                    <a:pt x="1" y="942"/>
                  </a:lnTo>
                  <a:lnTo>
                    <a:pt x="2432" y="313"/>
                  </a:lnTo>
                  <a:cubicBezTo>
                    <a:pt x="2432" y="313"/>
                    <a:pt x="2456" y="213"/>
                    <a:pt x="2482" y="94"/>
                  </a:cubicBezTo>
                  <a:cubicBezTo>
                    <a:pt x="2494" y="32"/>
                    <a:pt x="2411" y="0"/>
                    <a:pt x="22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303;p43">
              <a:extLst>
                <a:ext uri="{FF2B5EF4-FFF2-40B4-BE49-F238E27FC236}">
                  <a16:creationId xmlns:a16="http://schemas.microsoft.com/office/drawing/2014/main" id="{2FD77555-51EB-4880-AE86-70305FAB992C}"/>
                </a:ext>
              </a:extLst>
            </p:cNvPr>
            <p:cNvSpPr/>
            <p:nvPr/>
          </p:nvSpPr>
          <p:spPr>
            <a:xfrm flipH="1">
              <a:off x="5615425" y="3855475"/>
              <a:ext cx="263125" cy="67675"/>
            </a:xfrm>
            <a:custGeom>
              <a:avLst/>
              <a:gdLst/>
              <a:ahLst/>
              <a:cxnLst/>
              <a:rect l="l" t="t" r="r" b="b"/>
              <a:pathLst>
                <a:path w="10525" h="2707" extrusionOk="0">
                  <a:moveTo>
                    <a:pt x="7653" y="0"/>
                  </a:moveTo>
                  <a:cubicBezTo>
                    <a:pt x="7571" y="0"/>
                    <a:pt x="7345" y="35"/>
                    <a:pt x="7205" y="394"/>
                  </a:cubicBezTo>
                  <a:cubicBezTo>
                    <a:pt x="7041" y="819"/>
                    <a:pt x="6575" y="1129"/>
                    <a:pt x="6137" y="1129"/>
                  </a:cubicBezTo>
                  <a:cubicBezTo>
                    <a:pt x="6115" y="1129"/>
                    <a:pt x="6093" y="1128"/>
                    <a:pt x="6071" y="1126"/>
                  </a:cubicBezTo>
                  <a:cubicBezTo>
                    <a:pt x="5619" y="1090"/>
                    <a:pt x="1750" y="401"/>
                    <a:pt x="1750" y="401"/>
                  </a:cubicBezTo>
                  <a:lnTo>
                    <a:pt x="0" y="1805"/>
                  </a:lnTo>
                  <a:cubicBezTo>
                    <a:pt x="682" y="2018"/>
                    <a:pt x="4644" y="2467"/>
                    <a:pt x="6141" y="2573"/>
                  </a:cubicBezTo>
                  <a:cubicBezTo>
                    <a:pt x="6377" y="2590"/>
                    <a:pt x="6614" y="2613"/>
                    <a:pt x="6849" y="2643"/>
                  </a:cubicBezTo>
                  <a:cubicBezTo>
                    <a:pt x="7205" y="2690"/>
                    <a:pt x="7565" y="2706"/>
                    <a:pt x="7764" y="2706"/>
                  </a:cubicBezTo>
                  <a:cubicBezTo>
                    <a:pt x="8496" y="2706"/>
                    <a:pt x="9551" y="2610"/>
                    <a:pt x="10093" y="1788"/>
                  </a:cubicBezTo>
                  <a:cubicBezTo>
                    <a:pt x="10525" y="1134"/>
                    <a:pt x="10057" y="810"/>
                    <a:pt x="9543" y="810"/>
                  </a:cubicBezTo>
                  <a:cubicBezTo>
                    <a:pt x="9412" y="810"/>
                    <a:pt x="9278" y="831"/>
                    <a:pt x="9155" y="873"/>
                  </a:cubicBezTo>
                  <a:cubicBezTo>
                    <a:pt x="8948" y="943"/>
                    <a:pt x="8683" y="972"/>
                    <a:pt x="8426" y="972"/>
                  </a:cubicBezTo>
                  <a:cubicBezTo>
                    <a:pt x="7936" y="972"/>
                    <a:pt x="7476" y="868"/>
                    <a:pt x="7505" y="750"/>
                  </a:cubicBezTo>
                  <a:cubicBezTo>
                    <a:pt x="7548" y="568"/>
                    <a:pt x="7684" y="2"/>
                    <a:pt x="7684" y="2"/>
                  </a:cubicBezTo>
                  <a:cubicBezTo>
                    <a:pt x="7684" y="2"/>
                    <a:pt x="7673" y="0"/>
                    <a:pt x="765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304;p43">
              <a:extLst>
                <a:ext uri="{FF2B5EF4-FFF2-40B4-BE49-F238E27FC236}">
                  <a16:creationId xmlns:a16="http://schemas.microsoft.com/office/drawing/2014/main" id="{D2F07E76-AB21-423A-97CC-6D8969ED1131}"/>
                </a:ext>
              </a:extLst>
            </p:cNvPr>
            <p:cNvSpPr/>
            <p:nvPr/>
          </p:nvSpPr>
          <p:spPr>
            <a:xfrm flipH="1">
              <a:off x="5538175" y="3829900"/>
              <a:ext cx="67950" cy="78150"/>
            </a:xfrm>
            <a:custGeom>
              <a:avLst/>
              <a:gdLst/>
              <a:ahLst/>
              <a:cxnLst/>
              <a:rect l="l" t="t" r="r" b="b"/>
              <a:pathLst>
                <a:path w="2718" h="3126" extrusionOk="0">
                  <a:moveTo>
                    <a:pt x="2495" y="1"/>
                  </a:moveTo>
                  <a:cubicBezTo>
                    <a:pt x="2423" y="1"/>
                    <a:pt x="2341" y="42"/>
                    <a:pt x="2266" y="127"/>
                  </a:cubicBezTo>
                  <a:cubicBezTo>
                    <a:pt x="2266" y="127"/>
                    <a:pt x="2060" y="855"/>
                    <a:pt x="2013" y="1032"/>
                  </a:cubicBezTo>
                  <a:cubicBezTo>
                    <a:pt x="1964" y="1205"/>
                    <a:pt x="1298" y="1520"/>
                    <a:pt x="879" y="1637"/>
                  </a:cubicBezTo>
                  <a:cubicBezTo>
                    <a:pt x="460" y="1750"/>
                    <a:pt x="1" y="1887"/>
                    <a:pt x="200" y="2475"/>
                  </a:cubicBezTo>
                  <a:cubicBezTo>
                    <a:pt x="373" y="2987"/>
                    <a:pt x="996" y="3126"/>
                    <a:pt x="1362" y="3126"/>
                  </a:cubicBezTo>
                  <a:cubicBezTo>
                    <a:pt x="1384" y="3126"/>
                    <a:pt x="1405" y="3125"/>
                    <a:pt x="1425" y="3124"/>
                  </a:cubicBezTo>
                  <a:cubicBezTo>
                    <a:pt x="1777" y="3111"/>
                    <a:pt x="2256" y="2774"/>
                    <a:pt x="2446" y="2232"/>
                  </a:cubicBezTo>
                  <a:cubicBezTo>
                    <a:pt x="2689" y="1540"/>
                    <a:pt x="2558" y="802"/>
                    <a:pt x="2655" y="399"/>
                  </a:cubicBezTo>
                  <a:cubicBezTo>
                    <a:pt x="2717" y="138"/>
                    <a:pt x="2625" y="1"/>
                    <a:pt x="249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3" name="Google Shape;7563;p45"/>
          <p:cNvSpPr txBox="1">
            <a:spLocks noGrp="1"/>
          </p:cNvSpPr>
          <p:nvPr>
            <p:ph type="ctrTitle"/>
          </p:nvPr>
        </p:nvSpPr>
        <p:spPr>
          <a:xfrm flipH="1">
            <a:off x="4185554" y="333550"/>
            <a:ext cx="3527707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Tinjauan</a:t>
            </a:r>
            <a:r>
              <a:rPr lang="en-ID" sz="3000" dirty="0"/>
              <a:t> </a:t>
            </a:r>
            <a:r>
              <a:rPr lang="en-ID" sz="3000" dirty="0" err="1"/>
              <a:t>pustaka</a:t>
            </a:r>
            <a:endParaRPr sz="3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94D75-BF48-4DD6-B9CB-497C7DEB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1042"/>
              </p:ext>
            </p:extLst>
          </p:nvPr>
        </p:nvGraphicFramePr>
        <p:xfrm>
          <a:off x="226140" y="1021195"/>
          <a:ext cx="8691719" cy="3917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6241">
                  <a:extLst>
                    <a:ext uri="{9D8B030D-6E8A-4147-A177-3AD203B41FA5}">
                      <a16:colId xmlns:a16="http://schemas.microsoft.com/office/drawing/2014/main" val="2831576831"/>
                    </a:ext>
                  </a:extLst>
                </a:gridCol>
                <a:gridCol w="2050697">
                  <a:extLst>
                    <a:ext uri="{9D8B030D-6E8A-4147-A177-3AD203B41FA5}">
                      <a16:colId xmlns:a16="http://schemas.microsoft.com/office/drawing/2014/main" val="2606042616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589590286"/>
                    </a:ext>
                  </a:extLst>
                </a:gridCol>
                <a:gridCol w="2554356">
                  <a:extLst>
                    <a:ext uri="{9D8B030D-6E8A-4147-A177-3AD203B41FA5}">
                      <a16:colId xmlns:a16="http://schemas.microsoft.com/office/drawing/2014/main" val="3857946419"/>
                    </a:ext>
                  </a:extLst>
                </a:gridCol>
                <a:gridCol w="2189068">
                  <a:extLst>
                    <a:ext uri="{9D8B030D-6E8A-4147-A177-3AD203B41FA5}">
                      <a16:colId xmlns:a16="http://schemas.microsoft.com/office/drawing/2014/main" val="519819019"/>
                    </a:ext>
                  </a:extLst>
                </a:gridCol>
              </a:tblGrid>
              <a:tr h="265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Judul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Peneliti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Tahun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Gambaran </a:t>
                      </a:r>
                      <a:r>
                        <a:rPr lang="en-US" sz="1200" dirty="0" err="1"/>
                        <a:t>Sistem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Perbedaan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04120"/>
                  </a:ext>
                </a:extLst>
              </a:tr>
              <a:tr h="1326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Sistem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Bimbingan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Skripsi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Berbasis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Web di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Universitas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Pelita Harapan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(Kusuma,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diterapkan</a:t>
                      </a:r>
                      <a:r>
                        <a:rPr lang="en-US" sz="1200" dirty="0"/>
                        <a:t> pada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Pelita </a:t>
                      </a:r>
                      <a:r>
                        <a:rPr lang="en-US" sz="1200" dirty="0" err="1"/>
                        <a:t>Harapan.Fungsi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lebih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fokus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pengajuan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judul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dan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secara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online. </a:t>
                      </a:r>
                      <a:r>
                        <a:rPr lang="en-US" sz="1200" i="0" dirty="0" err="1"/>
                        <a:t>Tipe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pengguna</a:t>
                      </a:r>
                      <a:r>
                        <a:rPr lang="en-US" sz="1200" i="0" dirty="0"/>
                        <a:t> yang </a:t>
                      </a:r>
                      <a:r>
                        <a:rPr lang="en-US" sz="1200" i="0" dirty="0" err="1"/>
                        <a:t>digunakan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ada</a:t>
                      </a:r>
                      <a:r>
                        <a:rPr lang="en-US" sz="1200" i="0" dirty="0"/>
                        <a:t> 5.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diterapkan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Politeknik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Negeri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Madiun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pengguna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4. </a:t>
                      </a:r>
                      <a:endParaRPr lang="en-ID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47062"/>
                  </a:ext>
                </a:extLst>
              </a:tr>
              <a:tr h="11499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Berbasis</a:t>
                      </a:r>
                      <a:r>
                        <a:rPr lang="en-US" sz="1200" dirty="0"/>
                        <a:t> Web </a:t>
                      </a:r>
                      <a:r>
                        <a:rPr lang="en-US" sz="1200" dirty="0" err="1"/>
                        <a:t>Responsif</a:t>
                      </a:r>
                      <a:r>
                        <a:rPr lang="en-US" sz="1200" dirty="0"/>
                        <a:t> Pada Program </a:t>
                      </a:r>
                      <a:r>
                        <a:rPr lang="en-US" sz="1200" dirty="0" err="1"/>
                        <a:t>Studi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Muria</a:t>
                      </a:r>
                      <a:r>
                        <a:rPr lang="en-US" sz="1200" dirty="0"/>
                        <a:t> Kudus.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Dimyati</a:t>
                      </a:r>
                      <a:r>
                        <a:rPr lang="en-US" sz="1200" dirty="0"/>
                        <a:t> et al.,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melakukan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pengawasan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terhadap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mahasiswa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bimbingannya</a:t>
                      </a:r>
                      <a:r>
                        <a:rPr lang="en-US" sz="1200" dirty="0"/>
                        <a:t>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mencetak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bimbingan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otomatis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03755"/>
                  </a:ext>
                </a:extLst>
              </a:tr>
              <a:tr h="1083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Online </a:t>
                      </a:r>
                      <a:r>
                        <a:rPr lang="en-US" sz="1200" i="1" dirty="0" err="1"/>
                        <a:t>Berbasis</a:t>
                      </a:r>
                      <a:r>
                        <a:rPr lang="en-US" sz="1200" i="1" dirty="0"/>
                        <a:t> Web </a:t>
                      </a:r>
                      <a:r>
                        <a:rPr lang="en-US" sz="1200" i="0" dirty="0"/>
                        <a:t>Pada Program </a:t>
                      </a:r>
                      <a:r>
                        <a:rPr lang="en-US" sz="1200" i="0" dirty="0" err="1"/>
                        <a:t>Studi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Sistem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Informasi</a:t>
                      </a:r>
                      <a:r>
                        <a:rPr lang="en-US" sz="1200" i="0" dirty="0"/>
                        <a:t> STMIK </a:t>
                      </a:r>
                      <a:r>
                        <a:rPr lang="en-US" sz="1200" i="0" dirty="0" err="1"/>
                        <a:t>Nurdin</a:t>
                      </a:r>
                      <a:r>
                        <a:rPr lang="en-US" sz="1200" i="0" dirty="0"/>
                        <a:t> Hamzah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Rini</a:t>
                      </a:r>
                      <a:r>
                        <a:rPr lang="en-US" sz="1200" dirty="0"/>
                        <a:t>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metode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pengembangan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Rapid Application Development (RAD)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menggunan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metode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Waterfall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ID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Google Shape;5166;p38"/>
          <p:cNvSpPr txBox="1">
            <a:spLocks noGrp="1"/>
          </p:cNvSpPr>
          <p:nvPr>
            <p:ph type="ctrTitle"/>
          </p:nvPr>
        </p:nvSpPr>
        <p:spPr>
          <a:xfrm flipH="1">
            <a:off x="4213392" y="322920"/>
            <a:ext cx="3459625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Metodelogi</a:t>
            </a:r>
            <a:r>
              <a:rPr lang="en-ID" sz="3000" dirty="0"/>
              <a:t> </a:t>
            </a:r>
            <a:r>
              <a:rPr lang="en-ID" sz="3000" dirty="0" err="1"/>
              <a:t>penelitian</a:t>
            </a:r>
            <a:endParaRPr sz="3000" dirty="0"/>
          </a:p>
        </p:txBody>
      </p:sp>
      <p:grpSp>
        <p:nvGrpSpPr>
          <p:cNvPr id="5167" name="Google Shape;5167;p38"/>
          <p:cNvGrpSpPr/>
          <p:nvPr/>
        </p:nvGrpSpPr>
        <p:grpSpPr>
          <a:xfrm>
            <a:off x="945971" y="3582231"/>
            <a:ext cx="705302" cy="577255"/>
            <a:chOff x="4370168" y="1690503"/>
            <a:chExt cx="869027" cy="711256"/>
          </a:xfrm>
        </p:grpSpPr>
        <p:sp>
          <p:nvSpPr>
            <p:cNvPr id="5168" name="Google Shape;5168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1" name="Google Shape;5171;p38"/>
          <p:cNvGrpSpPr/>
          <p:nvPr/>
        </p:nvGrpSpPr>
        <p:grpSpPr>
          <a:xfrm>
            <a:off x="2727492" y="3585311"/>
            <a:ext cx="705870" cy="575715"/>
            <a:chOff x="4368768" y="1694298"/>
            <a:chExt cx="869727" cy="709359"/>
          </a:xfrm>
        </p:grpSpPr>
        <p:sp>
          <p:nvSpPr>
            <p:cNvPr id="5172" name="Google Shape;5172;p38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5" name="Google Shape;5175;p38"/>
          <p:cNvGrpSpPr/>
          <p:nvPr/>
        </p:nvGrpSpPr>
        <p:grpSpPr>
          <a:xfrm>
            <a:off x="8074038" y="3582231"/>
            <a:ext cx="704898" cy="577255"/>
            <a:chOff x="4370666" y="1690503"/>
            <a:chExt cx="868529" cy="711256"/>
          </a:xfrm>
        </p:grpSpPr>
        <p:sp>
          <p:nvSpPr>
            <p:cNvPr id="5176" name="Google Shape;5176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1" name="Google Shape;5211;p38"/>
          <p:cNvSpPr txBox="1">
            <a:spLocks noGrp="1"/>
          </p:cNvSpPr>
          <p:nvPr>
            <p:ph type="subTitle" idx="4294967295"/>
          </p:nvPr>
        </p:nvSpPr>
        <p:spPr>
          <a:xfrm>
            <a:off x="-175350" y="2076950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nalisis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kebutuhan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213" name="Google Shape;5213;p38"/>
          <p:cNvCxnSpPr/>
          <p:nvPr/>
        </p:nvCxnSpPr>
        <p:spPr>
          <a:xfrm rot="10800000">
            <a:off x="34385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4" name="Google Shape;5214;p38"/>
          <p:cNvCxnSpPr/>
          <p:nvPr/>
        </p:nvCxnSpPr>
        <p:spPr>
          <a:xfrm rot="10800000">
            <a:off x="8771425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5" name="Google Shape;5215;p38"/>
          <p:cNvCxnSpPr/>
          <p:nvPr/>
        </p:nvCxnSpPr>
        <p:spPr>
          <a:xfrm rot="10800000">
            <a:off x="1655900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6" name="Google Shape;5216;p38"/>
          <p:cNvSpPr txBox="1">
            <a:spLocks noGrp="1"/>
          </p:cNvSpPr>
          <p:nvPr>
            <p:ph type="subTitle" idx="4294967295"/>
          </p:nvPr>
        </p:nvSpPr>
        <p:spPr>
          <a:xfrm>
            <a:off x="1610549" y="2400511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Desain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sistem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8" name="Google Shape;5218;p38"/>
          <p:cNvSpPr txBox="1">
            <a:spLocks noGrp="1"/>
          </p:cNvSpPr>
          <p:nvPr>
            <p:ph type="subTitle" idx="4294967295"/>
          </p:nvPr>
        </p:nvSpPr>
        <p:spPr>
          <a:xfrm>
            <a:off x="6894251" y="2084111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Operasi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dan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Pemeliharaan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221" name="Google Shape;5221;p38"/>
          <p:cNvCxnSpPr>
            <a:cxnSpLocks/>
          </p:cNvCxnSpPr>
          <p:nvPr/>
        </p:nvCxnSpPr>
        <p:spPr>
          <a:xfrm>
            <a:off x="1655899" y="394435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167;p38">
            <a:extLst>
              <a:ext uri="{FF2B5EF4-FFF2-40B4-BE49-F238E27FC236}">
                <a16:creationId xmlns:a16="http://schemas.microsoft.com/office/drawing/2014/main" id="{CC1A06B6-13B4-4FBD-8532-1DB2F2DFD77F}"/>
              </a:ext>
            </a:extLst>
          </p:cNvPr>
          <p:cNvGrpSpPr/>
          <p:nvPr/>
        </p:nvGrpSpPr>
        <p:grpSpPr>
          <a:xfrm>
            <a:off x="6286195" y="3582219"/>
            <a:ext cx="705302" cy="577255"/>
            <a:chOff x="4370168" y="1690503"/>
            <a:chExt cx="869027" cy="711256"/>
          </a:xfrm>
        </p:grpSpPr>
        <p:sp>
          <p:nvSpPr>
            <p:cNvPr id="60" name="Google Shape;5168;p38">
              <a:extLst>
                <a:ext uri="{FF2B5EF4-FFF2-40B4-BE49-F238E27FC236}">
                  <a16:creationId xmlns:a16="http://schemas.microsoft.com/office/drawing/2014/main" id="{DE329B90-0E22-4EC9-A9B1-89B3251DC8B0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69;p38">
              <a:extLst>
                <a:ext uri="{FF2B5EF4-FFF2-40B4-BE49-F238E27FC236}">
                  <a16:creationId xmlns:a16="http://schemas.microsoft.com/office/drawing/2014/main" id="{980E46B1-3564-47E2-AE88-D62F80637AAF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70;p38">
              <a:extLst>
                <a:ext uri="{FF2B5EF4-FFF2-40B4-BE49-F238E27FC236}">
                  <a16:creationId xmlns:a16="http://schemas.microsoft.com/office/drawing/2014/main" id="{10C2D5DE-CA5E-40E9-8665-7DBF7A47BDB3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5211;p38">
            <a:extLst>
              <a:ext uri="{FF2B5EF4-FFF2-40B4-BE49-F238E27FC236}">
                <a16:creationId xmlns:a16="http://schemas.microsoft.com/office/drawing/2014/main" id="{EFA469E0-0184-4A82-9E3F-385B0D768CC9}"/>
              </a:ext>
            </a:extLst>
          </p:cNvPr>
          <p:cNvSpPr txBox="1">
            <a:spLocks/>
          </p:cNvSpPr>
          <p:nvPr/>
        </p:nvSpPr>
        <p:spPr>
          <a:xfrm>
            <a:off x="5155349" y="2400511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Pengujian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sistem</a:t>
            </a:r>
            <a:endParaRPr lang="en-ID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82" name="Google Shape;5215;p38">
            <a:extLst>
              <a:ext uri="{FF2B5EF4-FFF2-40B4-BE49-F238E27FC236}">
                <a16:creationId xmlns:a16="http://schemas.microsoft.com/office/drawing/2014/main" id="{D904FB62-71FB-4179-BC47-E02959DF411F}"/>
              </a:ext>
            </a:extLst>
          </p:cNvPr>
          <p:cNvCxnSpPr/>
          <p:nvPr/>
        </p:nvCxnSpPr>
        <p:spPr>
          <a:xfrm rot="10800000">
            <a:off x="6996124" y="1509658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5221;p38">
            <a:extLst>
              <a:ext uri="{FF2B5EF4-FFF2-40B4-BE49-F238E27FC236}">
                <a16:creationId xmlns:a16="http://schemas.microsoft.com/office/drawing/2014/main" id="{F924D58F-3A3D-4D2C-B2DD-D66284031B67}"/>
              </a:ext>
            </a:extLst>
          </p:cNvPr>
          <p:cNvCxnSpPr>
            <a:cxnSpLocks/>
          </p:cNvCxnSpPr>
          <p:nvPr/>
        </p:nvCxnSpPr>
        <p:spPr>
          <a:xfrm>
            <a:off x="3432390" y="394435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5175;p38">
            <a:extLst>
              <a:ext uri="{FF2B5EF4-FFF2-40B4-BE49-F238E27FC236}">
                <a16:creationId xmlns:a16="http://schemas.microsoft.com/office/drawing/2014/main" id="{6E8F8BBA-7EC6-4D2F-BBDD-C1EF03454574}"/>
              </a:ext>
            </a:extLst>
          </p:cNvPr>
          <p:cNvGrpSpPr/>
          <p:nvPr/>
        </p:nvGrpSpPr>
        <p:grpSpPr>
          <a:xfrm>
            <a:off x="4502163" y="3572706"/>
            <a:ext cx="704898" cy="577255"/>
            <a:chOff x="4370666" y="1690503"/>
            <a:chExt cx="868529" cy="711256"/>
          </a:xfrm>
        </p:grpSpPr>
        <p:sp>
          <p:nvSpPr>
            <p:cNvPr id="86" name="Google Shape;5176;p38">
              <a:extLst>
                <a:ext uri="{FF2B5EF4-FFF2-40B4-BE49-F238E27FC236}">
                  <a16:creationId xmlns:a16="http://schemas.microsoft.com/office/drawing/2014/main" id="{674F7825-A3F7-4282-AF64-ECE1C3480B57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177;p38">
              <a:extLst>
                <a:ext uri="{FF2B5EF4-FFF2-40B4-BE49-F238E27FC236}">
                  <a16:creationId xmlns:a16="http://schemas.microsoft.com/office/drawing/2014/main" id="{570FB9A0-8368-4560-BEA5-D2E90635E650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178;p38">
              <a:extLst>
                <a:ext uri="{FF2B5EF4-FFF2-40B4-BE49-F238E27FC236}">
                  <a16:creationId xmlns:a16="http://schemas.microsoft.com/office/drawing/2014/main" id="{F8D893EC-0402-4279-B478-F6DF5A193A5A}"/>
                </a:ext>
              </a:extLst>
            </p:cNvPr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" name="Google Shape;5214;p38">
            <a:extLst>
              <a:ext uri="{FF2B5EF4-FFF2-40B4-BE49-F238E27FC236}">
                <a16:creationId xmlns:a16="http://schemas.microsoft.com/office/drawing/2014/main" id="{178BCC99-1A93-4FA3-93B3-628E714A7736}"/>
              </a:ext>
            </a:extLst>
          </p:cNvPr>
          <p:cNvCxnSpPr/>
          <p:nvPr/>
        </p:nvCxnSpPr>
        <p:spPr>
          <a:xfrm rot="10800000">
            <a:off x="5199550" y="1500151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5218;p38">
            <a:extLst>
              <a:ext uri="{FF2B5EF4-FFF2-40B4-BE49-F238E27FC236}">
                <a16:creationId xmlns:a16="http://schemas.microsoft.com/office/drawing/2014/main" id="{058C13B9-7FEA-4519-A136-886114267421}"/>
              </a:ext>
            </a:extLst>
          </p:cNvPr>
          <p:cNvSpPr txBox="1">
            <a:spLocks/>
          </p:cNvSpPr>
          <p:nvPr/>
        </p:nvSpPr>
        <p:spPr>
          <a:xfrm>
            <a:off x="3360050" y="2390998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IMPLEMENTASI</a:t>
            </a:r>
          </a:p>
        </p:txBody>
      </p:sp>
      <p:cxnSp>
        <p:nvCxnSpPr>
          <p:cNvPr id="95" name="Google Shape;5221;p38">
            <a:extLst>
              <a:ext uri="{FF2B5EF4-FFF2-40B4-BE49-F238E27FC236}">
                <a16:creationId xmlns:a16="http://schemas.microsoft.com/office/drawing/2014/main" id="{B3D64EBC-5788-47E1-8CDC-917783150951}"/>
              </a:ext>
            </a:extLst>
          </p:cNvPr>
          <p:cNvCxnSpPr>
            <a:cxnSpLocks/>
          </p:cNvCxnSpPr>
          <p:nvPr/>
        </p:nvCxnSpPr>
        <p:spPr>
          <a:xfrm>
            <a:off x="6996123" y="3956295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5221;p38">
            <a:extLst>
              <a:ext uri="{FF2B5EF4-FFF2-40B4-BE49-F238E27FC236}">
                <a16:creationId xmlns:a16="http://schemas.microsoft.com/office/drawing/2014/main" id="{411F06A7-2047-4745-B02B-11498957F5D3}"/>
              </a:ext>
            </a:extLst>
          </p:cNvPr>
          <p:cNvCxnSpPr>
            <a:cxnSpLocks/>
          </p:cNvCxnSpPr>
          <p:nvPr/>
        </p:nvCxnSpPr>
        <p:spPr>
          <a:xfrm>
            <a:off x="5206493" y="395527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331;p25">
            <a:extLst>
              <a:ext uri="{FF2B5EF4-FFF2-40B4-BE49-F238E27FC236}">
                <a16:creationId xmlns:a16="http://schemas.microsoft.com/office/drawing/2014/main" id="{6A2B9048-4B25-45A6-966A-50975981B0ED}"/>
              </a:ext>
            </a:extLst>
          </p:cNvPr>
          <p:cNvSpPr txBox="1">
            <a:spLocks/>
          </p:cNvSpPr>
          <p:nvPr/>
        </p:nvSpPr>
        <p:spPr>
          <a:xfrm>
            <a:off x="730425" y="326827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01</a:t>
            </a:r>
          </a:p>
        </p:txBody>
      </p:sp>
      <p:sp>
        <p:nvSpPr>
          <p:cNvPr id="103" name="Google Shape;331;p25">
            <a:extLst>
              <a:ext uri="{FF2B5EF4-FFF2-40B4-BE49-F238E27FC236}">
                <a16:creationId xmlns:a16="http://schemas.microsoft.com/office/drawing/2014/main" id="{64230CCC-49C5-4B28-945E-7662E42A5936}"/>
              </a:ext>
            </a:extLst>
          </p:cNvPr>
          <p:cNvSpPr txBox="1">
            <a:spLocks/>
          </p:cNvSpPr>
          <p:nvPr/>
        </p:nvSpPr>
        <p:spPr>
          <a:xfrm>
            <a:off x="2557796" y="328299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02</a:t>
            </a:r>
          </a:p>
        </p:txBody>
      </p:sp>
      <p:sp>
        <p:nvSpPr>
          <p:cNvPr id="104" name="Google Shape;331;p25">
            <a:extLst>
              <a:ext uri="{FF2B5EF4-FFF2-40B4-BE49-F238E27FC236}">
                <a16:creationId xmlns:a16="http://schemas.microsoft.com/office/drawing/2014/main" id="{F990F323-9F66-4A94-9D89-4CD903508269}"/>
              </a:ext>
            </a:extLst>
          </p:cNvPr>
          <p:cNvSpPr txBox="1">
            <a:spLocks/>
          </p:cNvSpPr>
          <p:nvPr/>
        </p:nvSpPr>
        <p:spPr>
          <a:xfrm>
            <a:off x="4361991" y="3286139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03</a:t>
            </a:r>
          </a:p>
        </p:txBody>
      </p:sp>
      <p:sp>
        <p:nvSpPr>
          <p:cNvPr id="105" name="Google Shape;331;p25">
            <a:extLst>
              <a:ext uri="{FF2B5EF4-FFF2-40B4-BE49-F238E27FC236}">
                <a16:creationId xmlns:a16="http://schemas.microsoft.com/office/drawing/2014/main" id="{D7611EE3-801B-417F-A3DD-B7666FE4BEB7}"/>
              </a:ext>
            </a:extLst>
          </p:cNvPr>
          <p:cNvSpPr txBox="1">
            <a:spLocks/>
          </p:cNvSpPr>
          <p:nvPr/>
        </p:nvSpPr>
        <p:spPr>
          <a:xfrm>
            <a:off x="7908832" y="3297548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05</a:t>
            </a:r>
          </a:p>
        </p:txBody>
      </p:sp>
      <p:sp>
        <p:nvSpPr>
          <p:cNvPr id="106" name="Google Shape;331;p25">
            <a:extLst>
              <a:ext uri="{FF2B5EF4-FFF2-40B4-BE49-F238E27FC236}">
                <a16:creationId xmlns:a16="http://schemas.microsoft.com/office/drawing/2014/main" id="{E6578B0C-D254-4F18-B0D3-3EBC66839062}"/>
              </a:ext>
            </a:extLst>
          </p:cNvPr>
          <p:cNvSpPr txBox="1">
            <a:spLocks/>
          </p:cNvSpPr>
          <p:nvPr/>
        </p:nvSpPr>
        <p:spPr>
          <a:xfrm>
            <a:off x="6139555" y="3286142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04</a:t>
            </a:r>
          </a:p>
        </p:txBody>
      </p:sp>
      <p:sp>
        <p:nvSpPr>
          <p:cNvPr id="42" name="Google Shape;5166;p38">
            <a:extLst>
              <a:ext uri="{FF2B5EF4-FFF2-40B4-BE49-F238E27FC236}">
                <a16:creationId xmlns:a16="http://schemas.microsoft.com/office/drawing/2014/main" id="{2078A8C1-6D86-4EDB-8312-2EE083783F0D}"/>
              </a:ext>
            </a:extLst>
          </p:cNvPr>
          <p:cNvSpPr txBox="1">
            <a:spLocks/>
          </p:cNvSpPr>
          <p:nvPr/>
        </p:nvSpPr>
        <p:spPr>
          <a:xfrm flipH="1">
            <a:off x="3679649" y="824354"/>
            <a:ext cx="178470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D" sz="3000" dirty="0"/>
              <a:t>WATERFALL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464174"/>
            <a:ext cx="3263592" cy="2733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49298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(Admin)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55675" y="2084778"/>
            <a:ext cx="32635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mengelola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data-data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jurusan,dosen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Selain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ditugaskan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mengelola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jadwal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jadwal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81ABD-16AE-4CE3-9349-F9F382A3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34" y="185597"/>
            <a:ext cx="2140047" cy="47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464174"/>
            <a:ext cx="3263592" cy="2733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49298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45736" y="2134473"/>
            <a:ext cx="32635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menyetujui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yang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diajukan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Selain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juga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menentukan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pembimbing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menentukan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penguji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E6210-A54B-473C-99D6-39D8A1B0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0" y="328107"/>
            <a:ext cx="2981121" cy="4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942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725</Words>
  <Application>Microsoft Office PowerPoint</Application>
  <PresentationFormat>On-screen Show 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Devanagari</vt:lpstr>
      <vt:lpstr>Dosis ExtraLight</vt:lpstr>
      <vt:lpstr>Josefin Sans</vt:lpstr>
      <vt:lpstr>Staatliches</vt:lpstr>
      <vt:lpstr>Fira Sans Condensed ExtraLight</vt:lpstr>
      <vt:lpstr>Dosis</vt:lpstr>
      <vt:lpstr>Arial</vt:lpstr>
      <vt:lpstr>Isometric Proposal by Slidesgo</vt:lpstr>
      <vt:lpstr>PowerPoint Presentation</vt:lpstr>
      <vt:lpstr>LATAR BELAKANG</vt:lpstr>
      <vt:lpstr>RUMUSAN MASALAH</vt:lpstr>
      <vt:lpstr>Batasan masalah</vt:lpstr>
      <vt:lpstr>TUJUAN</vt:lpstr>
      <vt:lpstr>Tinjauan pustaka</vt:lpstr>
      <vt:lpstr>Metodelogi penelitian</vt:lpstr>
      <vt:lpstr>GAMBARAN SISTEM</vt:lpstr>
      <vt:lpstr>GAMBARAN SISTEM</vt:lpstr>
      <vt:lpstr>GAMBARAN SISTEM</vt:lpstr>
      <vt:lpstr>GAMBARAN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ATAS PERHATIANNYA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TUGAS AKHIR (SINTA) BERBASIS WEB MENGGUNAKAN FRAMEWORK CODEIGNITER</dc:title>
  <dc:creator>Ratna</dc:creator>
  <cp:lastModifiedBy>Ratna</cp:lastModifiedBy>
  <cp:revision>164</cp:revision>
  <dcterms:modified xsi:type="dcterms:W3CDTF">2021-07-11T08:34:52Z</dcterms:modified>
</cp:coreProperties>
</file>