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83" r:id="rId2"/>
    <p:sldId id="258" r:id="rId3"/>
    <p:sldId id="263" r:id="rId4"/>
    <p:sldId id="268" r:id="rId5"/>
    <p:sldId id="259" r:id="rId6"/>
    <p:sldId id="275" r:id="rId7"/>
    <p:sldId id="257" r:id="rId8"/>
    <p:sldId id="288" r:id="rId9"/>
    <p:sldId id="261" r:id="rId10"/>
    <p:sldId id="269" r:id="rId11"/>
    <p:sldId id="312" r:id="rId12"/>
    <p:sldId id="309" r:id="rId13"/>
    <p:sldId id="311" r:id="rId14"/>
    <p:sldId id="289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ighteou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934"/>
    <a:srgbClr val="F8C3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8F95FA-4BFD-4443-B28C-39CE6354B4AE}">
  <a:tblStyle styleId="{308F95FA-4BFD-4443-B28C-39CE6354B4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6b5fdf5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6b5fdf5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7578ac1814_0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7578ac1814_0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7578ac1814_0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7578ac1814_0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44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965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578ac181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578ac181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07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6b5fdf5ce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6b5fdf5ce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578ac181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578ac181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7578ac1814_0_2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7578ac1814_0_2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0bcfaa05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0bcfaa05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6b628f12ae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6b628f12ae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6b5fdf5ce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6b5fdf5ce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159050" y="3206775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6856800" cy="29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" hasCustomPrompt="1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3" hasCustomPrompt="1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16" hasCustomPrompt="1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8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9" hasCustomPrompt="1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0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1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hasCustomPrompt="1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3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4" hasCustomPrompt="1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5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6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7" hasCustomPrompt="1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8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9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13" hasCustomPrompt="1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14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5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_HEADER_1_1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9" r:id="rId5"/>
    <p:sldLayoutId id="2147483660" r:id="rId6"/>
    <p:sldLayoutId id="2147483661" r:id="rId7"/>
    <p:sldLayoutId id="2147483665" r:id="rId8"/>
    <p:sldLayoutId id="2147483672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59"/>
          <p:cNvSpPr txBox="1">
            <a:spLocks noGrp="1"/>
          </p:cNvSpPr>
          <p:nvPr>
            <p:ph type="title"/>
          </p:nvPr>
        </p:nvSpPr>
        <p:spPr>
          <a:xfrm>
            <a:off x="255181" y="3942977"/>
            <a:ext cx="863363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Pembimbing</a:t>
            </a:r>
            <a:r>
              <a:rPr lang="en-US" sz="1800" dirty="0"/>
              <a:t> 1 : </a:t>
            </a:r>
            <a:br>
              <a:rPr lang="en-US" sz="1800" dirty="0"/>
            </a:br>
            <a:r>
              <a:rPr lang="en-US" sz="1800" dirty="0"/>
              <a:t>Susilo Veri </a:t>
            </a:r>
            <a:r>
              <a:rPr lang="en-US" sz="1800" dirty="0" err="1"/>
              <a:t>Yulianto</a:t>
            </a:r>
            <a:r>
              <a:rPr lang="en-US" sz="1800" dirty="0"/>
              <a:t> </a:t>
            </a:r>
            <a:r>
              <a:rPr lang="en-US" sz="1800" dirty="0" err="1"/>
              <a:t>S.Kom</a:t>
            </a:r>
            <a:r>
              <a:rPr lang="en-US" sz="1800" dirty="0"/>
              <a:t>., M.T.</a:t>
            </a:r>
            <a:br>
              <a:rPr lang="en-US" sz="1800" dirty="0"/>
            </a:b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Pembimbing</a:t>
            </a:r>
            <a:r>
              <a:rPr lang="en-US" sz="1800" dirty="0"/>
              <a:t> 2 : </a:t>
            </a:r>
            <a:br>
              <a:rPr lang="en-US" sz="1800" dirty="0"/>
            </a:br>
            <a:r>
              <a:rPr lang="en-US" sz="1800" dirty="0"/>
              <a:t>Hendrik </a:t>
            </a:r>
            <a:r>
              <a:rPr lang="en-US" sz="1800" dirty="0" err="1"/>
              <a:t>Kusbandono</a:t>
            </a:r>
            <a:r>
              <a:rPr lang="en-US" sz="1800" dirty="0"/>
              <a:t>, </a:t>
            </a:r>
            <a:r>
              <a:rPr lang="en-US" sz="1800" dirty="0" err="1"/>
              <a:t>S.Kom</a:t>
            </a:r>
            <a:r>
              <a:rPr lang="en-US" sz="1800" dirty="0"/>
              <a:t>., </a:t>
            </a:r>
            <a:r>
              <a:rPr lang="en-US" sz="1800" dirty="0" err="1"/>
              <a:t>M.Kom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1972" name="Google Shape;1972;p59"/>
          <p:cNvSpPr txBox="1">
            <a:spLocks noGrp="1"/>
          </p:cNvSpPr>
          <p:nvPr>
            <p:ph type="title" idx="2"/>
          </p:nvPr>
        </p:nvSpPr>
        <p:spPr>
          <a:xfrm>
            <a:off x="900875" y="560023"/>
            <a:ext cx="734225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SISTEM INFORMASI TUGAS AKHIR BERBASIS </a:t>
            </a:r>
            <a:r>
              <a:rPr lang="en" sz="2400" i="1" dirty="0"/>
              <a:t>WEB</a:t>
            </a:r>
            <a:r>
              <a:rPr lang="en" sz="2400" dirty="0"/>
              <a:t> </a:t>
            </a:r>
            <a:br>
              <a:rPr lang="en" sz="2400" dirty="0"/>
            </a:br>
            <a:r>
              <a:rPr lang="en" sz="2400" dirty="0"/>
              <a:t>MENGGUNAKAN </a:t>
            </a:r>
            <a:r>
              <a:rPr lang="en" sz="2400" i="1" dirty="0"/>
              <a:t>FRAMEWORK CODEIGNITER</a:t>
            </a:r>
            <a:endParaRPr sz="2400" i="1" dirty="0"/>
          </a:p>
        </p:txBody>
      </p:sp>
      <p:sp>
        <p:nvSpPr>
          <p:cNvPr id="1973" name="Google Shape;1973;p59"/>
          <p:cNvSpPr txBox="1">
            <a:spLocks noGrp="1"/>
          </p:cNvSpPr>
          <p:nvPr>
            <p:ph type="subTitle" idx="1"/>
          </p:nvPr>
        </p:nvSpPr>
        <p:spPr>
          <a:xfrm>
            <a:off x="2982450" y="2821047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Disusun</a:t>
            </a:r>
            <a:r>
              <a:rPr lang="en-US" dirty="0"/>
              <a:t> Oleh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RATNA YUNIAR ARDIASARI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NPM : 183307018</a:t>
            </a:r>
            <a:endParaRPr dirty="0"/>
          </a:p>
        </p:txBody>
      </p:sp>
      <p:grpSp>
        <p:nvGrpSpPr>
          <p:cNvPr id="1974" name="Google Shape;1974;p59"/>
          <p:cNvGrpSpPr/>
          <p:nvPr/>
        </p:nvGrpSpPr>
        <p:grpSpPr>
          <a:xfrm>
            <a:off x="944058" y="2758529"/>
            <a:ext cx="1149771" cy="2484859"/>
            <a:chOff x="-4707075" y="-435475"/>
            <a:chExt cx="657200" cy="1420325"/>
          </a:xfrm>
        </p:grpSpPr>
        <p:sp>
          <p:nvSpPr>
            <p:cNvPr id="1975" name="Google Shape;1975;p59"/>
            <p:cNvSpPr/>
            <p:nvPr/>
          </p:nvSpPr>
          <p:spPr>
            <a:xfrm>
              <a:off x="-4339500" y="-336625"/>
              <a:ext cx="179725" cy="942650"/>
            </a:xfrm>
            <a:custGeom>
              <a:avLst/>
              <a:gdLst/>
              <a:ahLst/>
              <a:cxnLst/>
              <a:rect l="l" t="t" r="r" b="b"/>
              <a:pathLst>
                <a:path w="7189" h="37706" extrusionOk="0">
                  <a:moveTo>
                    <a:pt x="6873" y="1"/>
                  </a:moveTo>
                  <a:cubicBezTo>
                    <a:pt x="6801" y="1"/>
                    <a:pt x="6730" y="26"/>
                    <a:pt x="6679" y="83"/>
                  </a:cubicBezTo>
                  <a:cubicBezTo>
                    <a:pt x="4789" y="2178"/>
                    <a:pt x="3786" y="4786"/>
                    <a:pt x="3090" y="7493"/>
                  </a:cubicBezTo>
                  <a:cubicBezTo>
                    <a:pt x="2255" y="10748"/>
                    <a:pt x="1643" y="14079"/>
                    <a:pt x="1158" y="17407"/>
                  </a:cubicBezTo>
                  <a:cubicBezTo>
                    <a:pt x="187" y="24016"/>
                    <a:pt x="0" y="30713"/>
                    <a:pt x="1377" y="37279"/>
                  </a:cubicBezTo>
                  <a:cubicBezTo>
                    <a:pt x="1369" y="37290"/>
                    <a:pt x="1363" y="37300"/>
                    <a:pt x="1359" y="37312"/>
                  </a:cubicBezTo>
                  <a:cubicBezTo>
                    <a:pt x="1243" y="37516"/>
                    <a:pt x="1424" y="37706"/>
                    <a:pt x="1603" y="37706"/>
                  </a:cubicBezTo>
                  <a:cubicBezTo>
                    <a:pt x="1683" y="37706"/>
                    <a:pt x="1762" y="37669"/>
                    <a:pt x="1815" y="37578"/>
                  </a:cubicBezTo>
                  <a:cubicBezTo>
                    <a:pt x="3212" y="35166"/>
                    <a:pt x="3463" y="31992"/>
                    <a:pt x="3842" y="29276"/>
                  </a:cubicBezTo>
                  <a:cubicBezTo>
                    <a:pt x="4280" y="26144"/>
                    <a:pt x="4630" y="23003"/>
                    <a:pt x="5000" y="19862"/>
                  </a:cubicBezTo>
                  <a:cubicBezTo>
                    <a:pt x="5756" y="13338"/>
                    <a:pt x="6478" y="6812"/>
                    <a:pt x="7170" y="283"/>
                  </a:cubicBezTo>
                  <a:cubicBezTo>
                    <a:pt x="7188" y="115"/>
                    <a:pt x="7028" y="1"/>
                    <a:pt x="6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9"/>
            <p:cNvSpPr/>
            <p:nvPr/>
          </p:nvSpPr>
          <p:spPr>
            <a:xfrm>
              <a:off x="-4310700" y="-120700"/>
              <a:ext cx="93875" cy="677725"/>
            </a:xfrm>
            <a:custGeom>
              <a:avLst/>
              <a:gdLst/>
              <a:ahLst/>
              <a:cxnLst/>
              <a:rect l="l" t="t" r="r" b="b"/>
              <a:pathLst>
                <a:path w="3755" h="27109" extrusionOk="0">
                  <a:moveTo>
                    <a:pt x="3689" y="1"/>
                  </a:moveTo>
                  <a:cubicBezTo>
                    <a:pt x="3663" y="1"/>
                    <a:pt x="3638" y="14"/>
                    <a:pt x="3632" y="43"/>
                  </a:cubicBezTo>
                  <a:cubicBezTo>
                    <a:pt x="2978" y="3657"/>
                    <a:pt x="2495" y="7310"/>
                    <a:pt x="2045" y="10960"/>
                  </a:cubicBezTo>
                  <a:cubicBezTo>
                    <a:pt x="2055" y="8796"/>
                    <a:pt x="1967" y="6624"/>
                    <a:pt x="1914" y="4468"/>
                  </a:cubicBezTo>
                  <a:cubicBezTo>
                    <a:pt x="1914" y="4428"/>
                    <a:pt x="1883" y="4409"/>
                    <a:pt x="1852" y="4409"/>
                  </a:cubicBezTo>
                  <a:cubicBezTo>
                    <a:pt x="1822" y="4409"/>
                    <a:pt x="1791" y="4428"/>
                    <a:pt x="1790" y="4468"/>
                  </a:cubicBezTo>
                  <a:cubicBezTo>
                    <a:pt x="1756" y="7281"/>
                    <a:pt x="1660" y="10120"/>
                    <a:pt x="1804" y="12931"/>
                  </a:cubicBezTo>
                  <a:cubicBezTo>
                    <a:pt x="1787" y="13058"/>
                    <a:pt x="1772" y="13185"/>
                    <a:pt x="1756" y="13312"/>
                  </a:cubicBezTo>
                  <a:cubicBezTo>
                    <a:pt x="1325" y="16896"/>
                    <a:pt x="841" y="20498"/>
                    <a:pt x="551" y="24105"/>
                  </a:cubicBezTo>
                  <a:cubicBezTo>
                    <a:pt x="286" y="20971"/>
                    <a:pt x="243" y="17838"/>
                    <a:pt x="355" y="14695"/>
                  </a:cubicBezTo>
                  <a:cubicBezTo>
                    <a:pt x="356" y="14673"/>
                    <a:pt x="340" y="14662"/>
                    <a:pt x="323" y="14662"/>
                  </a:cubicBezTo>
                  <a:cubicBezTo>
                    <a:pt x="305" y="14662"/>
                    <a:pt x="287" y="14673"/>
                    <a:pt x="285" y="14695"/>
                  </a:cubicBezTo>
                  <a:cubicBezTo>
                    <a:pt x="0" y="17986"/>
                    <a:pt x="104" y="21290"/>
                    <a:pt x="497" y="24567"/>
                  </a:cubicBezTo>
                  <a:cubicBezTo>
                    <a:pt x="499" y="24579"/>
                    <a:pt x="505" y="24590"/>
                    <a:pt x="514" y="24597"/>
                  </a:cubicBezTo>
                  <a:cubicBezTo>
                    <a:pt x="452" y="25416"/>
                    <a:pt x="397" y="26236"/>
                    <a:pt x="361" y="27054"/>
                  </a:cubicBezTo>
                  <a:cubicBezTo>
                    <a:pt x="359" y="27089"/>
                    <a:pt x="390" y="27109"/>
                    <a:pt x="419" y="27109"/>
                  </a:cubicBezTo>
                  <a:cubicBezTo>
                    <a:pt x="442" y="27109"/>
                    <a:pt x="463" y="27096"/>
                    <a:pt x="467" y="27069"/>
                  </a:cubicBezTo>
                  <a:cubicBezTo>
                    <a:pt x="732" y="25423"/>
                    <a:pt x="949" y="23770"/>
                    <a:pt x="1148" y="22113"/>
                  </a:cubicBezTo>
                  <a:cubicBezTo>
                    <a:pt x="1730" y="20319"/>
                    <a:pt x="2145" y="18405"/>
                    <a:pt x="2347" y="16548"/>
                  </a:cubicBezTo>
                  <a:cubicBezTo>
                    <a:pt x="2353" y="16502"/>
                    <a:pt x="2314" y="16477"/>
                    <a:pt x="2275" y="16477"/>
                  </a:cubicBezTo>
                  <a:cubicBezTo>
                    <a:pt x="2244" y="16477"/>
                    <a:pt x="2213" y="16493"/>
                    <a:pt x="2205" y="16528"/>
                  </a:cubicBezTo>
                  <a:cubicBezTo>
                    <a:pt x="1922" y="17784"/>
                    <a:pt x="1639" y="19042"/>
                    <a:pt x="1358" y="20302"/>
                  </a:cubicBezTo>
                  <a:cubicBezTo>
                    <a:pt x="1603" y="18123"/>
                    <a:pt x="1831" y="15943"/>
                    <a:pt x="2095" y="13770"/>
                  </a:cubicBezTo>
                  <a:cubicBezTo>
                    <a:pt x="2652" y="9203"/>
                    <a:pt x="3296" y="4639"/>
                    <a:pt x="3751" y="59"/>
                  </a:cubicBezTo>
                  <a:cubicBezTo>
                    <a:pt x="3755" y="22"/>
                    <a:pt x="3721" y="1"/>
                    <a:pt x="3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9"/>
            <p:cNvSpPr/>
            <p:nvPr/>
          </p:nvSpPr>
          <p:spPr>
            <a:xfrm>
              <a:off x="-4213200" y="-245925"/>
              <a:ext cx="22200" cy="81575"/>
            </a:xfrm>
            <a:custGeom>
              <a:avLst/>
              <a:gdLst/>
              <a:ahLst/>
              <a:cxnLst/>
              <a:rect l="l" t="t" r="r" b="b"/>
              <a:pathLst>
                <a:path w="888" h="3263" extrusionOk="0">
                  <a:moveTo>
                    <a:pt x="842" y="1"/>
                  </a:moveTo>
                  <a:cubicBezTo>
                    <a:pt x="831" y="1"/>
                    <a:pt x="820" y="6"/>
                    <a:pt x="814" y="19"/>
                  </a:cubicBezTo>
                  <a:cubicBezTo>
                    <a:pt x="370" y="1016"/>
                    <a:pt x="142" y="2149"/>
                    <a:pt x="3" y="3228"/>
                  </a:cubicBezTo>
                  <a:cubicBezTo>
                    <a:pt x="1" y="3250"/>
                    <a:pt x="21" y="3262"/>
                    <a:pt x="41" y="3262"/>
                  </a:cubicBezTo>
                  <a:cubicBezTo>
                    <a:pt x="57" y="3262"/>
                    <a:pt x="72" y="3254"/>
                    <a:pt x="75" y="3237"/>
                  </a:cubicBezTo>
                  <a:cubicBezTo>
                    <a:pt x="286" y="2152"/>
                    <a:pt x="609" y="1116"/>
                    <a:pt x="882" y="48"/>
                  </a:cubicBezTo>
                  <a:cubicBezTo>
                    <a:pt x="888" y="22"/>
                    <a:pt x="864" y="1"/>
                    <a:pt x="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9"/>
            <p:cNvSpPr/>
            <p:nvPr/>
          </p:nvSpPr>
          <p:spPr>
            <a:xfrm>
              <a:off x="-4453400" y="-435475"/>
              <a:ext cx="129450" cy="994000"/>
            </a:xfrm>
            <a:custGeom>
              <a:avLst/>
              <a:gdLst/>
              <a:ahLst/>
              <a:cxnLst/>
              <a:rect l="l" t="t" r="r" b="b"/>
              <a:pathLst>
                <a:path w="5178" h="39760" extrusionOk="0">
                  <a:moveTo>
                    <a:pt x="3768" y="1"/>
                  </a:moveTo>
                  <a:cubicBezTo>
                    <a:pt x="3692" y="1"/>
                    <a:pt x="3620" y="35"/>
                    <a:pt x="3576" y="119"/>
                  </a:cubicBezTo>
                  <a:cubicBezTo>
                    <a:pt x="2112" y="2935"/>
                    <a:pt x="1632" y="6105"/>
                    <a:pt x="1165" y="9213"/>
                  </a:cubicBezTo>
                  <a:cubicBezTo>
                    <a:pt x="649" y="12656"/>
                    <a:pt x="305" y="16127"/>
                    <a:pt x="198" y="19612"/>
                  </a:cubicBezTo>
                  <a:cubicBezTo>
                    <a:pt x="1" y="26255"/>
                    <a:pt x="583" y="33191"/>
                    <a:pt x="2835" y="39493"/>
                  </a:cubicBezTo>
                  <a:cubicBezTo>
                    <a:pt x="2840" y="39629"/>
                    <a:pt x="2940" y="39760"/>
                    <a:pt x="3076" y="39760"/>
                  </a:cubicBezTo>
                  <a:cubicBezTo>
                    <a:pt x="3117" y="39760"/>
                    <a:pt x="3162" y="39748"/>
                    <a:pt x="3208" y="39720"/>
                  </a:cubicBezTo>
                  <a:cubicBezTo>
                    <a:pt x="4179" y="39120"/>
                    <a:pt x="4324" y="37752"/>
                    <a:pt x="4540" y="36730"/>
                  </a:cubicBezTo>
                  <a:cubicBezTo>
                    <a:pt x="4873" y="35133"/>
                    <a:pt x="5026" y="33505"/>
                    <a:pt x="5072" y="31877"/>
                  </a:cubicBezTo>
                  <a:cubicBezTo>
                    <a:pt x="5177" y="28302"/>
                    <a:pt x="4821" y="24722"/>
                    <a:pt x="4665" y="21155"/>
                  </a:cubicBezTo>
                  <a:cubicBezTo>
                    <a:pt x="4498" y="17477"/>
                    <a:pt x="4414" y="13800"/>
                    <a:pt x="4412" y="10123"/>
                  </a:cubicBezTo>
                  <a:cubicBezTo>
                    <a:pt x="4408" y="8360"/>
                    <a:pt x="4427" y="6596"/>
                    <a:pt x="4460" y="4836"/>
                  </a:cubicBezTo>
                  <a:cubicBezTo>
                    <a:pt x="4489" y="3263"/>
                    <a:pt x="4517" y="1717"/>
                    <a:pt x="4049" y="201"/>
                  </a:cubicBezTo>
                  <a:cubicBezTo>
                    <a:pt x="4011" y="85"/>
                    <a:pt x="3886" y="1"/>
                    <a:pt x="3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9"/>
            <p:cNvSpPr/>
            <p:nvPr/>
          </p:nvSpPr>
          <p:spPr>
            <a:xfrm>
              <a:off x="-4428600" y="-377400"/>
              <a:ext cx="84450" cy="890025"/>
            </a:xfrm>
            <a:custGeom>
              <a:avLst/>
              <a:gdLst/>
              <a:ahLst/>
              <a:cxnLst/>
              <a:rect l="l" t="t" r="r" b="b"/>
              <a:pathLst>
                <a:path w="3378" h="35601" extrusionOk="0">
                  <a:moveTo>
                    <a:pt x="2748" y="1"/>
                  </a:moveTo>
                  <a:cubicBezTo>
                    <a:pt x="2725" y="1"/>
                    <a:pt x="2701" y="16"/>
                    <a:pt x="2698" y="44"/>
                  </a:cubicBezTo>
                  <a:cubicBezTo>
                    <a:pt x="2192" y="4020"/>
                    <a:pt x="1837" y="8030"/>
                    <a:pt x="1629" y="12053"/>
                  </a:cubicBezTo>
                  <a:cubicBezTo>
                    <a:pt x="1420" y="10070"/>
                    <a:pt x="1288" y="8093"/>
                    <a:pt x="1369" y="6070"/>
                  </a:cubicBezTo>
                  <a:cubicBezTo>
                    <a:pt x="1369" y="6058"/>
                    <a:pt x="1360" y="6052"/>
                    <a:pt x="1351" y="6052"/>
                  </a:cubicBezTo>
                  <a:cubicBezTo>
                    <a:pt x="1341" y="6052"/>
                    <a:pt x="1332" y="6058"/>
                    <a:pt x="1331" y="6070"/>
                  </a:cubicBezTo>
                  <a:cubicBezTo>
                    <a:pt x="1159" y="8497"/>
                    <a:pt x="1165" y="11005"/>
                    <a:pt x="1569" y="13425"/>
                  </a:cubicBezTo>
                  <a:cubicBezTo>
                    <a:pt x="1331" y="19008"/>
                    <a:pt x="1384" y="24611"/>
                    <a:pt x="1783" y="30174"/>
                  </a:cubicBezTo>
                  <a:cubicBezTo>
                    <a:pt x="796" y="26156"/>
                    <a:pt x="252" y="22085"/>
                    <a:pt x="216" y="17932"/>
                  </a:cubicBezTo>
                  <a:cubicBezTo>
                    <a:pt x="216" y="17898"/>
                    <a:pt x="190" y="17881"/>
                    <a:pt x="164" y="17881"/>
                  </a:cubicBezTo>
                  <a:cubicBezTo>
                    <a:pt x="138" y="17881"/>
                    <a:pt x="111" y="17898"/>
                    <a:pt x="110" y="17932"/>
                  </a:cubicBezTo>
                  <a:cubicBezTo>
                    <a:pt x="1" y="22500"/>
                    <a:pt x="573" y="27086"/>
                    <a:pt x="1872" y="31470"/>
                  </a:cubicBezTo>
                  <a:cubicBezTo>
                    <a:pt x="1875" y="31476"/>
                    <a:pt x="1881" y="31477"/>
                    <a:pt x="1882" y="31483"/>
                  </a:cubicBezTo>
                  <a:cubicBezTo>
                    <a:pt x="1993" y="32839"/>
                    <a:pt x="2123" y="34193"/>
                    <a:pt x="2274" y="35543"/>
                  </a:cubicBezTo>
                  <a:cubicBezTo>
                    <a:pt x="2278" y="35581"/>
                    <a:pt x="2310" y="35601"/>
                    <a:pt x="2340" y="35601"/>
                  </a:cubicBezTo>
                  <a:cubicBezTo>
                    <a:pt x="2369" y="35601"/>
                    <a:pt x="2396" y="35582"/>
                    <a:pt x="2394" y="35543"/>
                  </a:cubicBezTo>
                  <a:cubicBezTo>
                    <a:pt x="2349" y="34739"/>
                    <a:pt x="2316" y="33937"/>
                    <a:pt x="2277" y="33134"/>
                  </a:cubicBezTo>
                  <a:cubicBezTo>
                    <a:pt x="2289" y="33117"/>
                    <a:pt x="2298" y="33099"/>
                    <a:pt x="2303" y="33080"/>
                  </a:cubicBezTo>
                  <a:cubicBezTo>
                    <a:pt x="3007" y="30064"/>
                    <a:pt x="3377" y="26772"/>
                    <a:pt x="3054" y="23685"/>
                  </a:cubicBezTo>
                  <a:cubicBezTo>
                    <a:pt x="3054" y="23665"/>
                    <a:pt x="3039" y="23656"/>
                    <a:pt x="3025" y="23656"/>
                  </a:cubicBezTo>
                  <a:cubicBezTo>
                    <a:pt x="3010" y="23656"/>
                    <a:pt x="2995" y="23665"/>
                    <a:pt x="2995" y="23685"/>
                  </a:cubicBezTo>
                  <a:cubicBezTo>
                    <a:pt x="2912" y="26533"/>
                    <a:pt x="2738" y="29268"/>
                    <a:pt x="2225" y="32055"/>
                  </a:cubicBezTo>
                  <a:cubicBezTo>
                    <a:pt x="2077" y="28743"/>
                    <a:pt x="1990" y="25436"/>
                    <a:pt x="1966" y="22132"/>
                  </a:cubicBezTo>
                  <a:cubicBezTo>
                    <a:pt x="2544" y="19224"/>
                    <a:pt x="2775" y="16185"/>
                    <a:pt x="2774" y="13247"/>
                  </a:cubicBezTo>
                  <a:cubicBezTo>
                    <a:pt x="2774" y="13229"/>
                    <a:pt x="2760" y="13220"/>
                    <a:pt x="2747" y="13220"/>
                  </a:cubicBezTo>
                  <a:cubicBezTo>
                    <a:pt x="2734" y="13220"/>
                    <a:pt x="2720" y="13229"/>
                    <a:pt x="2720" y="13247"/>
                  </a:cubicBezTo>
                  <a:cubicBezTo>
                    <a:pt x="2588" y="15848"/>
                    <a:pt x="2304" y="18399"/>
                    <a:pt x="1955" y="20960"/>
                  </a:cubicBezTo>
                  <a:cubicBezTo>
                    <a:pt x="1927" y="13988"/>
                    <a:pt x="2177" y="7025"/>
                    <a:pt x="2787" y="44"/>
                  </a:cubicBezTo>
                  <a:cubicBezTo>
                    <a:pt x="2790" y="15"/>
                    <a:pt x="277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9"/>
            <p:cNvSpPr/>
            <p:nvPr/>
          </p:nvSpPr>
          <p:spPr>
            <a:xfrm>
              <a:off x="-4297550" y="-202375"/>
              <a:ext cx="247675" cy="802875"/>
            </a:xfrm>
            <a:custGeom>
              <a:avLst/>
              <a:gdLst/>
              <a:ahLst/>
              <a:cxnLst/>
              <a:rect l="l" t="t" r="r" b="b"/>
              <a:pathLst>
                <a:path w="9907" h="32115" extrusionOk="0">
                  <a:moveTo>
                    <a:pt x="9232" y="0"/>
                  </a:moveTo>
                  <a:cubicBezTo>
                    <a:pt x="9120" y="0"/>
                    <a:pt x="9002" y="53"/>
                    <a:pt x="8941" y="145"/>
                  </a:cubicBezTo>
                  <a:cubicBezTo>
                    <a:pt x="5944" y="4630"/>
                    <a:pt x="4148" y="9754"/>
                    <a:pt x="2822" y="14954"/>
                  </a:cubicBezTo>
                  <a:cubicBezTo>
                    <a:pt x="1454" y="20307"/>
                    <a:pt x="86" y="25851"/>
                    <a:pt x="236" y="31409"/>
                  </a:cubicBezTo>
                  <a:cubicBezTo>
                    <a:pt x="185" y="31522"/>
                    <a:pt x="137" y="31634"/>
                    <a:pt x="86" y="31741"/>
                  </a:cubicBezTo>
                  <a:cubicBezTo>
                    <a:pt x="0" y="31937"/>
                    <a:pt x="162" y="32114"/>
                    <a:pt x="321" y="32114"/>
                  </a:cubicBezTo>
                  <a:cubicBezTo>
                    <a:pt x="393" y="32114"/>
                    <a:pt x="465" y="32077"/>
                    <a:pt x="511" y="31988"/>
                  </a:cubicBezTo>
                  <a:cubicBezTo>
                    <a:pt x="3093" y="27037"/>
                    <a:pt x="4851" y="21655"/>
                    <a:pt x="6327" y="16283"/>
                  </a:cubicBezTo>
                  <a:cubicBezTo>
                    <a:pt x="7060" y="13609"/>
                    <a:pt x="7717" y="10917"/>
                    <a:pt x="8351" y="8223"/>
                  </a:cubicBezTo>
                  <a:cubicBezTo>
                    <a:pt x="8964" y="5632"/>
                    <a:pt x="9906" y="2898"/>
                    <a:pt x="9501" y="215"/>
                  </a:cubicBezTo>
                  <a:cubicBezTo>
                    <a:pt x="9476" y="66"/>
                    <a:pt x="9357" y="0"/>
                    <a:pt x="9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9"/>
            <p:cNvSpPr/>
            <p:nvPr/>
          </p:nvSpPr>
          <p:spPr>
            <a:xfrm>
              <a:off x="-4298475" y="-134100"/>
              <a:ext cx="219600" cy="741750"/>
            </a:xfrm>
            <a:custGeom>
              <a:avLst/>
              <a:gdLst/>
              <a:ahLst/>
              <a:cxnLst/>
              <a:rect l="l" t="t" r="r" b="b"/>
              <a:pathLst>
                <a:path w="8784" h="29670" extrusionOk="0">
                  <a:moveTo>
                    <a:pt x="8721" y="1"/>
                  </a:moveTo>
                  <a:cubicBezTo>
                    <a:pt x="8705" y="1"/>
                    <a:pt x="8690" y="8"/>
                    <a:pt x="8682" y="25"/>
                  </a:cubicBezTo>
                  <a:cubicBezTo>
                    <a:pt x="6503" y="4537"/>
                    <a:pt x="5030" y="9251"/>
                    <a:pt x="3806" y="14097"/>
                  </a:cubicBezTo>
                  <a:lnTo>
                    <a:pt x="3784" y="14189"/>
                  </a:lnTo>
                  <a:cubicBezTo>
                    <a:pt x="4122" y="12088"/>
                    <a:pt x="4547" y="10004"/>
                    <a:pt x="5057" y="7934"/>
                  </a:cubicBezTo>
                  <a:cubicBezTo>
                    <a:pt x="5069" y="7887"/>
                    <a:pt x="5031" y="7857"/>
                    <a:pt x="4994" y="7857"/>
                  </a:cubicBezTo>
                  <a:cubicBezTo>
                    <a:pt x="4970" y="7857"/>
                    <a:pt x="4946" y="7870"/>
                    <a:pt x="4938" y="7901"/>
                  </a:cubicBezTo>
                  <a:cubicBezTo>
                    <a:pt x="4291" y="10336"/>
                    <a:pt x="3821" y="12811"/>
                    <a:pt x="3501" y="15309"/>
                  </a:cubicBezTo>
                  <a:cubicBezTo>
                    <a:pt x="2998" y="17299"/>
                    <a:pt x="2500" y="19289"/>
                    <a:pt x="2005" y="21281"/>
                  </a:cubicBezTo>
                  <a:cubicBezTo>
                    <a:pt x="2099" y="20258"/>
                    <a:pt x="2186" y="19233"/>
                    <a:pt x="2322" y="18212"/>
                  </a:cubicBezTo>
                  <a:cubicBezTo>
                    <a:pt x="2325" y="18184"/>
                    <a:pt x="2300" y="18168"/>
                    <a:pt x="2276" y="18168"/>
                  </a:cubicBezTo>
                  <a:cubicBezTo>
                    <a:pt x="2257" y="18168"/>
                    <a:pt x="2239" y="18178"/>
                    <a:pt x="2235" y="18200"/>
                  </a:cubicBezTo>
                  <a:cubicBezTo>
                    <a:pt x="2018" y="19517"/>
                    <a:pt x="1828" y="20853"/>
                    <a:pt x="1779" y="22191"/>
                  </a:cubicBezTo>
                  <a:cubicBezTo>
                    <a:pt x="1169" y="24659"/>
                    <a:pt x="575" y="27129"/>
                    <a:pt x="8" y="29608"/>
                  </a:cubicBezTo>
                  <a:cubicBezTo>
                    <a:pt x="0" y="29645"/>
                    <a:pt x="30" y="29670"/>
                    <a:pt x="59" y="29670"/>
                  </a:cubicBezTo>
                  <a:cubicBezTo>
                    <a:pt x="79" y="29670"/>
                    <a:pt x="97" y="29659"/>
                    <a:pt x="104" y="29635"/>
                  </a:cubicBezTo>
                  <a:cubicBezTo>
                    <a:pt x="945" y="26589"/>
                    <a:pt x="1740" y="23532"/>
                    <a:pt x="2519" y="20472"/>
                  </a:cubicBezTo>
                  <a:cubicBezTo>
                    <a:pt x="3541" y="18178"/>
                    <a:pt x="4574" y="15882"/>
                    <a:pt x="5511" y="13553"/>
                  </a:cubicBezTo>
                  <a:cubicBezTo>
                    <a:pt x="5532" y="13502"/>
                    <a:pt x="5479" y="13459"/>
                    <a:pt x="5432" y="13459"/>
                  </a:cubicBezTo>
                  <a:cubicBezTo>
                    <a:pt x="5408" y="13459"/>
                    <a:pt x="5386" y="13470"/>
                    <a:pt x="5375" y="13495"/>
                  </a:cubicBezTo>
                  <a:cubicBezTo>
                    <a:pt x="4435" y="15551"/>
                    <a:pt x="3571" y="17645"/>
                    <a:pt x="2708" y="19735"/>
                  </a:cubicBezTo>
                  <a:cubicBezTo>
                    <a:pt x="3158" y="17959"/>
                    <a:pt x="3607" y="16183"/>
                    <a:pt x="4055" y="14405"/>
                  </a:cubicBezTo>
                  <a:cubicBezTo>
                    <a:pt x="4468" y="12759"/>
                    <a:pt x="4878" y="11114"/>
                    <a:pt x="5352" y="9487"/>
                  </a:cubicBezTo>
                  <a:cubicBezTo>
                    <a:pt x="6220" y="8000"/>
                    <a:pt x="7036" y="6492"/>
                    <a:pt x="7978" y="5047"/>
                  </a:cubicBezTo>
                  <a:cubicBezTo>
                    <a:pt x="8004" y="5010"/>
                    <a:pt x="7969" y="4975"/>
                    <a:pt x="7935" y="4975"/>
                  </a:cubicBezTo>
                  <a:cubicBezTo>
                    <a:pt x="7920" y="4975"/>
                    <a:pt x="7905" y="4981"/>
                    <a:pt x="7895" y="4997"/>
                  </a:cubicBezTo>
                  <a:cubicBezTo>
                    <a:pt x="6997" y="6295"/>
                    <a:pt x="6141" y="7657"/>
                    <a:pt x="5467" y="9094"/>
                  </a:cubicBezTo>
                  <a:cubicBezTo>
                    <a:pt x="5633" y="8537"/>
                    <a:pt x="5807" y="7984"/>
                    <a:pt x="5994" y="7434"/>
                  </a:cubicBezTo>
                  <a:cubicBezTo>
                    <a:pt x="6841" y="4946"/>
                    <a:pt x="7887" y="2536"/>
                    <a:pt x="8772" y="63"/>
                  </a:cubicBezTo>
                  <a:cubicBezTo>
                    <a:pt x="8783" y="28"/>
                    <a:pt x="8751" y="1"/>
                    <a:pt x="8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9"/>
            <p:cNvSpPr/>
            <p:nvPr/>
          </p:nvSpPr>
          <p:spPr>
            <a:xfrm>
              <a:off x="-4599750" y="-345775"/>
              <a:ext cx="209225" cy="891700"/>
            </a:xfrm>
            <a:custGeom>
              <a:avLst/>
              <a:gdLst/>
              <a:ahLst/>
              <a:cxnLst/>
              <a:rect l="l" t="t" r="r" b="b"/>
              <a:pathLst>
                <a:path w="8369" h="35668" extrusionOk="0">
                  <a:moveTo>
                    <a:pt x="798" y="0"/>
                  </a:moveTo>
                  <a:cubicBezTo>
                    <a:pt x="740" y="0"/>
                    <a:pt x="680" y="9"/>
                    <a:pt x="617" y="30"/>
                  </a:cubicBezTo>
                  <a:cubicBezTo>
                    <a:pt x="47" y="206"/>
                    <a:pt x="99" y="990"/>
                    <a:pt x="80" y="1439"/>
                  </a:cubicBezTo>
                  <a:cubicBezTo>
                    <a:pt x="11" y="2801"/>
                    <a:pt x="1" y="4173"/>
                    <a:pt x="1" y="5537"/>
                  </a:cubicBezTo>
                  <a:cubicBezTo>
                    <a:pt x="16" y="10834"/>
                    <a:pt x="417" y="16169"/>
                    <a:pt x="1340" y="21392"/>
                  </a:cubicBezTo>
                  <a:cubicBezTo>
                    <a:pt x="2227" y="26366"/>
                    <a:pt x="3903" y="31510"/>
                    <a:pt x="7627" y="35085"/>
                  </a:cubicBezTo>
                  <a:cubicBezTo>
                    <a:pt x="7622" y="35206"/>
                    <a:pt x="7627" y="35323"/>
                    <a:pt x="7622" y="35444"/>
                  </a:cubicBezTo>
                  <a:cubicBezTo>
                    <a:pt x="7617" y="35594"/>
                    <a:pt x="7729" y="35667"/>
                    <a:pt x="7844" y="35667"/>
                  </a:cubicBezTo>
                  <a:cubicBezTo>
                    <a:pt x="7943" y="35667"/>
                    <a:pt x="8045" y="35612"/>
                    <a:pt x="8076" y="35504"/>
                  </a:cubicBezTo>
                  <a:cubicBezTo>
                    <a:pt x="8095" y="35520"/>
                    <a:pt x="8115" y="35537"/>
                    <a:pt x="8131" y="35556"/>
                  </a:cubicBezTo>
                  <a:cubicBezTo>
                    <a:pt x="8139" y="35563"/>
                    <a:pt x="8148" y="35566"/>
                    <a:pt x="8157" y="35566"/>
                  </a:cubicBezTo>
                  <a:cubicBezTo>
                    <a:pt x="8189" y="35566"/>
                    <a:pt x="8217" y="35528"/>
                    <a:pt x="8188" y="35499"/>
                  </a:cubicBezTo>
                  <a:cubicBezTo>
                    <a:pt x="8155" y="35462"/>
                    <a:pt x="8122" y="35424"/>
                    <a:pt x="8089" y="35393"/>
                  </a:cubicBezTo>
                  <a:cubicBezTo>
                    <a:pt x="8369" y="24771"/>
                    <a:pt x="5662" y="14418"/>
                    <a:pt x="2666" y="4319"/>
                  </a:cubicBezTo>
                  <a:cubicBezTo>
                    <a:pt x="2316" y="3138"/>
                    <a:pt x="2097" y="1706"/>
                    <a:pt x="1527" y="613"/>
                  </a:cubicBezTo>
                  <a:cubicBezTo>
                    <a:pt x="1383" y="329"/>
                    <a:pt x="1140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9"/>
            <p:cNvSpPr/>
            <p:nvPr/>
          </p:nvSpPr>
          <p:spPr>
            <a:xfrm>
              <a:off x="-4569950" y="-251100"/>
              <a:ext cx="139325" cy="724575"/>
            </a:xfrm>
            <a:custGeom>
              <a:avLst/>
              <a:gdLst/>
              <a:ahLst/>
              <a:cxnLst/>
              <a:rect l="l" t="t" r="r" b="b"/>
              <a:pathLst>
                <a:path w="5573" h="28983" extrusionOk="0">
                  <a:moveTo>
                    <a:pt x="44" y="1"/>
                  </a:moveTo>
                  <a:cubicBezTo>
                    <a:pt x="22" y="1"/>
                    <a:pt x="1" y="15"/>
                    <a:pt x="1" y="45"/>
                  </a:cubicBezTo>
                  <a:cubicBezTo>
                    <a:pt x="244" y="4803"/>
                    <a:pt x="1389" y="9506"/>
                    <a:pt x="2330" y="14161"/>
                  </a:cubicBezTo>
                  <a:cubicBezTo>
                    <a:pt x="2616" y="15571"/>
                    <a:pt x="2907" y="16978"/>
                    <a:pt x="3210" y="18383"/>
                  </a:cubicBezTo>
                  <a:cubicBezTo>
                    <a:pt x="2019" y="15091"/>
                    <a:pt x="1128" y="11752"/>
                    <a:pt x="158" y="8379"/>
                  </a:cubicBezTo>
                  <a:cubicBezTo>
                    <a:pt x="155" y="8370"/>
                    <a:pt x="149" y="8365"/>
                    <a:pt x="142" y="8365"/>
                  </a:cubicBezTo>
                  <a:cubicBezTo>
                    <a:pt x="131" y="8365"/>
                    <a:pt x="121" y="8375"/>
                    <a:pt x="123" y="8388"/>
                  </a:cubicBezTo>
                  <a:cubicBezTo>
                    <a:pt x="673" y="12209"/>
                    <a:pt x="1984" y="16044"/>
                    <a:pt x="3446" y="19604"/>
                  </a:cubicBezTo>
                  <a:cubicBezTo>
                    <a:pt x="3454" y="19622"/>
                    <a:pt x="3469" y="19630"/>
                    <a:pt x="3481" y="19640"/>
                  </a:cubicBezTo>
                  <a:cubicBezTo>
                    <a:pt x="4154" y="22754"/>
                    <a:pt x="4850" y="25862"/>
                    <a:pt x="5547" y="28974"/>
                  </a:cubicBezTo>
                  <a:cubicBezTo>
                    <a:pt x="5548" y="28980"/>
                    <a:pt x="5553" y="28983"/>
                    <a:pt x="5558" y="28983"/>
                  </a:cubicBezTo>
                  <a:cubicBezTo>
                    <a:pt x="5565" y="28983"/>
                    <a:pt x="5573" y="28977"/>
                    <a:pt x="5571" y="28968"/>
                  </a:cubicBezTo>
                  <a:cubicBezTo>
                    <a:pt x="5308" y="27531"/>
                    <a:pt x="5041" y="26096"/>
                    <a:pt x="4777" y="24661"/>
                  </a:cubicBezTo>
                  <a:cubicBezTo>
                    <a:pt x="4792" y="24653"/>
                    <a:pt x="4802" y="24638"/>
                    <a:pt x="4804" y="24620"/>
                  </a:cubicBezTo>
                  <a:cubicBezTo>
                    <a:pt x="5151" y="21524"/>
                    <a:pt x="4750" y="18120"/>
                    <a:pt x="3939" y="15118"/>
                  </a:cubicBezTo>
                  <a:cubicBezTo>
                    <a:pt x="3933" y="15095"/>
                    <a:pt x="3916" y="15085"/>
                    <a:pt x="3899" y="15085"/>
                  </a:cubicBezTo>
                  <a:cubicBezTo>
                    <a:pt x="3873" y="15085"/>
                    <a:pt x="3845" y="15107"/>
                    <a:pt x="3852" y="15142"/>
                  </a:cubicBezTo>
                  <a:cubicBezTo>
                    <a:pt x="4407" y="18178"/>
                    <a:pt x="4593" y="21110"/>
                    <a:pt x="4684" y="24171"/>
                  </a:cubicBezTo>
                  <a:cubicBezTo>
                    <a:pt x="4085" y="20947"/>
                    <a:pt x="3473" y="17726"/>
                    <a:pt x="2813" y="14512"/>
                  </a:cubicBezTo>
                  <a:cubicBezTo>
                    <a:pt x="2448" y="12729"/>
                    <a:pt x="2041" y="10947"/>
                    <a:pt x="1649" y="9159"/>
                  </a:cubicBezTo>
                  <a:cubicBezTo>
                    <a:pt x="1580" y="7174"/>
                    <a:pt x="1410" y="5172"/>
                    <a:pt x="1073" y="3218"/>
                  </a:cubicBezTo>
                  <a:cubicBezTo>
                    <a:pt x="1069" y="3198"/>
                    <a:pt x="1053" y="3189"/>
                    <a:pt x="1036" y="3189"/>
                  </a:cubicBezTo>
                  <a:cubicBezTo>
                    <a:pt x="1015" y="3189"/>
                    <a:pt x="992" y="3203"/>
                    <a:pt x="995" y="3228"/>
                  </a:cubicBezTo>
                  <a:cubicBezTo>
                    <a:pt x="1122" y="4735"/>
                    <a:pt x="1239" y="6241"/>
                    <a:pt x="1347" y="7745"/>
                  </a:cubicBezTo>
                  <a:cubicBezTo>
                    <a:pt x="806" y="5193"/>
                    <a:pt x="331" y="2631"/>
                    <a:pt x="93" y="45"/>
                  </a:cubicBezTo>
                  <a:cubicBezTo>
                    <a:pt x="90" y="16"/>
                    <a:pt x="67" y="1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9"/>
            <p:cNvSpPr/>
            <p:nvPr/>
          </p:nvSpPr>
          <p:spPr>
            <a:xfrm>
              <a:off x="-4528000" y="253050"/>
              <a:ext cx="90550" cy="195025"/>
            </a:xfrm>
            <a:custGeom>
              <a:avLst/>
              <a:gdLst/>
              <a:ahLst/>
              <a:cxnLst/>
              <a:rect l="l" t="t" r="r" b="b"/>
              <a:pathLst>
                <a:path w="3622" h="7801" extrusionOk="0">
                  <a:moveTo>
                    <a:pt x="27" y="0"/>
                  </a:moveTo>
                  <a:cubicBezTo>
                    <a:pt x="14" y="0"/>
                    <a:pt x="1" y="11"/>
                    <a:pt x="5" y="28"/>
                  </a:cubicBezTo>
                  <a:cubicBezTo>
                    <a:pt x="626" y="2645"/>
                    <a:pt x="1774" y="5666"/>
                    <a:pt x="3476" y="7774"/>
                  </a:cubicBezTo>
                  <a:cubicBezTo>
                    <a:pt x="3491" y="7792"/>
                    <a:pt x="3508" y="7800"/>
                    <a:pt x="3525" y="7800"/>
                  </a:cubicBezTo>
                  <a:cubicBezTo>
                    <a:pt x="3575" y="7800"/>
                    <a:pt x="3621" y="7735"/>
                    <a:pt x="3597" y="7681"/>
                  </a:cubicBezTo>
                  <a:cubicBezTo>
                    <a:pt x="3036" y="6464"/>
                    <a:pt x="2308" y="5324"/>
                    <a:pt x="1722" y="4115"/>
                  </a:cubicBezTo>
                  <a:cubicBezTo>
                    <a:pt x="1074" y="2780"/>
                    <a:pt x="574" y="1402"/>
                    <a:pt x="47" y="16"/>
                  </a:cubicBezTo>
                  <a:cubicBezTo>
                    <a:pt x="44" y="5"/>
                    <a:pt x="36" y="0"/>
                    <a:pt x="27" y="0"/>
                  </a:cubicBez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9"/>
            <p:cNvSpPr/>
            <p:nvPr/>
          </p:nvSpPr>
          <p:spPr>
            <a:xfrm>
              <a:off x="-4544975" y="158800"/>
              <a:ext cx="36975" cy="75625"/>
            </a:xfrm>
            <a:custGeom>
              <a:avLst/>
              <a:gdLst/>
              <a:ahLst/>
              <a:cxnLst/>
              <a:rect l="l" t="t" r="r" b="b"/>
              <a:pathLst>
                <a:path w="1479" h="3025" extrusionOk="0">
                  <a:moveTo>
                    <a:pt x="76" y="0"/>
                  </a:moveTo>
                  <a:cubicBezTo>
                    <a:pt x="37" y="0"/>
                    <a:pt x="1" y="30"/>
                    <a:pt x="17" y="78"/>
                  </a:cubicBezTo>
                  <a:cubicBezTo>
                    <a:pt x="352" y="1073"/>
                    <a:pt x="725" y="2111"/>
                    <a:pt x="1311" y="2990"/>
                  </a:cubicBezTo>
                  <a:cubicBezTo>
                    <a:pt x="1327" y="3014"/>
                    <a:pt x="1354" y="3024"/>
                    <a:pt x="1380" y="3024"/>
                  </a:cubicBezTo>
                  <a:cubicBezTo>
                    <a:pt x="1430" y="3024"/>
                    <a:pt x="1479" y="2987"/>
                    <a:pt x="1455" y="2930"/>
                  </a:cubicBezTo>
                  <a:cubicBezTo>
                    <a:pt x="1051" y="1953"/>
                    <a:pt x="539" y="1023"/>
                    <a:pt x="140" y="43"/>
                  </a:cubicBezTo>
                  <a:cubicBezTo>
                    <a:pt x="128" y="13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9"/>
            <p:cNvSpPr/>
            <p:nvPr/>
          </p:nvSpPr>
          <p:spPr>
            <a:xfrm>
              <a:off x="-4707075" y="-88600"/>
              <a:ext cx="283650" cy="664400"/>
            </a:xfrm>
            <a:custGeom>
              <a:avLst/>
              <a:gdLst/>
              <a:ahLst/>
              <a:cxnLst/>
              <a:rect l="l" t="t" r="r" b="b"/>
              <a:pathLst>
                <a:path w="11346" h="26576" extrusionOk="0">
                  <a:moveTo>
                    <a:pt x="458" y="1"/>
                  </a:moveTo>
                  <a:cubicBezTo>
                    <a:pt x="355" y="1"/>
                    <a:pt x="258" y="56"/>
                    <a:pt x="246" y="182"/>
                  </a:cubicBezTo>
                  <a:cubicBezTo>
                    <a:pt x="0" y="2470"/>
                    <a:pt x="701" y="4737"/>
                    <a:pt x="1290" y="6928"/>
                  </a:cubicBezTo>
                  <a:cubicBezTo>
                    <a:pt x="2028" y="9692"/>
                    <a:pt x="2890" y="12413"/>
                    <a:pt x="3878" y="15088"/>
                  </a:cubicBezTo>
                  <a:cubicBezTo>
                    <a:pt x="4732" y="17392"/>
                    <a:pt x="5608" y="19726"/>
                    <a:pt x="6737" y="21909"/>
                  </a:cubicBezTo>
                  <a:cubicBezTo>
                    <a:pt x="7674" y="23716"/>
                    <a:pt x="8876" y="25332"/>
                    <a:pt x="10706" y="26300"/>
                  </a:cubicBezTo>
                  <a:cubicBezTo>
                    <a:pt x="10723" y="26311"/>
                    <a:pt x="10743" y="26316"/>
                    <a:pt x="10762" y="26316"/>
                  </a:cubicBezTo>
                  <a:cubicBezTo>
                    <a:pt x="10779" y="26316"/>
                    <a:pt x="10796" y="26312"/>
                    <a:pt x="10811" y="26305"/>
                  </a:cubicBezTo>
                  <a:cubicBezTo>
                    <a:pt x="10817" y="26323"/>
                    <a:pt x="10817" y="26337"/>
                    <a:pt x="10823" y="26354"/>
                  </a:cubicBezTo>
                  <a:cubicBezTo>
                    <a:pt x="10848" y="26503"/>
                    <a:pt x="10974" y="26575"/>
                    <a:pt x="11094" y="26575"/>
                  </a:cubicBezTo>
                  <a:cubicBezTo>
                    <a:pt x="11224" y="26575"/>
                    <a:pt x="11346" y="26489"/>
                    <a:pt x="11315" y="26324"/>
                  </a:cubicBezTo>
                  <a:cubicBezTo>
                    <a:pt x="10482" y="21624"/>
                    <a:pt x="8943" y="17103"/>
                    <a:pt x="7052" y="12729"/>
                  </a:cubicBezTo>
                  <a:cubicBezTo>
                    <a:pt x="6091" y="10506"/>
                    <a:pt x="5048" y="8318"/>
                    <a:pt x="3973" y="6150"/>
                  </a:cubicBezTo>
                  <a:cubicBezTo>
                    <a:pt x="2978" y="4143"/>
                    <a:pt x="2119" y="1827"/>
                    <a:pt x="675" y="95"/>
                  </a:cubicBezTo>
                  <a:cubicBezTo>
                    <a:pt x="624" y="35"/>
                    <a:pt x="539" y="1"/>
                    <a:pt x="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9"/>
            <p:cNvSpPr/>
            <p:nvPr/>
          </p:nvSpPr>
          <p:spPr>
            <a:xfrm>
              <a:off x="-4674675" y="-1450"/>
              <a:ext cx="235850" cy="563875"/>
            </a:xfrm>
            <a:custGeom>
              <a:avLst/>
              <a:gdLst/>
              <a:ahLst/>
              <a:cxnLst/>
              <a:rect l="l" t="t" r="r" b="b"/>
              <a:pathLst>
                <a:path w="9434" h="22555" extrusionOk="0">
                  <a:moveTo>
                    <a:pt x="31" y="1"/>
                  </a:moveTo>
                  <a:cubicBezTo>
                    <a:pt x="16" y="1"/>
                    <a:pt x="0" y="14"/>
                    <a:pt x="5" y="33"/>
                  </a:cubicBezTo>
                  <a:cubicBezTo>
                    <a:pt x="1290" y="4021"/>
                    <a:pt x="2858" y="7923"/>
                    <a:pt x="4521" y="11787"/>
                  </a:cubicBezTo>
                  <a:cubicBezTo>
                    <a:pt x="3679" y="10417"/>
                    <a:pt x="2855" y="9048"/>
                    <a:pt x="2127" y="7586"/>
                  </a:cubicBezTo>
                  <a:cubicBezTo>
                    <a:pt x="2126" y="7585"/>
                    <a:pt x="2125" y="7584"/>
                    <a:pt x="2123" y="7584"/>
                  </a:cubicBezTo>
                  <a:cubicBezTo>
                    <a:pt x="2120" y="7584"/>
                    <a:pt x="2116" y="7588"/>
                    <a:pt x="2118" y="7592"/>
                  </a:cubicBezTo>
                  <a:cubicBezTo>
                    <a:pt x="2890" y="9612"/>
                    <a:pt x="3919" y="11719"/>
                    <a:pt x="5247" y="13460"/>
                  </a:cubicBezTo>
                  <a:cubicBezTo>
                    <a:pt x="6166" y="15561"/>
                    <a:pt x="7104" y="17653"/>
                    <a:pt x="8033" y="19743"/>
                  </a:cubicBezTo>
                  <a:cubicBezTo>
                    <a:pt x="6993" y="18335"/>
                    <a:pt x="5991" y="16922"/>
                    <a:pt x="5009" y="15469"/>
                  </a:cubicBezTo>
                  <a:cubicBezTo>
                    <a:pt x="5003" y="15460"/>
                    <a:pt x="4994" y="15456"/>
                    <a:pt x="4986" y="15456"/>
                  </a:cubicBezTo>
                  <a:cubicBezTo>
                    <a:pt x="4967" y="15456"/>
                    <a:pt x="4949" y="15478"/>
                    <a:pt x="4961" y="15501"/>
                  </a:cubicBezTo>
                  <a:cubicBezTo>
                    <a:pt x="5798" y="17196"/>
                    <a:pt x="6920" y="18853"/>
                    <a:pt x="8180" y="20263"/>
                  </a:cubicBezTo>
                  <a:cubicBezTo>
                    <a:pt x="8196" y="20280"/>
                    <a:pt x="8213" y="20287"/>
                    <a:pt x="8231" y="20287"/>
                  </a:cubicBezTo>
                  <a:cubicBezTo>
                    <a:pt x="8245" y="20287"/>
                    <a:pt x="8258" y="20283"/>
                    <a:pt x="8271" y="20278"/>
                  </a:cubicBezTo>
                  <a:cubicBezTo>
                    <a:pt x="8600" y="21020"/>
                    <a:pt x="8930" y="21762"/>
                    <a:pt x="9256" y="22504"/>
                  </a:cubicBezTo>
                  <a:cubicBezTo>
                    <a:pt x="9271" y="22540"/>
                    <a:pt x="9303" y="22555"/>
                    <a:pt x="9334" y="22555"/>
                  </a:cubicBezTo>
                  <a:cubicBezTo>
                    <a:pt x="9384" y="22555"/>
                    <a:pt x="9434" y="22514"/>
                    <a:pt x="9409" y="22455"/>
                  </a:cubicBezTo>
                  <a:cubicBezTo>
                    <a:pt x="8641" y="20641"/>
                    <a:pt x="7869" y="18830"/>
                    <a:pt x="7095" y="17021"/>
                  </a:cubicBezTo>
                  <a:cubicBezTo>
                    <a:pt x="6815" y="15291"/>
                    <a:pt x="6200" y="13543"/>
                    <a:pt x="5705" y="11872"/>
                  </a:cubicBezTo>
                  <a:cubicBezTo>
                    <a:pt x="5701" y="11859"/>
                    <a:pt x="5692" y="11853"/>
                    <a:pt x="5682" y="11853"/>
                  </a:cubicBezTo>
                  <a:cubicBezTo>
                    <a:pt x="5666" y="11853"/>
                    <a:pt x="5649" y="11867"/>
                    <a:pt x="5654" y="11888"/>
                  </a:cubicBezTo>
                  <a:cubicBezTo>
                    <a:pt x="5922" y="13091"/>
                    <a:pt x="6157" y="14359"/>
                    <a:pt x="6480" y="15580"/>
                  </a:cubicBezTo>
                  <a:cubicBezTo>
                    <a:pt x="6240" y="15019"/>
                    <a:pt x="6003" y="14459"/>
                    <a:pt x="5766" y="13898"/>
                  </a:cubicBezTo>
                  <a:cubicBezTo>
                    <a:pt x="5781" y="13870"/>
                    <a:pt x="5780" y="13837"/>
                    <a:pt x="5762" y="13810"/>
                  </a:cubicBezTo>
                  <a:cubicBezTo>
                    <a:pt x="5726" y="13751"/>
                    <a:pt x="5690" y="13693"/>
                    <a:pt x="5654" y="13635"/>
                  </a:cubicBezTo>
                  <a:cubicBezTo>
                    <a:pt x="4904" y="11870"/>
                    <a:pt x="4160" y="10105"/>
                    <a:pt x="3424" y="8337"/>
                  </a:cubicBezTo>
                  <a:cubicBezTo>
                    <a:pt x="3442" y="8334"/>
                    <a:pt x="3454" y="8318"/>
                    <a:pt x="3451" y="8300"/>
                  </a:cubicBezTo>
                  <a:cubicBezTo>
                    <a:pt x="3087" y="6009"/>
                    <a:pt x="2469" y="3789"/>
                    <a:pt x="1479" y="1687"/>
                  </a:cubicBezTo>
                  <a:cubicBezTo>
                    <a:pt x="1472" y="1674"/>
                    <a:pt x="1460" y="1668"/>
                    <a:pt x="1449" y="1668"/>
                  </a:cubicBezTo>
                  <a:cubicBezTo>
                    <a:pt x="1429" y="1668"/>
                    <a:pt x="1411" y="1683"/>
                    <a:pt x="1420" y="1706"/>
                  </a:cubicBezTo>
                  <a:cubicBezTo>
                    <a:pt x="2210" y="3795"/>
                    <a:pt x="2876" y="5913"/>
                    <a:pt x="3325" y="8101"/>
                  </a:cubicBezTo>
                  <a:cubicBezTo>
                    <a:pt x="2209" y="5418"/>
                    <a:pt x="1109" y="2727"/>
                    <a:pt x="54" y="17"/>
                  </a:cubicBezTo>
                  <a:cubicBezTo>
                    <a:pt x="50" y="5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9"/>
            <p:cNvSpPr/>
            <p:nvPr/>
          </p:nvSpPr>
          <p:spPr>
            <a:xfrm>
              <a:off x="-4571075" y="202850"/>
              <a:ext cx="25425" cy="55550"/>
            </a:xfrm>
            <a:custGeom>
              <a:avLst/>
              <a:gdLst/>
              <a:ahLst/>
              <a:cxnLst/>
              <a:rect l="l" t="t" r="r" b="b"/>
              <a:pathLst>
                <a:path w="1017" h="2222" extrusionOk="0">
                  <a:moveTo>
                    <a:pt x="34" y="0"/>
                  </a:moveTo>
                  <a:cubicBezTo>
                    <a:pt x="18" y="0"/>
                    <a:pt x="0" y="15"/>
                    <a:pt x="7" y="33"/>
                  </a:cubicBezTo>
                  <a:cubicBezTo>
                    <a:pt x="307" y="743"/>
                    <a:pt x="570" y="1466"/>
                    <a:pt x="865" y="2175"/>
                  </a:cubicBezTo>
                  <a:cubicBezTo>
                    <a:pt x="879" y="2207"/>
                    <a:pt x="906" y="2221"/>
                    <a:pt x="933" y="2221"/>
                  </a:cubicBezTo>
                  <a:cubicBezTo>
                    <a:pt x="975" y="2221"/>
                    <a:pt x="1017" y="2186"/>
                    <a:pt x="1001" y="2132"/>
                  </a:cubicBezTo>
                  <a:cubicBezTo>
                    <a:pt x="789" y="1403"/>
                    <a:pt x="434" y="666"/>
                    <a:pt x="54" y="11"/>
                  </a:cubicBezTo>
                  <a:cubicBezTo>
                    <a:pt x="49" y="3"/>
                    <a:pt x="42" y="0"/>
                    <a:pt x="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9"/>
            <p:cNvSpPr/>
            <p:nvPr/>
          </p:nvSpPr>
          <p:spPr>
            <a:xfrm>
              <a:off x="-4559900" y="451825"/>
              <a:ext cx="344325" cy="533025"/>
            </a:xfrm>
            <a:custGeom>
              <a:avLst/>
              <a:gdLst/>
              <a:ahLst/>
              <a:cxnLst/>
              <a:rect l="l" t="t" r="r" b="b"/>
              <a:pathLst>
                <a:path w="13773" h="21321" extrusionOk="0">
                  <a:moveTo>
                    <a:pt x="6887" y="1"/>
                  </a:moveTo>
                  <a:cubicBezTo>
                    <a:pt x="5347" y="1"/>
                    <a:pt x="163" y="1"/>
                    <a:pt x="81" y="583"/>
                  </a:cubicBezTo>
                  <a:cubicBezTo>
                    <a:pt x="0" y="1165"/>
                    <a:pt x="1968" y="19958"/>
                    <a:pt x="2817" y="20685"/>
                  </a:cubicBezTo>
                  <a:cubicBezTo>
                    <a:pt x="3540" y="21300"/>
                    <a:pt x="6239" y="21321"/>
                    <a:pt x="6887" y="21321"/>
                  </a:cubicBezTo>
                  <a:cubicBezTo>
                    <a:pt x="7535" y="21321"/>
                    <a:pt x="10235" y="21300"/>
                    <a:pt x="10956" y="20685"/>
                  </a:cubicBezTo>
                  <a:cubicBezTo>
                    <a:pt x="11806" y="19958"/>
                    <a:pt x="13772" y="1165"/>
                    <a:pt x="13692" y="583"/>
                  </a:cubicBezTo>
                  <a:cubicBezTo>
                    <a:pt x="13611" y="1"/>
                    <a:pt x="8426" y="1"/>
                    <a:pt x="6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DC9F8B75-5422-46A3-B150-B737288A8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514" y="1478399"/>
            <a:ext cx="1226970" cy="122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" name="Google Shape;1974;p59">
            <a:extLst>
              <a:ext uri="{FF2B5EF4-FFF2-40B4-BE49-F238E27FC236}">
                <a16:creationId xmlns:a16="http://schemas.microsoft.com/office/drawing/2014/main" id="{5906A20D-6D35-47DE-A05E-9567E297788E}"/>
              </a:ext>
            </a:extLst>
          </p:cNvPr>
          <p:cNvGrpSpPr/>
          <p:nvPr/>
        </p:nvGrpSpPr>
        <p:grpSpPr>
          <a:xfrm>
            <a:off x="7050171" y="2784386"/>
            <a:ext cx="1149771" cy="2484859"/>
            <a:chOff x="-4707075" y="-435475"/>
            <a:chExt cx="657200" cy="1420325"/>
          </a:xfrm>
        </p:grpSpPr>
        <p:sp>
          <p:nvSpPr>
            <p:cNvPr id="109" name="Google Shape;1975;p59">
              <a:extLst>
                <a:ext uri="{FF2B5EF4-FFF2-40B4-BE49-F238E27FC236}">
                  <a16:creationId xmlns:a16="http://schemas.microsoft.com/office/drawing/2014/main" id="{3AD638CA-9B37-4CB7-84B9-4227253C2868}"/>
                </a:ext>
              </a:extLst>
            </p:cNvPr>
            <p:cNvSpPr/>
            <p:nvPr/>
          </p:nvSpPr>
          <p:spPr>
            <a:xfrm>
              <a:off x="-4339500" y="-336625"/>
              <a:ext cx="179725" cy="942650"/>
            </a:xfrm>
            <a:custGeom>
              <a:avLst/>
              <a:gdLst/>
              <a:ahLst/>
              <a:cxnLst/>
              <a:rect l="l" t="t" r="r" b="b"/>
              <a:pathLst>
                <a:path w="7189" h="37706" extrusionOk="0">
                  <a:moveTo>
                    <a:pt x="6873" y="1"/>
                  </a:moveTo>
                  <a:cubicBezTo>
                    <a:pt x="6801" y="1"/>
                    <a:pt x="6730" y="26"/>
                    <a:pt x="6679" y="83"/>
                  </a:cubicBezTo>
                  <a:cubicBezTo>
                    <a:pt x="4789" y="2178"/>
                    <a:pt x="3786" y="4786"/>
                    <a:pt x="3090" y="7493"/>
                  </a:cubicBezTo>
                  <a:cubicBezTo>
                    <a:pt x="2255" y="10748"/>
                    <a:pt x="1643" y="14079"/>
                    <a:pt x="1158" y="17407"/>
                  </a:cubicBezTo>
                  <a:cubicBezTo>
                    <a:pt x="187" y="24016"/>
                    <a:pt x="0" y="30713"/>
                    <a:pt x="1377" y="37279"/>
                  </a:cubicBezTo>
                  <a:cubicBezTo>
                    <a:pt x="1369" y="37290"/>
                    <a:pt x="1363" y="37300"/>
                    <a:pt x="1359" y="37312"/>
                  </a:cubicBezTo>
                  <a:cubicBezTo>
                    <a:pt x="1243" y="37516"/>
                    <a:pt x="1424" y="37706"/>
                    <a:pt x="1603" y="37706"/>
                  </a:cubicBezTo>
                  <a:cubicBezTo>
                    <a:pt x="1683" y="37706"/>
                    <a:pt x="1762" y="37669"/>
                    <a:pt x="1815" y="37578"/>
                  </a:cubicBezTo>
                  <a:cubicBezTo>
                    <a:pt x="3212" y="35166"/>
                    <a:pt x="3463" y="31992"/>
                    <a:pt x="3842" y="29276"/>
                  </a:cubicBezTo>
                  <a:cubicBezTo>
                    <a:pt x="4280" y="26144"/>
                    <a:pt x="4630" y="23003"/>
                    <a:pt x="5000" y="19862"/>
                  </a:cubicBezTo>
                  <a:cubicBezTo>
                    <a:pt x="5756" y="13338"/>
                    <a:pt x="6478" y="6812"/>
                    <a:pt x="7170" y="283"/>
                  </a:cubicBezTo>
                  <a:cubicBezTo>
                    <a:pt x="7188" y="115"/>
                    <a:pt x="7028" y="1"/>
                    <a:pt x="6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76;p59">
              <a:extLst>
                <a:ext uri="{FF2B5EF4-FFF2-40B4-BE49-F238E27FC236}">
                  <a16:creationId xmlns:a16="http://schemas.microsoft.com/office/drawing/2014/main" id="{24C81933-2E4D-443F-8C27-6A762B44EC54}"/>
                </a:ext>
              </a:extLst>
            </p:cNvPr>
            <p:cNvSpPr/>
            <p:nvPr/>
          </p:nvSpPr>
          <p:spPr>
            <a:xfrm>
              <a:off x="-4310700" y="-120700"/>
              <a:ext cx="93875" cy="677725"/>
            </a:xfrm>
            <a:custGeom>
              <a:avLst/>
              <a:gdLst/>
              <a:ahLst/>
              <a:cxnLst/>
              <a:rect l="l" t="t" r="r" b="b"/>
              <a:pathLst>
                <a:path w="3755" h="27109" extrusionOk="0">
                  <a:moveTo>
                    <a:pt x="3689" y="1"/>
                  </a:moveTo>
                  <a:cubicBezTo>
                    <a:pt x="3663" y="1"/>
                    <a:pt x="3638" y="14"/>
                    <a:pt x="3632" y="43"/>
                  </a:cubicBezTo>
                  <a:cubicBezTo>
                    <a:pt x="2978" y="3657"/>
                    <a:pt x="2495" y="7310"/>
                    <a:pt x="2045" y="10960"/>
                  </a:cubicBezTo>
                  <a:cubicBezTo>
                    <a:pt x="2055" y="8796"/>
                    <a:pt x="1967" y="6624"/>
                    <a:pt x="1914" y="4468"/>
                  </a:cubicBezTo>
                  <a:cubicBezTo>
                    <a:pt x="1914" y="4428"/>
                    <a:pt x="1883" y="4409"/>
                    <a:pt x="1852" y="4409"/>
                  </a:cubicBezTo>
                  <a:cubicBezTo>
                    <a:pt x="1822" y="4409"/>
                    <a:pt x="1791" y="4428"/>
                    <a:pt x="1790" y="4468"/>
                  </a:cubicBezTo>
                  <a:cubicBezTo>
                    <a:pt x="1756" y="7281"/>
                    <a:pt x="1660" y="10120"/>
                    <a:pt x="1804" y="12931"/>
                  </a:cubicBezTo>
                  <a:cubicBezTo>
                    <a:pt x="1787" y="13058"/>
                    <a:pt x="1772" y="13185"/>
                    <a:pt x="1756" y="13312"/>
                  </a:cubicBezTo>
                  <a:cubicBezTo>
                    <a:pt x="1325" y="16896"/>
                    <a:pt x="841" y="20498"/>
                    <a:pt x="551" y="24105"/>
                  </a:cubicBezTo>
                  <a:cubicBezTo>
                    <a:pt x="286" y="20971"/>
                    <a:pt x="243" y="17838"/>
                    <a:pt x="355" y="14695"/>
                  </a:cubicBezTo>
                  <a:cubicBezTo>
                    <a:pt x="356" y="14673"/>
                    <a:pt x="340" y="14662"/>
                    <a:pt x="323" y="14662"/>
                  </a:cubicBezTo>
                  <a:cubicBezTo>
                    <a:pt x="305" y="14662"/>
                    <a:pt x="287" y="14673"/>
                    <a:pt x="285" y="14695"/>
                  </a:cubicBezTo>
                  <a:cubicBezTo>
                    <a:pt x="0" y="17986"/>
                    <a:pt x="104" y="21290"/>
                    <a:pt x="497" y="24567"/>
                  </a:cubicBezTo>
                  <a:cubicBezTo>
                    <a:pt x="499" y="24579"/>
                    <a:pt x="505" y="24590"/>
                    <a:pt x="514" y="24597"/>
                  </a:cubicBezTo>
                  <a:cubicBezTo>
                    <a:pt x="452" y="25416"/>
                    <a:pt x="397" y="26236"/>
                    <a:pt x="361" y="27054"/>
                  </a:cubicBezTo>
                  <a:cubicBezTo>
                    <a:pt x="359" y="27089"/>
                    <a:pt x="390" y="27109"/>
                    <a:pt x="419" y="27109"/>
                  </a:cubicBezTo>
                  <a:cubicBezTo>
                    <a:pt x="442" y="27109"/>
                    <a:pt x="463" y="27096"/>
                    <a:pt x="467" y="27069"/>
                  </a:cubicBezTo>
                  <a:cubicBezTo>
                    <a:pt x="732" y="25423"/>
                    <a:pt x="949" y="23770"/>
                    <a:pt x="1148" y="22113"/>
                  </a:cubicBezTo>
                  <a:cubicBezTo>
                    <a:pt x="1730" y="20319"/>
                    <a:pt x="2145" y="18405"/>
                    <a:pt x="2347" y="16548"/>
                  </a:cubicBezTo>
                  <a:cubicBezTo>
                    <a:pt x="2353" y="16502"/>
                    <a:pt x="2314" y="16477"/>
                    <a:pt x="2275" y="16477"/>
                  </a:cubicBezTo>
                  <a:cubicBezTo>
                    <a:pt x="2244" y="16477"/>
                    <a:pt x="2213" y="16493"/>
                    <a:pt x="2205" y="16528"/>
                  </a:cubicBezTo>
                  <a:cubicBezTo>
                    <a:pt x="1922" y="17784"/>
                    <a:pt x="1639" y="19042"/>
                    <a:pt x="1358" y="20302"/>
                  </a:cubicBezTo>
                  <a:cubicBezTo>
                    <a:pt x="1603" y="18123"/>
                    <a:pt x="1831" y="15943"/>
                    <a:pt x="2095" y="13770"/>
                  </a:cubicBezTo>
                  <a:cubicBezTo>
                    <a:pt x="2652" y="9203"/>
                    <a:pt x="3296" y="4639"/>
                    <a:pt x="3751" y="59"/>
                  </a:cubicBezTo>
                  <a:cubicBezTo>
                    <a:pt x="3755" y="22"/>
                    <a:pt x="3721" y="1"/>
                    <a:pt x="3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77;p59">
              <a:extLst>
                <a:ext uri="{FF2B5EF4-FFF2-40B4-BE49-F238E27FC236}">
                  <a16:creationId xmlns:a16="http://schemas.microsoft.com/office/drawing/2014/main" id="{E3C8084B-CC5D-48B8-BC21-7EE9539B646D}"/>
                </a:ext>
              </a:extLst>
            </p:cNvPr>
            <p:cNvSpPr/>
            <p:nvPr/>
          </p:nvSpPr>
          <p:spPr>
            <a:xfrm>
              <a:off x="-4213200" y="-245925"/>
              <a:ext cx="22200" cy="81575"/>
            </a:xfrm>
            <a:custGeom>
              <a:avLst/>
              <a:gdLst/>
              <a:ahLst/>
              <a:cxnLst/>
              <a:rect l="l" t="t" r="r" b="b"/>
              <a:pathLst>
                <a:path w="888" h="3263" extrusionOk="0">
                  <a:moveTo>
                    <a:pt x="842" y="1"/>
                  </a:moveTo>
                  <a:cubicBezTo>
                    <a:pt x="831" y="1"/>
                    <a:pt x="820" y="6"/>
                    <a:pt x="814" y="19"/>
                  </a:cubicBezTo>
                  <a:cubicBezTo>
                    <a:pt x="370" y="1016"/>
                    <a:pt x="142" y="2149"/>
                    <a:pt x="3" y="3228"/>
                  </a:cubicBezTo>
                  <a:cubicBezTo>
                    <a:pt x="1" y="3250"/>
                    <a:pt x="21" y="3262"/>
                    <a:pt x="41" y="3262"/>
                  </a:cubicBezTo>
                  <a:cubicBezTo>
                    <a:pt x="57" y="3262"/>
                    <a:pt x="72" y="3254"/>
                    <a:pt x="75" y="3237"/>
                  </a:cubicBezTo>
                  <a:cubicBezTo>
                    <a:pt x="286" y="2152"/>
                    <a:pt x="609" y="1116"/>
                    <a:pt x="882" y="48"/>
                  </a:cubicBezTo>
                  <a:cubicBezTo>
                    <a:pt x="888" y="22"/>
                    <a:pt x="864" y="1"/>
                    <a:pt x="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78;p59">
              <a:extLst>
                <a:ext uri="{FF2B5EF4-FFF2-40B4-BE49-F238E27FC236}">
                  <a16:creationId xmlns:a16="http://schemas.microsoft.com/office/drawing/2014/main" id="{90D4FA51-B647-48E3-944A-AE2A9A6E7C4B}"/>
                </a:ext>
              </a:extLst>
            </p:cNvPr>
            <p:cNvSpPr/>
            <p:nvPr/>
          </p:nvSpPr>
          <p:spPr>
            <a:xfrm>
              <a:off x="-4453400" y="-435475"/>
              <a:ext cx="129450" cy="994000"/>
            </a:xfrm>
            <a:custGeom>
              <a:avLst/>
              <a:gdLst/>
              <a:ahLst/>
              <a:cxnLst/>
              <a:rect l="l" t="t" r="r" b="b"/>
              <a:pathLst>
                <a:path w="5178" h="39760" extrusionOk="0">
                  <a:moveTo>
                    <a:pt x="3768" y="1"/>
                  </a:moveTo>
                  <a:cubicBezTo>
                    <a:pt x="3692" y="1"/>
                    <a:pt x="3620" y="35"/>
                    <a:pt x="3576" y="119"/>
                  </a:cubicBezTo>
                  <a:cubicBezTo>
                    <a:pt x="2112" y="2935"/>
                    <a:pt x="1632" y="6105"/>
                    <a:pt x="1165" y="9213"/>
                  </a:cubicBezTo>
                  <a:cubicBezTo>
                    <a:pt x="649" y="12656"/>
                    <a:pt x="305" y="16127"/>
                    <a:pt x="198" y="19612"/>
                  </a:cubicBezTo>
                  <a:cubicBezTo>
                    <a:pt x="1" y="26255"/>
                    <a:pt x="583" y="33191"/>
                    <a:pt x="2835" y="39493"/>
                  </a:cubicBezTo>
                  <a:cubicBezTo>
                    <a:pt x="2840" y="39629"/>
                    <a:pt x="2940" y="39760"/>
                    <a:pt x="3076" y="39760"/>
                  </a:cubicBezTo>
                  <a:cubicBezTo>
                    <a:pt x="3117" y="39760"/>
                    <a:pt x="3162" y="39748"/>
                    <a:pt x="3208" y="39720"/>
                  </a:cubicBezTo>
                  <a:cubicBezTo>
                    <a:pt x="4179" y="39120"/>
                    <a:pt x="4324" y="37752"/>
                    <a:pt x="4540" y="36730"/>
                  </a:cubicBezTo>
                  <a:cubicBezTo>
                    <a:pt x="4873" y="35133"/>
                    <a:pt x="5026" y="33505"/>
                    <a:pt x="5072" y="31877"/>
                  </a:cubicBezTo>
                  <a:cubicBezTo>
                    <a:pt x="5177" y="28302"/>
                    <a:pt x="4821" y="24722"/>
                    <a:pt x="4665" y="21155"/>
                  </a:cubicBezTo>
                  <a:cubicBezTo>
                    <a:pt x="4498" y="17477"/>
                    <a:pt x="4414" y="13800"/>
                    <a:pt x="4412" y="10123"/>
                  </a:cubicBezTo>
                  <a:cubicBezTo>
                    <a:pt x="4408" y="8360"/>
                    <a:pt x="4427" y="6596"/>
                    <a:pt x="4460" y="4836"/>
                  </a:cubicBezTo>
                  <a:cubicBezTo>
                    <a:pt x="4489" y="3263"/>
                    <a:pt x="4517" y="1717"/>
                    <a:pt x="4049" y="201"/>
                  </a:cubicBezTo>
                  <a:cubicBezTo>
                    <a:pt x="4011" y="85"/>
                    <a:pt x="3886" y="1"/>
                    <a:pt x="3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79;p59">
              <a:extLst>
                <a:ext uri="{FF2B5EF4-FFF2-40B4-BE49-F238E27FC236}">
                  <a16:creationId xmlns:a16="http://schemas.microsoft.com/office/drawing/2014/main" id="{B461B046-43CC-48D0-8D7F-35A2354F978D}"/>
                </a:ext>
              </a:extLst>
            </p:cNvPr>
            <p:cNvSpPr/>
            <p:nvPr/>
          </p:nvSpPr>
          <p:spPr>
            <a:xfrm>
              <a:off x="-4428600" y="-377400"/>
              <a:ext cx="84450" cy="890025"/>
            </a:xfrm>
            <a:custGeom>
              <a:avLst/>
              <a:gdLst/>
              <a:ahLst/>
              <a:cxnLst/>
              <a:rect l="l" t="t" r="r" b="b"/>
              <a:pathLst>
                <a:path w="3378" h="35601" extrusionOk="0">
                  <a:moveTo>
                    <a:pt x="2748" y="1"/>
                  </a:moveTo>
                  <a:cubicBezTo>
                    <a:pt x="2725" y="1"/>
                    <a:pt x="2701" y="16"/>
                    <a:pt x="2698" y="44"/>
                  </a:cubicBezTo>
                  <a:cubicBezTo>
                    <a:pt x="2192" y="4020"/>
                    <a:pt x="1837" y="8030"/>
                    <a:pt x="1629" y="12053"/>
                  </a:cubicBezTo>
                  <a:cubicBezTo>
                    <a:pt x="1420" y="10070"/>
                    <a:pt x="1288" y="8093"/>
                    <a:pt x="1369" y="6070"/>
                  </a:cubicBezTo>
                  <a:cubicBezTo>
                    <a:pt x="1369" y="6058"/>
                    <a:pt x="1360" y="6052"/>
                    <a:pt x="1351" y="6052"/>
                  </a:cubicBezTo>
                  <a:cubicBezTo>
                    <a:pt x="1341" y="6052"/>
                    <a:pt x="1332" y="6058"/>
                    <a:pt x="1331" y="6070"/>
                  </a:cubicBezTo>
                  <a:cubicBezTo>
                    <a:pt x="1159" y="8497"/>
                    <a:pt x="1165" y="11005"/>
                    <a:pt x="1569" y="13425"/>
                  </a:cubicBezTo>
                  <a:cubicBezTo>
                    <a:pt x="1331" y="19008"/>
                    <a:pt x="1384" y="24611"/>
                    <a:pt x="1783" y="30174"/>
                  </a:cubicBezTo>
                  <a:cubicBezTo>
                    <a:pt x="796" y="26156"/>
                    <a:pt x="252" y="22085"/>
                    <a:pt x="216" y="17932"/>
                  </a:cubicBezTo>
                  <a:cubicBezTo>
                    <a:pt x="216" y="17898"/>
                    <a:pt x="190" y="17881"/>
                    <a:pt x="164" y="17881"/>
                  </a:cubicBezTo>
                  <a:cubicBezTo>
                    <a:pt x="138" y="17881"/>
                    <a:pt x="111" y="17898"/>
                    <a:pt x="110" y="17932"/>
                  </a:cubicBezTo>
                  <a:cubicBezTo>
                    <a:pt x="1" y="22500"/>
                    <a:pt x="573" y="27086"/>
                    <a:pt x="1872" y="31470"/>
                  </a:cubicBezTo>
                  <a:cubicBezTo>
                    <a:pt x="1875" y="31476"/>
                    <a:pt x="1881" y="31477"/>
                    <a:pt x="1882" y="31483"/>
                  </a:cubicBezTo>
                  <a:cubicBezTo>
                    <a:pt x="1993" y="32839"/>
                    <a:pt x="2123" y="34193"/>
                    <a:pt x="2274" y="35543"/>
                  </a:cubicBezTo>
                  <a:cubicBezTo>
                    <a:pt x="2278" y="35581"/>
                    <a:pt x="2310" y="35601"/>
                    <a:pt x="2340" y="35601"/>
                  </a:cubicBezTo>
                  <a:cubicBezTo>
                    <a:pt x="2369" y="35601"/>
                    <a:pt x="2396" y="35582"/>
                    <a:pt x="2394" y="35543"/>
                  </a:cubicBezTo>
                  <a:cubicBezTo>
                    <a:pt x="2349" y="34739"/>
                    <a:pt x="2316" y="33937"/>
                    <a:pt x="2277" y="33134"/>
                  </a:cubicBezTo>
                  <a:cubicBezTo>
                    <a:pt x="2289" y="33117"/>
                    <a:pt x="2298" y="33099"/>
                    <a:pt x="2303" y="33080"/>
                  </a:cubicBezTo>
                  <a:cubicBezTo>
                    <a:pt x="3007" y="30064"/>
                    <a:pt x="3377" y="26772"/>
                    <a:pt x="3054" y="23685"/>
                  </a:cubicBezTo>
                  <a:cubicBezTo>
                    <a:pt x="3054" y="23665"/>
                    <a:pt x="3039" y="23656"/>
                    <a:pt x="3025" y="23656"/>
                  </a:cubicBezTo>
                  <a:cubicBezTo>
                    <a:pt x="3010" y="23656"/>
                    <a:pt x="2995" y="23665"/>
                    <a:pt x="2995" y="23685"/>
                  </a:cubicBezTo>
                  <a:cubicBezTo>
                    <a:pt x="2912" y="26533"/>
                    <a:pt x="2738" y="29268"/>
                    <a:pt x="2225" y="32055"/>
                  </a:cubicBezTo>
                  <a:cubicBezTo>
                    <a:pt x="2077" y="28743"/>
                    <a:pt x="1990" y="25436"/>
                    <a:pt x="1966" y="22132"/>
                  </a:cubicBezTo>
                  <a:cubicBezTo>
                    <a:pt x="2544" y="19224"/>
                    <a:pt x="2775" y="16185"/>
                    <a:pt x="2774" y="13247"/>
                  </a:cubicBezTo>
                  <a:cubicBezTo>
                    <a:pt x="2774" y="13229"/>
                    <a:pt x="2760" y="13220"/>
                    <a:pt x="2747" y="13220"/>
                  </a:cubicBezTo>
                  <a:cubicBezTo>
                    <a:pt x="2734" y="13220"/>
                    <a:pt x="2720" y="13229"/>
                    <a:pt x="2720" y="13247"/>
                  </a:cubicBezTo>
                  <a:cubicBezTo>
                    <a:pt x="2588" y="15848"/>
                    <a:pt x="2304" y="18399"/>
                    <a:pt x="1955" y="20960"/>
                  </a:cubicBezTo>
                  <a:cubicBezTo>
                    <a:pt x="1927" y="13988"/>
                    <a:pt x="2177" y="7025"/>
                    <a:pt x="2787" y="44"/>
                  </a:cubicBezTo>
                  <a:cubicBezTo>
                    <a:pt x="2790" y="15"/>
                    <a:pt x="277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80;p59">
              <a:extLst>
                <a:ext uri="{FF2B5EF4-FFF2-40B4-BE49-F238E27FC236}">
                  <a16:creationId xmlns:a16="http://schemas.microsoft.com/office/drawing/2014/main" id="{8636999D-6EBB-4D06-8D41-661763DA6E27}"/>
                </a:ext>
              </a:extLst>
            </p:cNvPr>
            <p:cNvSpPr/>
            <p:nvPr/>
          </p:nvSpPr>
          <p:spPr>
            <a:xfrm>
              <a:off x="-4297550" y="-202375"/>
              <a:ext cx="247675" cy="802875"/>
            </a:xfrm>
            <a:custGeom>
              <a:avLst/>
              <a:gdLst/>
              <a:ahLst/>
              <a:cxnLst/>
              <a:rect l="l" t="t" r="r" b="b"/>
              <a:pathLst>
                <a:path w="9907" h="32115" extrusionOk="0">
                  <a:moveTo>
                    <a:pt x="9232" y="0"/>
                  </a:moveTo>
                  <a:cubicBezTo>
                    <a:pt x="9120" y="0"/>
                    <a:pt x="9002" y="53"/>
                    <a:pt x="8941" y="145"/>
                  </a:cubicBezTo>
                  <a:cubicBezTo>
                    <a:pt x="5944" y="4630"/>
                    <a:pt x="4148" y="9754"/>
                    <a:pt x="2822" y="14954"/>
                  </a:cubicBezTo>
                  <a:cubicBezTo>
                    <a:pt x="1454" y="20307"/>
                    <a:pt x="86" y="25851"/>
                    <a:pt x="236" y="31409"/>
                  </a:cubicBezTo>
                  <a:cubicBezTo>
                    <a:pt x="185" y="31522"/>
                    <a:pt x="137" y="31634"/>
                    <a:pt x="86" y="31741"/>
                  </a:cubicBezTo>
                  <a:cubicBezTo>
                    <a:pt x="0" y="31937"/>
                    <a:pt x="162" y="32114"/>
                    <a:pt x="321" y="32114"/>
                  </a:cubicBezTo>
                  <a:cubicBezTo>
                    <a:pt x="393" y="32114"/>
                    <a:pt x="465" y="32077"/>
                    <a:pt x="511" y="31988"/>
                  </a:cubicBezTo>
                  <a:cubicBezTo>
                    <a:pt x="3093" y="27037"/>
                    <a:pt x="4851" y="21655"/>
                    <a:pt x="6327" y="16283"/>
                  </a:cubicBezTo>
                  <a:cubicBezTo>
                    <a:pt x="7060" y="13609"/>
                    <a:pt x="7717" y="10917"/>
                    <a:pt x="8351" y="8223"/>
                  </a:cubicBezTo>
                  <a:cubicBezTo>
                    <a:pt x="8964" y="5632"/>
                    <a:pt x="9906" y="2898"/>
                    <a:pt x="9501" y="215"/>
                  </a:cubicBezTo>
                  <a:cubicBezTo>
                    <a:pt x="9476" y="66"/>
                    <a:pt x="9357" y="0"/>
                    <a:pt x="9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81;p59">
              <a:extLst>
                <a:ext uri="{FF2B5EF4-FFF2-40B4-BE49-F238E27FC236}">
                  <a16:creationId xmlns:a16="http://schemas.microsoft.com/office/drawing/2014/main" id="{F233CBDF-A2E3-4550-842B-D21C4F566C91}"/>
                </a:ext>
              </a:extLst>
            </p:cNvPr>
            <p:cNvSpPr/>
            <p:nvPr/>
          </p:nvSpPr>
          <p:spPr>
            <a:xfrm>
              <a:off x="-4298475" y="-134100"/>
              <a:ext cx="219600" cy="741750"/>
            </a:xfrm>
            <a:custGeom>
              <a:avLst/>
              <a:gdLst/>
              <a:ahLst/>
              <a:cxnLst/>
              <a:rect l="l" t="t" r="r" b="b"/>
              <a:pathLst>
                <a:path w="8784" h="29670" extrusionOk="0">
                  <a:moveTo>
                    <a:pt x="8721" y="1"/>
                  </a:moveTo>
                  <a:cubicBezTo>
                    <a:pt x="8705" y="1"/>
                    <a:pt x="8690" y="8"/>
                    <a:pt x="8682" y="25"/>
                  </a:cubicBezTo>
                  <a:cubicBezTo>
                    <a:pt x="6503" y="4537"/>
                    <a:pt x="5030" y="9251"/>
                    <a:pt x="3806" y="14097"/>
                  </a:cubicBezTo>
                  <a:lnTo>
                    <a:pt x="3784" y="14189"/>
                  </a:lnTo>
                  <a:cubicBezTo>
                    <a:pt x="4122" y="12088"/>
                    <a:pt x="4547" y="10004"/>
                    <a:pt x="5057" y="7934"/>
                  </a:cubicBezTo>
                  <a:cubicBezTo>
                    <a:pt x="5069" y="7887"/>
                    <a:pt x="5031" y="7857"/>
                    <a:pt x="4994" y="7857"/>
                  </a:cubicBezTo>
                  <a:cubicBezTo>
                    <a:pt x="4970" y="7857"/>
                    <a:pt x="4946" y="7870"/>
                    <a:pt x="4938" y="7901"/>
                  </a:cubicBezTo>
                  <a:cubicBezTo>
                    <a:pt x="4291" y="10336"/>
                    <a:pt x="3821" y="12811"/>
                    <a:pt x="3501" y="15309"/>
                  </a:cubicBezTo>
                  <a:cubicBezTo>
                    <a:pt x="2998" y="17299"/>
                    <a:pt x="2500" y="19289"/>
                    <a:pt x="2005" y="21281"/>
                  </a:cubicBezTo>
                  <a:cubicBezTo>
                    <a:pt x="2099" y="20258"/>
                    <a:pt x="2186" y="19233"/>
                    <a:pt x="2322" y="18212"/>
                  </a:cubicBezTo>
                  <a:cubicBezTo>
                    <a:pt x="2325" y="18184"/>
                    <a:pt x="2300" y="18168"/>
                    <a:pt x="2276" y="18168"/>
                  </a:cubicBezTo>
                  <a:cubicBezTo>
                    <a:pt x="2257" y="18168"/>
                    <a:pt x="2239" y="18178"/>
                    <a:pt x="2235" y="18200"/>
                  </a:cubicBezTo>
                  <a:cubicBezTo>
                    <a:pt x="2018" y="19517"/>
                    <a:pt x="1828" y="20853"/>
                    <a:pt x="1779" y="22191"/>
                  </a:cubicBezTo>
                  <a:cubicBezTo>
                    <a:pt x="1169" y="24659"/>
                    <a:pt x="575" y="27129"/>
                    <a:pt x="8" y="29608"/>
                  </a:cubicBezTo>
                  <a:cubicBezTo>
                    <a:pt x="0" y="29645"/>
                    <a:pt x="30" y="29670"/>
                    <a:pt x="59" y="29670"/>
                  </a:cubicBezTo>
                  <a:cubicBezTo>
                    <a:pt x="79" y="29670"/>
                    <a:pt x="97" y="29659"/>
                    <a:pt x="104" y="29635"/>
                  </a:cubicBezTo>
                  <a:cubicBezTo>
                    <a:pt x="945" y="26589"/>
                    <a:pt x="1740" y="23532"/>
                    <a:pt x="2519" y="20472"/>
                  </a:cubicBezTo>
                  <a:cubicBezTo>
                    <a:pt x="3541" y="18178"/>
                    <a:pt x="4574" y="15882"/>
                    <a:pt x="5511" y="13553"/>
                  </a:cubicBezTo>
                  <a:cubicBezTo>
                    <a:pt x="5532" y="13502"/>
                    <a:pt x="5479" y="13459"/>
                    <a:pt x="5432" y="13459"/>
                  </a:cubicBezTo>
                  <a:cubicBezTo>
                    <a:pt x="5408" y="13459"/>
                    <a:pt x="5386" y="13470"/>
                    <a:pt x="5375" y="13495"/>
                  </a:cubicBezTo>
                  <a:cubicBezTo>
                    <a:pt x="4435" y="15551"/>
                    <a:pt x="3571" y="17645"/>
                    <a:pt x="2708" y="19735"/>
                  </a:cubicBezTo>
                  <a:cubicBezTo>
                    <a:pt x="3158" y="17959"/>
                    <a:pt x="3607" y="16183"/>
                    <a:pt x="4055" y="14405"/>
                  </a:cubicBezTo>
                  <a:cubicBezTo>
                    <a:pt x="4468" y="12759"/>
                    <a:pt x="4878" y="11114"/>
                    <a:pt x="5352" y="9487"/>
                  </a:cubicBezTo>
                  <a:cubicBezTo>
                    <a:pt x="6220" y="8000"/>
                    <a:pt x="7036" y="6492"/>
                    <a:pt x="7978" y="5047"/>
                  </a:cubicBezTo>
                  <a:cubicBezTo>
                    <a:pt x="8004" y="5010"/>
                    <a:pt x="7969" y="4975"/>
                    <a:pt x="7935" y="4975"/>
                  </a:cubicBezTo>
                  <a:cubicBezTo>
                    <a:pt x="7920" y="4975"/>
                    <a:pt x="7905" y="4981"/>
                    <a:pt x="7895" y="4997"/>
                  </a:cubicBezTo>
                  <a:cubicBezTo>
                    <a:pt x="6997" y="6295"/>
                    <a:pt x="6141" y="7657"/>
                    <a:pt x="5467" y="9094"/>
                  </a:cubicBezTo>
                  <a:cubicBezTo>
                    <a:pt x="5633" y="8537"/>
                    <a:pt x="5807" y="7984"/>
                    <a:pt x="5994" y="7434"/>
                  </a:cubicBezTo>
                  <a:cubicBezTo>
                    <a:pt x="6841" y="4946"/>
                    <a:pt x="7887" y="2536"/>
                    <a:pt x="8772" y="63"/>
                  </a:cubicBezTo>
                  <a:cubicBezTo>
                    <a:pt x="8783" y="28"/>
                    <a:pt x="8751" y="1"/>
                    <a:pt x="8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82;p59">
              <a:extLst>
                <a:ext uri="{FF2B5EF4-FFF2-40B4-BE49-F238E27FC236}">
                  <a16:creationId xmlns:a16="http://schemas.microsoft.com/office/drawing/2014/main" id="{9833D596-3145-446C-8E2C-E9C616E995E3}"/>
                </a:ext>
              </a:extLst>
            </p:cNvPr>
            <p:cNvSpPr/>
            <p:nvPr/>
          </p:nvSpPr>
          <p:spPr>
            <a:xfrm>
              <a:off x="-4599750" y="-345775"/>
              <a:ext cx="209225" cy="891700"/>
            </a:xfrm>
            <a:custGeom>
              <a:avLst/>
              <a:gdLst/>
              <a:ahLst/>
              <a:cxnLst/>
              <a:rect l="l" t="t" r="r" b="b"/>
              <a:pathLst>
                <a:path w="8369" h="35668" extrusionOk="0">
                  <a:moveTo>
                    <a:pt x="798" y="0"/>
                  </a:moveTo>
                  <a:cubicBezTo>
                    <a:pt x="740" y="0"/>
                    <a:pt x="680" y="9"/>
                    <a:pt x="617" y="30"/>
                  </a:cubicBezTo>
                  <a:cubicBezTo>
                    <a:pt x="47" y="206"/>
                    <a:pt x="99" y="990"/>
                    <a:pt x="80" y="1439"/>
                  </a:cubicBezTo>
                  <a:cubicBezTo>
                    <a:pt x="11" y="2801"/>
                    <a:pt x="1" y="4173"/>
                    <a:pt x="1" y="5537"/>
                  </a:cubicBezTo>
                  <a:cubicBezTo>
                    <a:pt x="16" y="10834"/>
                    <a:pt x="417" y="16169"/>
                    <a:pt x="1340" y="21392"/>
                  </a:cubicBezTo>
                  <a:cubicBezTo>
                    <a:pt x="2227" y="26366"/>
                    <a:pt x="3903" y="31510"/>
                    <a:pt x="7627" y="35085"/>
                  </a:cubicBezTo>
                  <a:cubicBezTo>
                    <a:pt x="7622" y="35206"/>
                    <a:pt x="7627" y="35323"/>
                    <a:pt x="7622" y="35444"/>
                  </a:cubicBezTo>
                  <a:cubicBezTo>
                    <a:pt x="7617" y="35594"/>
                    <a:pt x="7729" y="35667"/>
                    <a:pt x="7844" y="35667"/>
                  </a:cubicBezTo>
                  <a:cubicBezTo>
                    <a:pt x="7943" y="35667"/>
                    <a:pt x="8045" y="35612"/>
                    <a:pt x="8076" y="35504"/>
                  </a:cubicBezTo>
                  <a:cubicBezTo>
                    <a:pt x="8095" y="35520"/>
                    <a:pt x="8115" y="35537"/>
                    <a:pt x="8131" y="35556"/>
                  </a:cubicBezTo>
                  <a:cubicBezTo>
                    <a:pt x="8139" y="35563"/>
                    <a:pt x="8148" y="35566"/>
                    <a:pt x="8157" y="35566"/>
                  </a:cubicBezTo>
                  <a:cubicBezTo>
                    <a:pt x="8189" y="35566"/>
                    <a:pt x="8217" y="35528"/>
                    <a:pt x="8188" y="35499"/>
                  </a:cubicBezTo>
                  <a:cubicBezTo>
                    <a:pt x="8155" y="35462"/>
                    <a:pt x="8122" y="35424"/>
                    <a:pt x="8089" y="35393"/>
                  </a:cubicBezTo>
                  <a:cubicBezTo>
                    <a:pt x="8369" y="24771"/>
                    <a:pt x="5662" y="14418"/>
                    <a:pt x="2666" y="4319"/>
                  </a:cubicBezTo>
                  <a:cubicBezTo>
                    <a:pt x="2316" y="3138"/>
                    <a:pt x="2097" y="1706"/>
                    <a:pt x="1527" y="613"/>
                  </a:cubicBezTo>
                  <a:cubicBezTo>
                    <a:pt x="1383" y="329"/>
                    <a:pt x="1140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83;p59">
              <a:extLst>
                <a:ext uri="{FF2B5EF4-FFF2-40B4-BE49-F238E27FC236}">
                  <a16:creationId xmlns:a16="http://schemas.microsoft.com/office/drawing/2014/main" id="{B9772ACA-68CA-4A99-94A5-67F39A5BDCDA}"/>
                </a:ext>
              </a:extLst>
            </p:cNvPr>
            <p:cNvSpPr/>
            <p:nvPr/>
          </p:nvSpPr>
          <p:spPr>
            <a:xfrm>
              <a:off x="-4569950" y="-251100"/>
              <a:ext cx="139325" cy="724575"/>
            </a:xfrm>
            <a:custGeom>
              <a:avLst/>
              <a:gdLst/>
              <a:ahLst/>
              <a:cxnLst/>
              <a:rect l="l" t="t" r="r" b="b"/>
              <a:pathLst>
                <a:path w="5573" h="28983" extrusionOk="0">
                  <a:moveTo>
                    <a:pt x="44" y="1"/>
                  </a:moveTo>
                  <a:cubicBezTo>
                    <a:pt x="22" y="1"/>
                    <a:pt x="1" y="15"/>
                    <a:pt x="1" y="45"/>
                  </a:cubicBezTo>
                  <a:cubicBezTo>
                    <a:pt x="244" y="4803"/>
                    <a:pt x="1389" y="9506"/>
                    <a:pt x="2330" y="14161"/>
                  </a:cubicBezTo>
                  <a:cubicBezTo>
                    <a:pt x="2616" y="15571"/>
                    <a:pt x="2907" y="16978"/>
                    <a:pt x="3210" y="18383"/>
                  </a:cubicBezTo>
                  <a:cubicBezTo>
                    <a:pt x="2019" y="15091"/>
                    <a:pt x="1128" y="11752"/>
                    <a:pt x="158" y="8379"/>
                  </a:cubicBezTo>
                  <a:cubicBezTo>
                    <a:pt x="155" y="8370"/>
                    <a:pt x="149" y="8365"/>
                    <a:pt x="142" y="8365"/>
                  </a:cubicBezTo>
                  <a:cubicBezTo>
                    <a:pt x="131" y="8365"/>
                    <a:pt x="121" y="8375"/>
                    <a:pt x="123" y="8388"/>
                  </a:cubicBezTo>
                  <a:cubicBezTo>
                    <a:pt x="673" y="12209"/>
                    <a:pt x="1984" y="16044"/>
                    <a:pt x="3446" y="19604"/>
                  </a:cubicBezTo>
                  <a:cubicBezTo>
                    <a:pt x="3454" y="19622"/>
                    <a:pt x="3469" y="19630"/>
                    <a:pt x="3481" y="19640"/>
                  </a:cubicBezTo>
                  <a:cubicBezTo>
                    <a:pt x="4154" y="22754"/>
                    <a:pt x="4850" y="25862"/>
                    <a:pt x="5547" y="28974"/>
                  </a:cubicBezTo>
                  <a:cubicBezTo>
                    <a:pt x="5548" y="28980"/>
                    <a:pt x="5553" y="28983"/>
                    <a:pt x="5558" y="28983"/>
                  </a:cubicBezTo>
                  <a:cubicBezTo>
                    <a:pt x="5565" y="28983"/>
                    <a:pt x="5573" y="28977"/>
                    <a:pt x="5571" y="28968"/>
                  </a:cubicBezTo>
                  <a:cubicBezTo>
                    <a:pt x="5308" y="27531"/>
                    <a:pt x="5041" y="26096"/>
                    <a:pt x="4777" y="24661"/>
                  </a:cubicBezTo>
                  <a:cubicBezTo>
                    <a:pt x="4792" y="24653"/>
                    <a:pt x="4802" y="24638"/>
                    <a:pt x="4804" y="24620"/>
                  </a:cubicBezTo>
                  <a:cubicBezTo>
                    <a:pt x="5151" y="21524"/>
                    <a:pt x="4750" y="18120"/>
                    <a:pt x="3939" y="15118"/>
                  </a:cubicBezTo>
                  <a:cubicBezTo>
                    <a:pt x="3933" y="15095"/>
                    <a:pt x="3916" y="15085"/>
                    <a:pt x="3899" y="15085"/>
                  </a:cubicBezTo>
                  <a:cubicBezTo>
                    <a:pt x="3873" y="15085"/>
                    <a:pt x="3845" y="15107"/>
                    <a:pt x="3852" y="15142"/>
                  </a:cubicBezTo>
                  <a:cubicBezTo>
                    <a:pt x="4407" y="18178"/>
                    <a:pt x="4593" y="21110"/>
                    <a:pt x="4684" y="24171"/>
                  </a:cubicBezTo>
                  <a:cubicBezTo>
                    <a:pt x="4085" y="20947"/>
                    <a:pt x="3473" y="17726"/>
                    <a:pt x="2813" y="14512"/>
                  </a:cubicBezTo>
                  <a:cubicBezTo>
                    <a:pt x="2448" y="12729"/>
                    <a:pt x="2041" y="10947"/>
                    <a:pt x="1649" y="9159"/>
                  </a:cubicBezTo>
                  <a:cubicBezTo>
                    <a:pt x="1580" y="7174"/>
                    <a:pt x="1410" y="5172"/>
                    <a:pt x="1073" y="3218"/>
                  </a:cubicBezTo>
                  <a:cubicBezTo>
                    <a:pt x="1069" y="3198"/>
                    <a:pt x="1053" y="3189"/>
                    <a:pt x="1036" y="3189"/>
                  </a:cubicBezTo>
                  <a:cubicBezTo>
                    <a:pt x="1015" y="3189"/>
                    <a:pt x="992" y="3203"/>
                    <a:pt x="995" y="3228"/>
                  </a:cubicBezTo>
                  <a:cubicBezTo>
                    <a:pt x="1122" y="4735"/>
                    <a:pt x="1239" y="6241"/>
                    <a:pt x="1347" y="7745"/>
                  </a:cubicBezTo>
                  <a:cubicBezTo>
                    <a:pt x="806" y="5193"/>
                    <a:pt x="331" y="2631"/>
                    <a:pt x="93" y="45"/>
                  </a:cubicBezTo>
                  <a:cubicBezTo>
                    <a:pt x="90" y="16"/>
                    <a:pt x="67" y="1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84;p59">
              <a:extLst>
                <a:ext uri="{FF2B5EF4-FFF2-40B4-BE49-F238E27FC236}">
                  <a16:creationId xmlns:a16="http://schemas.microsoft.com/office/drawing/2014/main" id="{A7750976-6CD2-4817-A4EB-CD27F18A4975}"/>
                </a:ext>
              </a:extLst>
            </p:cNvPr>
            <p:cNvSpPr/>
            <p:nvPr/>
          </p:nvSpPr>
          <p:spPr>
            <a:xfrm>
              <a:off x="-4528000" y="253050"/>
              <a:ext cx="90550" cy="195025"/>
            </a:xfrm>
            <a:custGeom>
              <a:avLst/>
              <a:gdLst/>
              <a:ahLst/>
              <a:cxnLst/>
              <a:rect l="l" t="t" r="r" b="b"/>
              <a:pathLst>
                <a:path w="3622" h="7801" extrusionOk="0">
                  <a:moveTo>
                    <a:pt x="27" y="0"/>
                  </a:moveTo>
                  <a:cubicBezTo>
                    <a:pt x="14" y="0"/>
                    <a:pt x="1" y="11"/>
                    <a:pt x="5" y="28"/>
                  </a:cubicBezTo>
                  <a:cubicBezTo>
                    <a:pt x="626" y="2645"/>
                    <a:pt x="1774" y="5666"/>
                    <a:pt x="3476" y="7774"/>
                  </a:cubicBezTo>
                  <a:cubicBezTo>
                    <a:pt x="3491" y="7792"/>
                    <a:pt x="3508" y="7800"/>
                    <a:pt x="3525" y="7800"/>
                  </a:cubicBezTo>
                  <a:cubicBezTo>
                    <a:pt x="3575" y="7800"/>
                    <a:pt x="3621" y="7735"/>
                    <a:pt x="3597" y="7681"/>
                  </a:cubicBezTo>
                  <a:cubicBezTo>
                    <a:pt x="3036" y="6464"/>
                    <a:pt x="2308" y="5324"/>
                    <a:pt x="1722" y="4115"/>
                  </a:cubicBezTo>
                  <a:cubicBezTo>
                    <a:pt x="1074" y="2780"/>
                    <a:pt x="574" y="1402"/>
                    <a:pt x="47" y="16"/>
                  </a:cubicBezTo>
                  <a:cubicBezTo>
                    <a:pt x="44" y="5"/>
                    <a:pt x="36" y="0"/>
                    <a:pt x="27" y="0"/>
                  </a:cubicBez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85;p59">
              <a:extLst>
                <a:ext uri="{FF2B5EF4-FFF2-40B4-BE49-F238E27FC236}">
                  <a16:creationId xmlns:a16="http://schemas.microsoft.com/office/drawing/2014/main" id="{48221B98-F10E-4622-9CBD-A3B6BD050674}"/>
                </a:ext>
              </a:extLst>
            </p:cNvPr>
            <p:cNvSpPr/>
            <p:nvPr/>
          </p:nvSpPr>
          <p:spPr>
            <a:xfrm>
              <a:off x="-4544975" y="158800"/>
              <a:ext cx="36975" cy="75625"/>
            </a:xfrm>
            <a:custGeom>
              <a:avLst/>
              <a:gdLst/>
              <a:ahLst/>
              <a:cxnLst/>
              <a:rect l="l" t="t" r="r" b="b"/>
              <a:pathLst>
                <a:path w="1479" h="3025" extrusionOk="0">
                  <a:moveTo>
                    <a:pt x="76" y="0"/>
                  </a:moveTo>
                  <a:cubicBezTo>
                    <a:pt x="37" y="0"/>
                    <a:pt x="1" y="30"/>
                    <a:pt x="17" y="78"/>
                  </a:cubicBezTo>
                  <a:cubicBezTo>
                    <a:pt x="352" y="1073"/>
                    <a:pt x="725" y="2111"/>
                    <a:pt x="1311" y="2990"/>
                  </a:cubicBezTo>
                  <a:cubicBezTo>
                    <a:pt x="1327" y="3014"/>
                    <a:pt x="1354" y="3024"/>
                    <a:pt x="1380" y="3024"/>
                  </a:cubicBezTo>
                  <a:cubicBezTo>
                    <a:pt x="1430" y="3024"/>
                    <a:pt x="1479" y="2987"/>
                    <a:pt x="1455" y="2930"/>
                  </a:cubicBezTo>
                  <a:cubicBezTo>
                    <a:pt x="1051" y="1953"/>
                    <a:pt x="539" y="1023"/>
                    <a:pt x="140" y="43"/>
                  </a:cubicBezTo>
                  <a:cubicBezTo>
                    <a:pt x="128" y="13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86;p59">
              <a:extLst>
                <a:ext uri="{FF2B5EF4-FFF2-40B4-BE49-F238E27FC236}">
                  <a16:creationId xmlns:a16="http://schemas.microsoft.com/office/drawing/2014/main" id="{B82ABF95-460C-4BD4-93BD-23BA934D3A77}"/>
                </a:ext>
              </a:extLst>
            </p:cNvPr>
            <p:cNvSpPr/>
            <p:nvPr/>
          </p:nvSpPr>
          <p:spPr>
            <a:xfrm>
              <a:off x="-4707075" y="-88600"/>
              <a:ext cx="283650" cy="664400"/>
            </a:xfrm>
            <a:custGeom>
              <a:avLst/>
              <a:gdLst/>
              <a:ahLst/>
              <a:cxnLst/>
              <a:rect l="l" t="t" r="r" b="b"/>
              <a:pathLst>
                <a:path w="11346" h="26576" extrusionOk="0">
                  <a:moveTo>
                    <a:pt x="458" y="1"/>
                  </a:moveTo>
                  <a:cubicBezTo>
                    <a:pt x="355" y="1"/>
                    <a:pt x="258" y="56"/>
                    <a:pt x="246" y="182"/>
                  </a:cubicBezTo>
                  <a:cubicBezTo>
                    <a:pt x="0" y="2470"/>
                    <a:pt x="701" y="4737"/>
                    <a:pt x="1290" y="6928"/>
                  </a:cubicBezTo>
                  <a:cubicBezTo>
                    <a:pt x="2028" y="9692"/>
                    <a:pt x="2890" y="12413"/>
                    <a:pt x="3878" y="15088"/>
                  </a:cubicBezTo>
                  <a:cubicBezTo>
                    <a:pt x="4732" y="17392"/>
                    <a:pt x="5608" y="19726"/>
                    <a:pt x="6737" y="21909"/>
                  </a:cubicBezTo>
                  <a:cubicBezTo>
                    <a:pt x="7674" y="23716"/>
                    <a:pt x="8876" y="25332"/>
                    <a:pt x="10706" y="26300"/>
                  </a:cubicBezTo>
                  <a:cubicBezTo>
                    <a:pt x="10723" y="26311"/>
                    <a:pt x="10743" y="26316"/>
                    <a:pt x="10762" y="26316"/>
                  </a:cubicBezTo>
                  <a:cubicBezTo>
                    <a:pt x="10779" y="26316"/>
                    <a:pt x="10796" y="26312"/>
                    <a:pt x="10811" y="26305"/>
                  </a:cubicBezTo>
                  <a:cubicBezTo>
                    <a:pt x="10817" y="26323"/>
                    <a:pt x="10817" y="26337"/>
                    <a:pt x="10823" y="26354"/>
                  </a:cubicBezTo>
                  <a:cubicBezTo>
                    <a:pt x="10848" y="26503"/>
                    <a:pt x="10974" y="26575"/>
                    <a:pt x="11094" y="26575"/>
                  </a:cubicBezTo>
                  <a:cubicBezTo>
                    <a:pt x="11224" y="26575"/>
                    <a:pt x="11346" y="26489"/>
                    <a:pt x="11315" y="26324"/>
                  </a:cubicBezTo>
                  <a:cubicBezTo>
                    <a:pt x="10482" y="21624"/>
                    <a:pt x="8943" y="17103"/>
                    <a:pt x="7052" y="12729"/>
                  </a:cubicBezTo>
                  <a:cubicBezTo>
                    <a:pt x="6091" y="10506"/>
                    <a:pt x="5048" y="8318"/>
                    <a:pt x="3973" y="6150"/>
                  </a:cubicBezTo>
                  <a:cubicBezTo>
                    <a:pt x="2978" y="4143"/>
                    <a:pt x="2119" y="1827"/>
                    <a:pt x="675" y="95"/>
                  </a:cubicBezTo>
                  <a:cubicBezTo>
                    <a:pt x="624" y="35"/>
                    <a:pt x="539" y="1"/>
                    <a:pt x="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87;p59">
              <a:extLst>
                <a:ext uri="{FF2B5EF4-FFF2-40B4-BE49-F238E27FC236}">
                  <a16:creationId xmlns:a16="http://schemas.microsoft.com/office/drawing/2014/main" id="{F0D470A8-7641-4886-B9D4-3378227A83FD}"/>
                </a:ext>
              </a:extLst>
            </p:cNvPr>
            <p:cNvSpPr/>
            <p:nvPr/>
          </p:nvSpPr>
          <p:spPr>
            <a:xfrm>
              <a:off x="-4674675" y="-1450"/>
              <a:ext cx="235850" cy="563875"/>
            </a:xfrm>
            <a:custGeom>
              <a:avLst/>
              <a:gdLst/>
              <a:ahLst/>
              <a:cxnLst/>
              <a:rect l="l" t="t" r="r" b="b"/>
              <a:pathLst>
                <a:path w="9434" h="22555" extrusionOk="0">
                  <a:moveTo>
                    <a:pt x="31" y="1"/>
                  </a:moveTo>
                  <a:cubicBezTo>
                    <a:pt x="16" y="1"/>
                    <a:pt x="0" y="14"/>
                    <a:pt x="5" y="33"/>
                  </a:cubicBezTo>
                  <a:cubicBezTo>
                    <a:pt x="1290" y="4021"/>
                    <a:pt x="2858" y="7923"/>
                    <a:pt x="4521" y="11787"/>
                  </a:cubicBezTo>
                  <a:cubicBezTo>
                    <a:pt x="3679" y="10417"/>
                    <a:pt x="2855" y="9048"/>
                    <a:pt x="2127" y="7586"/>
                  </a:cubicBezTo>
                  <a:cubicBezTo>
                    <a:pt x="2126" y="7585"/>
                    <a:pt x="2125" y="7584"/>
                    <a:pt x="2123" y="7584"/>
                  </a:cubicBezTo>
                  <a:cubicBezTo>
                    <a:pt x="2120" y="7584"/>
                    <a:pt x="2116" y="7588"/>
                    <a:pt x="2118" y="7592"/>
                  </a:cubicBezTo>
                  <a:cubicBezTo>
                    <a:pt x="2890" y="9612"/>
                    <a:pt x="3919" y="11719"/>
                    <a:pt x="5247" y="13460"/>
                  </a:cubicBezTo>
                  <a:cubicBezTo>
                    <a:pt x="6166" y="15561"/>
                    <a:pt x="7104" y="17653"/>
                    <a:pt x="8033" y="19743"/>
                  </a:cubicBezTo>
                  <a:cubicBezTo>
                    <a:pt x="6993" y="18335"/>
                    <a:pt x="5991" y="16922"/>
                    <a:pt x="5009" y="15469"/>
                  </a:cubicBezTo>
                  <a:cubicBezTo>
                    <a:pt x="5003" y="15460"/>
                    <a:pt x="4994" y="15456"/>
                    <a:pt x="4986" y="15456"/>
                  </a:cubicBezTo>
                  <a:cubicBezTo>
                    <a:pt x="4967" y="15456"/>
                    <a:pt x="4949" y="15478"/>
                    <a:pt x="4961" y="15501"/>
                  </a:cubicBezTo>
                  <a:cubicBezTo>
                    <a:pt x="5798" y="17196"/>
                    <a:pt x="6920" y="18853"/>
                    <a:pt x="8180" y="20263"/>
                  </a:cubicBezTo>
                  <a:cubicBezTo>
                    <a:pt x="8196" y="20280"/>
                    <a:pt x="8213" y="20287"/>
                    <a:pt x="8231" y="20287"/>
                  </a:cubicBezTo>
                  <a:cubicBezTo>
                    <a:pt x="8245" y="20287"/>
                    <a:pt x="8258" y="20283"/>
                    <a:pt x="8271" y="20278"/>
                  </a:cubicBezTo>
                  <a:cubicBezTo>
                    <a:pt x="8600" y="21020"/>
                    <a:pt x="8930" y="21762"/>
                    <a:pt x="9256" y="22504"/>
                  </a:cubicBezTo>
                  <a:cubicBezTo>
                    <a:pt x="9271" y="22540"/>
                    <a:pt x="9303" y="22555"/>
                    <a:pt x="9334" y="22555"/>
                  </a:cubicBezTo>
                  <a:cubicBezTo>
                    <a:pt x="9384" y="22555"/>
                    <a:pt x="9434" y="22514"/>
                    <a:pt x="9409" y="22455"/>
                  </a:cubicBezTo>
                  <a:cubicBezTo>
                    <a:pt x="8641" y="20641"/>
                    <a:pt x="7869" y="18830"/>
                    <a:pt x="7095" y="17021"/>
                  </a:cubicBezTo>
                  <a:cubicBezTo>
                    <a:pt x="6815" y="15291"/>
                    <a:pt x="6200" y="13543"/>
                    <a:pt x="5705" y="11872"/>
                  </a:cubicBezTo>
                  <a:cubicBezTo>
                    <a:pt x="5701" y="11859"/>
                    <a:pt x="5692" y="11853"/>
                    <a:pt x="5682" y="11853"/>
                  </a:cubicBezTo>
                  <a:cubicBezTo>
                    <a:pt x="5666" y="11853"/>
                    <a:pt x="5649" y="11867"/>
                    <a:pt x="5654" y="11888"/>
                  </a:cubicBezTo>
                  <a:cubicBezTo>
                    <a:pt x="5922" y="13091"/>
                    <a:pt x="6157" y="14359"/>
                    <a:pt x="6480" y="15580"/>
                  </a:cubicBezTo>
                  <a:cubicBezTo>
                    <a:pt x="6240" y="15019"/>
                    <a:pt x="6003" y="14459"/>
                    <a:pt x="5766" y="13898"/>
                  </a:cubicBezTo>
                  <a:cubicBezTo>
                    <a:pt x="5781" y="13870"/>
                    <a:pt x="5780" y="13837"/>
                    <a:pt x="5762" y="13810"/>
                  </a:cubicBezTo>
                  <a:cubicBezTo>
                    <a:pt x="5726" y="13751"/>
                    <a:pt x="5690" y="13693"/>
                    <a:pt x="5654" y="13635"/>
                  </a:cubicBezTo>
                  <a:cubicBezTo>
                    <a:pt x="4904" y="11870"/>
                    <a:pt x="4160" y="10105"/>
                    <a:pt x="3424" y="8337"/>
                  </a:cubicBezTo>
                  <a:cubicBezTo>
                    <a:pt x="3442" y="8334"/>
                    <a:pt x="3454" y="8318"/>
                    <a:pt x="3451" y="8300"/>
                  </a:cubicBezTo>
                  <a:cubicBezTo>
                    <a:pt x="3087" y="6009"/>
                    <a:pt x="2469" y="3789"/>
                    <a:pt x="1479" y="1687"/>
                  </a:cubicBezTo>
                  <a:cubicBezTo>
                    <a:pt x="1472" y="1674"/>
                    <a:pt x="1460" y="1668"/>
                    <a:pt x="1449" y="1668"/>
                  </a:cubicBezTo>
                  <a:cubicBezTo>
                    <a:pt x="1429" y="1668"/>
                    <a:pt x="1411" y="1683"/>
                    <a:pt x="1420" y="1706"/>
                  </a:cubicBezTo>
                  <a:cubicBezTo>
                    <a:pt x="2210" y="3795"/>
                    <a:pt x="2876" y="5913"/>
                    <a:pt x="3325" y="8101"/>
                  </a:cubicBezTo>
                  <a:cubicBezTo>
                    <a:pt x="2209" y="5418"/>
                    <a:pt x="1109" y="2727"/>
                    <a:pt x="54" y="17"/>
                  </a:cubicBezTo>
                  <a:cubicBezTo>
                    <a:pt x="50" y="5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88;p59">
              <a:extLst>
                <a:ext uri="{FF2B5EF4-FFF2-40B4-BE49-F238E27FC236}">
                  <a16:creationId xmlns:a16="http://schemas.microsoft.com/office/drawing/2014/main" id="{93A48B2E-0732-4754-BBDC-CB855D423A9B}"/>
                </a:ext>
              </a:extLst>
            </p:cNvPr>
            <p:cNvSpPr/>
            <p:nvPr/>
          </p:nvSpPr>
          <p:spPr>
            <a:xfrm>
              <a:off x="-4571075" y="202850"/>
              <a:ext cx="25425" cy="55550"/>
            </a:xfrm>
            <a:custGeom>
              <a:avLst/>
              <a:gdLst/>
              <a:ahLst/>
              <a:cxnLst/>
              <a:rect l="l" t="t" r="r" b="b"/>
              <a:pathLst>
                <a:path w="1017" h="2222" extrusionOk="0">
                  <a:moveTo>
                    <a:pt x="34" y="0"/>
                  </a:moveTo>
                  <a:cubicBezTo>
                    <a:pt x="18" y="0"/>
                    <a:pt x="0" y="15"/>
                    <a:pt x="7" y="33"/>
                  </a:cubicBezTo>
                  <a:cubicBezTo>
                    <a:pt x="307" y="743"/>
                    <a:pt x="570" y="1466"/>
                    <a:pt x="865" y="2175"/>
                  </a:cubicBezTo>
                  <a:cubicBezTo>
                    <a:pt x="879" y="2207"/>
                    <a:pt x="906" y="2221"/>
                    <a:pt x="933" y="2221"/>
                  </a:cubicBezTo>
                  <a:cubicBezTo>
                    <a:pt x="975" y="2221"/>
                    <a:pt x="1017" y="2186"/>
                    <a:pt x="1001" y="2132"/>
                  </a:cubicBezTo>
                  <a:cubicBezTo>
                    <a:pt x="789" y="1403"/>
                    <a:pt x="434" y="666"/>
                    <a:pt x="54" y="11"/>
                  </a:cubicBezTo>
                  <a:cubicBezTo>
                    <a:pt x="49" y="3"/>
                    <a:pt x="42" y="0"/>
                    <a:pt x="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89;p59">
              <a:extLst>
                <a:ext uri="{FF2B5EF4-FFF2-40B4-BE49-F238E27FC236}">
                  <a16:creationId xmlns:a16="http://schemas.microsoft.com/office/drawing/2014/main" id="{4B8280B1-6556-4B1E-9BC7-B4BCD0A6C54D}"/>
                </a:ext>
              </a:extLst>
            </p:cNvPr>
            <p:cNvSpPr/>
            <p:nvPr/>
          </p:nvSpPr>
          <p:spPr>
            <a:xfrm>
              <a:off x="-4559900" y="451825"/>
              <a:ext cx="344325" cy="533025"/>
            </a:xfrm>
            <a:custGeom>
              <a:avLst/>
              <a:gdLst/>
              <a:ahLst/>
              <a:cxnLst/>
              <a:rect l="l" t="t" r="r" b="b"/>
              <a:pathLst>
                <a:path w="13773" h="21321" extrusionOk="0">
                  <a:moveTo>
                    <a:pt x="6887" y="1"/>
                  </a:moveTo>
                  <a:cubicBezTo>
                    <a:pt x="5347" y="1"/>
                    <a:pt x="163" y="1"/>
                    <a:pt x="81" y="583"/>
                  </a:cubicBezTo>
                  <a:cubicBezTo>
                    <a:pt x="0" y="1165"/>
                    <a:pt x="1968" y="19958"/>
                    <a:pt x="2817" y="20685"/>
                  </a:cubicBezTo>
                  <a:cubicBezTo>
                    <a:pt x="3540" y="21300"/>
                    <a:pt x="6239" y="21321"/>
                    <a:pt x="6887" y="21321"/>
                  </a:cubicBezTo>
                  <a:cubicBezTo>
                    <a:pt x="7535" y="21321"/>
                    <a:pt x="10235" y="21300"/>
                    <a:pt x="10956" y="20685"/>
                  </a:cubicBezTo>
                  <a:cubicBezTo>
                    <a:pt x="11806" y="19958"/>
                    <a:pt x="13772" y="1165"/>
                    <a:pt x="13692" y="583"/>
                  </a:cubicBezTo>
                  <a:cubicBezTo>
                    <a:pt x="13611" y="1"/>
                    <a:pt x="8426" y="1"/>
                    <a:pt x="6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5"/>
          <p:cNvSpPr txBox="1">
            <a:spLocks noGrp="1"/>
          </p:cNvSpPr>
          <p:nvPr>
            <p:ph type="title" idx="2"/>
          </p:nvPr>
        </p:nvSpPr>
        <p:spPr>
          <a:xfrm>
            <a:off x="391331" y="200472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SITEMAP</a:t>
            </a:r>
            <a:endParaRPr dirty="0"/>
          </a:p>
        </p:txBody>
      </p:sp>
      <p:sp>
        <p:nvSpPr>
          <p:cNvPr id="1352" name="Google Shape;1352;p45"/>
          <p:cNvSpPr txBox="1">
            <a:spLocks noGrp="1"/>
          </p:cNvSpPr>
          <p:nvPr>
            <p:ph type="title" idx="3"/>
          </p:nvPr>
        </p:nvSpPr>
        <p:spPr>
          <a:xfrm>
            <a:off x="196698" y="1237927"/>
            <a:ext cx="28123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Hak Akses Admin Prodi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21CB11-2CF4-4CEA-9262-B8B0B0C93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7" y="1851403"/>
            <a:ext cx="3178103" cy="1863173"/>
          </a:xfrm>
          <a:prstGeom prst="rect">
            <a:avLst/>
          </a:prstGeom>
        </p:spPr>
      </p:pic>
      <p:sp>
        <p:nvSpPr>
          <p:cNvPr id="39" name="Google Shape;1352;p45">
            <a:extLst>
              <a:ext uri="{FF2B5EF4-FFF2-40B4-BE49-F238E27FC236}">
                <a16:creationId xmlns:a16="http://schemas.microsoft.com/office/drawing/2014/main" id="{3C02F3B6-9299-4387-8F66-94DA443EA0C4}"/>
              </a:ext>
            </a:extLst>
          </p:cNvPr>
          <p:cNvSpPr txBox="1">
            <a:spLocks/>
          </p:cNvSpPr>
          <p:nvPr/>
        </p:nvSpPr>
        <p:spPr>
          <a:xfrm>
            <a:off x="3752923" y="1175984"/>
            <a:ext cx="18626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b-NO" dirty="0"/>
              <a:t>Hak Akses KPS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D27B2C5-E540-44AE-B368-68C1516BA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068" y="1804586"/>
            <a:ext cx="2531253" cy="1807272"/>
          </a:xfrm>
          <a:prstGeom prst="rect">
            <a:avLst/>
          </a:prstGeom>
        </p:spPr>
      </p:pic>
      <p:sp>
        <p:nvSpPr>
          <p:cNvPr id="42" name="Google Shape;1352;p45">
            <a:extLst>
              <a:ext uri="{FF2B5EF4-FFF2-40B4-BE49-F238E27FC236}">
                <a16:creationId xmlns:a16="http://schemas.microsoft.com/office/drawing/2014/main" id="{71656F23-C443-4668-986C-C911BEB11B58}"/>
              </a:ext>
            </a:extLst>
          </p:cNvPr>
          <p:cNvSpPr txBox="1">
            <a:spLocks/>
          </p:cNvSpPr>
          <p:nvPr/>
        </p:nvSpPr>
        <p:spPr>
          <a:xfrm>
            <a:off x="6000260" y="1175984"/>
            <a:ext cx="28938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b-NO" dirty="0"/>
              <a:t>Hak Akses Dosen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C847C37-4753-4CD5-AAD8-944890B18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352" y="1805336"/>
            <a:ext cx="2664902" cy="18631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5"/>
          <p:cNvSpPr txBox="1">
            <a:spLocks noGrp="1"/>
          </p:cNvSpPr>
          <p:nvPr>
            <p:ph type="title" idx="2"/>
          </p:nvPr>
        </p:nvSpPr>
        <p:spPr>
          <a:xfrm>
            <a:off x="367356" y="202067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SITEMAP</a:t>
            </a:r>
            <a:endParaRPr dirty="0"/>
          </a:p>
        </p:txBody>
      </p:sp>
      <p:sp>
        <p:nvSpPr>
          <p:cNvPr id="1352" name="Google Shape;1352;p45"/>
          <p:cNvSpPr txBox="1">
            <a:spLocks noGrp="1"/>
          </p:cNvSpPr>
          <p:nvPr>
            <p:ph type="title" idx="3"/>
          </p:nvPr>
        </p:nvSpPr>
        <p:spPr>
          <a:xfrm>
            <a:off x="191386" y="1261044"/>
            <a:ext cx="4146698" cy="1216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Hak Akses Admin BAAK, Bahasa, Keuangan, LAB, Perpustakaan</a:t>
            </a:r>
            <a:endParaRPr dirty="0"/>
          </a:p>
        </p:txBody>
      </p:sp>
      <p:sp>
        <p:nvSpPr>
          <p:cNvPr id="39" name="Google Shape;1352;p45">
            <a:extLst>
              <a:ext uri="{FF2B5EF4-FFF2-40B4-BE49-F238E27FC236}">
                <a16:creationId xmlns:a16="http://schemas.microsoft.com/office/drawing/2014/main" id="{3C02F3B6-9299-4387-8F66-94DA443EA0C4}"/>
              </a:ext>
            </a:extLst>
          </p:cNvPr>
          <p:cNvSpPr txBox="1">
            <a:spLocks/>
          </p:cNvSpPr>
          <p:nvPr/>
        </p:nvSpPr>
        <p:spPr>
          <a:xfrm>
            <a:off x="4667695" y="1252790"/>
            <a:ext cx="37957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b-NO" dirty="0"/>
              <a:t>Sitemap Hak Akses Mahasiswa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22747-A05D-4D03-87F1-1656BAF2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946" y="1840353"/>
            <a:ext cx="3767693" cy="2483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0990-8574-4C15-BCE0-57592C7FA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589" y="2218395"/>
            <a:ext cx="1838546" cy="95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5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>
            <a:spLocks noGrp="1"/>
          </p:cNvSpPr>
          <p:nvPr>
            <p:ph type="title" idx="2"/>
          </p:nvPr>
        </p:nvSpPr>
        <p:spPr>
          <a:xfrm>
            <a:off x="680525" y="200470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APLIKASI</a:t>
            </a:r>
            <a:endParaRPr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0C8329-6053-4962-945E-2A7DCB2EEBF0}"/>
              </a:ext>
            </a:extLst>
          </p:cNvPr>
          <p:cNvSpPr txBox="1"/>
          <p:nvPr/>
        </p:nvSpPr>
        <p:spPr>
          <a:xfrm>
            <a:off x="2815862" y="2340917"/>
            <a:ext cx="351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Righteous" panose="020B0604020202020204" charset="0"/>
              </a:rPr>
              <a:t>http://sintapnm.my.id/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13AECDD-BE26-4C4E-BF22-17B37D65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98" y="2998381"/>
            <a:ext cx="3133484" cy="214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0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9"/>
          <p:cNvSpPr txBox="1">
            <a:spLocks noGrp="1"/>
          </p:cNvSpPr>
          <p:nvPr>
            <p:ph type="title"/>
          </p:nvPr>
        </p:nvSpPr>
        <p:spPr>
          <a:xfrm>
            <a:off x="920250" y="99362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782" name="Google Shape;782;p39"/>
          <p:cNvSpPr txBox="1">
            <a:spLocks noGrp="1"/>
          </p:cNvSpPr>
          <p:nvPr>
            <p:ph type="body" idx="1"/>
          </p:nvPr>
        </p:nvSpPr>
        <p:spPr>
          <a:xfrm>
            <a:off x="408303" y="1689276"/>
            <a:ext cx="3753293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Informasi</a:t>
            </a:r>
            <a:r>
              <a:rPr lang="en-ID" sz="1600" dirty="0"/>
              <a:t> </a:t>
            </a:r>
            <a:r>
              <a:rPr lang="en-ID" sz="1600" dirty="0" err="1"/>
              <a:t>Tugas</a:t>
            </a:r>
            <a:r>
              <a:rPr lang="en-ID" sz="1600" dirty="0"/>
              <a:t> Akhir (SINTA) </a:t>
            </a:r>
            <a:r>
              <a:rPr lang="en-ID" sz="1600" dirty="0" err="1"/>
              <a:t>berbasis</a:t>
            </a:r>
            <a:r>
              <a:rPr lang="en-ID" sz="1600" dirty="0"/>
              <a:t> web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i="1" dirty="0"/>
              <a:t>framework </a:t>
            </a:r>
            <a:r>
              <a:rPr lang="en-ID" sz="1600" i="1" dirty="0" err="1"/>
              <a:t>codeigniter</a:t>
            </a:r>
            <a:r>
              <a:rPr lang="en-ID" sz="1600" dirty="0"/>
              <a:t> </a:t>
            </a:r>
            <a:r>
              <a:rPr lang="en-US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US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memfasilitasi</a:t>
            </a:r>
            <a:r>
              <a:rPr lang="en-US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dosen</a:t>
            </a:r>
            <a:r>
              <a:rPr lang="en-US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US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proses </a:t>
            </a:r>
            <a:r>
              <a:rPr lang="en-US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pengerjaan</a:t>
            </a:r>
            <a:r>
              <a:rPr lang="en-US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tugas</a:t>
            </a:r>
            <a:r>
              <a:rPr lang="en-US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akhir</a:t>
            </a:r>
            <a:r>
              <a:rPr lang="en-US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fitur</a:t>
            </a:r>
            <a:r>
              <a:rPr lang="en-US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telah</a:t>
            </a:r>
            <a:r>
              <a:rPr lang="en-US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tersedia</a:t>
            </a:r>
            <a:r>
              <a:rPr lang="en-US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Google Shape;781;p39">
            <a:extLst>
              <a:ext uri="{FF2B5EF4-FFF2-40B4-BE49-F238E27FC236}">
                <a16:creationId xmlns:a16="http://schemas.microsoft.com/office/drawing/2014/main" id="{BDB6EEF2-0D11-4E4F-88B1-BEC28F2C873C}"/>
              </a:ext>
            </a:extLst>
          </p:cNvPr>
          <p:cNvSpPr txBox="1">
            <a:spLocks/>
          </p:cNvSpPr>
          <p:nvPr/>
        </p:nvSpPr>
        <p:spPr>
          <a:xfrm>
            <a:off x="2140069" y="309850"/>
            <a:ext cx="48638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KESIMPULAN DAN SARAN</a:t>
            </a:r>
            <a:endParaRPr lang="en-ID" dirty="0"/>
          </a:p>
        </p:txBody>
      </p:sp>
      <p:sp>
        <p:nvSpPr>
          <p:cNvPr id="11" name="Google Shape;781;p39">
            <a:extLst>
              <a:ext uri="{FF2B5EF4-FFF2-40B4-BE49-F238E27FC236}">
                <a16:creationId xmlns:a16="http://schemas.microsoft.com/office/drawing/2014/main" id="{4136CBF4-69FD-4394-AB57-507290818C36}"/>
              </a:ext>
            </a:extLst>
          </p:cNvPr>
          <p:cNvSpPr txBox="1">
            <a:spLocks/>
          </p:cNvSpPr>
          <p:nvPr/>
        </p:nvSpPr>
        <p:spPr>
          <a:xfrm>
            <a:off x="5494350" y="993625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Saran</a:t>
            </a:r>
          </a:p>
        </p:txBody>
      </p:sp>
      <p:sp>
        <p:nvSpPr>
          <p:cNvPr id="12" name="Google Shape;782;p39">
            <a:extLst>
              <a:ext uri="{FF2B5EF4-FFF2-40B4-BE49-F238E27FC236}">
                <a16:creationId xmlns:a16="http://schemas.microsoft.com/office/drawing/2014/main" id="{CF3390D1-EE18-4B80-A856-98669052E60B}"/>
              </a:ext>
            </a:extLst>
          </p:cNvPr>
          <p:cNvSpPr txBox="1">
            <a:spLocks/>
          </p:cNvSpPr>
          <p:nvPr/>
        </p:nvSpPr>
        <p:spPr>
          <a:xfrm>
            <a:off x="5428970" y="1691706"/>
            <a:ext cx="314992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diharapkan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dikembangkan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yang </a:t>
            </a:r>
            <a:r>
              <a:rPr lang="en-US" sz="1600" dirty="0" err="1"/>
              <a:t>berbasis</a:t>
            </a:r>
            <a:r>
              <a:rPr lang="en-US" sz="1600" dirty="0"/>
              <a:t> </a:t>
            </a:r>
            <a:r>
              <a:rPr lang="en-US" sz="1600" i="1" dirty="0"/>
              <a:t>mobile</a:t>
            </a:r>
            <a:r>
              <a:rPr lang="en-US" sz="1600" dirty="0"/>
              <a:t>.</a:t>
            </a:r>
          </a:p>
        </p:txBody>
      </p:sp>
      <p:grpSp>
        <p:nvGrpSpPr>
          <p:cNvPr id="7" name="Google Shape;8001;p76">
            <a:extLst>
              <a:ext uri="{FF2B5EF4-FFF2-40B4-BE49-F238E27FC236}">
                <a16:creationId xmlns:a16="http://schemas.microsoft.com/office/drawing/2014/main" id="{DD545FDC-50B4-4131-B040-64143436D561}"/>
              </a:ext>
            </a:extLst>
          </p:cNvPr>
          <p:cNvGrpSpPr/>
          <p:nvPr/>
        </p:nvGrpSpPr>
        <p:grpSpPr>
          <a:xfrm rot="10800000">
            <a:off x="7448626" y="0"/>
            <a:ext cx="1695374" cy="1560837"/>
            <a:chOff x="727421" y="2828315"/>
            <a:chExt cx="1695374" cy="1560837"/>
          </a:xfrm>
        </p:grpSpPr>
        <p:grpSp>
          <p:nvGrpSpPr>
            <p:cNvPr id="8" name="Google Shape;8002;p76">
              <a:extLst>
                <a:ext uri="{FF2B5EF4-FFF2-40B4-BE49-F238E27FC236}">
                  <a16:creationId xmlns:a16="http://schemas.microsoft.com/office/drawing/2014/main" id="{CEA041EF-85D6-4AA8-917A-4473282895DE}"/>
                </a:ext>
              </a:extLst>
            </p:cNvPr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68" name="Google Shape;8003;p76">
                <a:extLst>
                  <a:ext uri="{FF2B5EF4-FFF2-40B4-BE49-F238E27FC236}">
                    <a16:creationId xmlns:a16="http://schemas.microsoft.com/office/drawing/2014/main" id="{9D73C993-7F04-4037-8BB9-F9E0D4CF74ED}"/>
                  </a:ext>
                </a:extLst>
              </p:cNvPr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8004;p76">
                <a:extLst>
                  <a:ext uri="{FF2B5EF4-FFF2-40B4-BE49-F238E27FC236}">
                    <a16:creationId xmlns:a16="http://schemas.microsoft.com/office/drawing/2014/main" id="{AF5F3E26-A5D4-4B53-AB59-E743414060E2}"/>
                  </a:ext>
                </a:extLst>
              </p:cNvPr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" name="Google Shape;8005;p76">
              <a:extLst>
                <a:ext uri="{FF2B5EF4-FFF2-40B4-BE49-F238E27FC236}">
                  <a16:creationId xmlns:a16="http://schemas.microsoft.com/office/drawing/2014/main" id="{7F47603D-F4AB-48CF-945E-67B870A089E5}"/>
                </a:ext>
              </a:extLst>
            </p:cNvPr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10" name="Google Shape;8006;p76">
                <a:extLst>
                  <a:ext uri="{FF2B5EF4-FFF2-40B4-BE49-F238E27FC236}">
                    <a16:creationId xmlns:a16="http://schemas.microsoft.com/office/drawing/2014/main" id="{E8132BE2-6704-4684-913F-6B11F03209EB}"/>
                  </a:ext>
                </a:extLst>
              </p:cNvPr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61" name="Google Shape;8007;p76">
                  <a:extLst>
                    <a:ext uri="{FF2B5EF4-FFF2-40B4-BE49-F238E27FC236}">
                      <a16:creationId xmlns:a16="http://schemas.microsoft.com/office/drawing/2014/main" id="{2CBBCB80-0041-4085-B08C-F400688921DB}"/>
                    </a:ext>
                  </a:extLst>
                </p:cNvPr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Google Shape;8008;p76">
                  <a:extLst>
                    <a:ext uri="{FF2B5EF4-FFF2-40B4-BE49-F238E27FC236}">
                      <a16:creationId xmlns:a16="http://schemas.microsoft.com/office/drawing/2014/main" id="{470A41AD-2AC9-430F-9AE9-FB3609E913FD}"/>
                    </a:ext>
                  </a:extLst>
                </p:cNvPr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Google Shape;8009;p76">
                  <a:extLst>
                    <a:ext uri="{FF2B5EF4-FFF2-40B4-BE49-F238E27FC236}">
                      <a16:creationId xmlns:a16="http://schemas.microsoft.com/office/drawing/2014/main" id="{762DBA2B-B95D-4D8F-8AF1-12E30A1D0658}"/>
                    </a:ext>
                  </a:extLst>
                </p:cNvPr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Google Shape;8010;p76">
                  <a:extLst>
                    <a:ext uri="{FF2B5EF4-FFF2-40B4-BE49-F238E27FC236}">
                      <a16:creationId xmlns:a16="http://schemas.microsoft.com/office/drawing/2014/main" id="{0DCB5A32-9B01-4FCF-A8FB-6CC6EB43E39E}"/>
                    </a:ext>
                  </a:extLst>
                </p:cNvPr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Google Shape;8011;p76">
                  <a:extLst>
                    <a:ext uri="{FF2B5EF4-FFF2-40B4-BE49-F238E27FC236}">
                      <a16:creationId xmlns:a16="http://schemas.microsoft.com/office/drawing/2014/main" id="{EA6A2389-13C3-426B-8B2A-0A9D2F45856D}"/>
                    </a:ext>
                  </a:extLst>
                </p:cNvPr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Google Shape;8012;p76">
                  <a:extLst>
                    <a:ext uri="{FF2B5EF4-FFF2-40B4-BE49-F238E27FC236}">
                      <a16:creationId xmlns:a16="http://schemas.microsoft.com/office/drawing/2014/main" id="{02BCF5DD-BF77-4160-90EF-BB092653A3C7}"/>
                    </a:ext>
                  </a:extLst>
                </p:cNvPr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Google Shape;8013;p76">
                  <a:extLst>
                    <a:ext uri="{FF2B5EF4-FFF2-40B4-BE49-F238E27FC236}">
                      <a16:creationId xmlns:a16="http://schemas.microsoft.com/office/drawing/2014/main" id="{DFCF628F-131A-46A0-B25D-3D1151A0CE0C}"/>
                    </a:ext>
                  </a:extLst>
                </p:cNvPr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" name="Google Shape;8014;p76">
                <a:extLst>
                  <a:ext uri="{FF2B5EF4-FFF2-40B4-BE49-F238E27FC236}">
                    <a16:creationId xmlns:a16="http://schemas.microsoft.com/office/drawing/2014/main" id="{081B18AD-947C-483D-B73B-F49F21F41157}"/>
                  </a:ext>
                </a:extLst>
              </p:cNvPr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54" name="Google Shape;8015;p76">
                  <a:extLst>
                    <a:ext uri="{FF2B5EF4-FFF2-40B4-BE49-F238E27FC236}">
                      <a16:creationId xmlns:a16="http://schemas.microsoft.com/office/drawing/2014/main" id="{3DA0A8F7-B114-4376-A652-3FBB0FCFB321}"/>
                    </a:ext>
                  </a:extLst>
                </p:cNvPr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Google Shape;8016;p76">
                  <a:extLst>
                    <a:ext uri="{FF2B5EF4-FFF2-40B4-BE49-F238E27FC236}">
                      <a16:creationId xmlns:a16="http://schemas.microsoft.com/office/drawing/2014/main" id="{A77A6EE1-26D2-4D99-8470-6E6CF96592CC}"/>
                    </a:ext>
                  </a:extLst>
                </p:cNvPr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Google Shape;8017;p76">
                  <a:extLst>
                    <a:ext uri="{FF2B5EF4-FFF2-40B4-BE49-F238E27FC236}">
                      <a16:creationId xmlns:a16="http://schemas.microsoft.com/office/drawing/2014/main" id="{77963B9E-9ED4-4550-B6FF-3272864E8D6C}"/>
                    </a:ext>
                  </a:extLst>
                </p:cNvPr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Google Shape;8018;p76">
                  <a:extLst>
                    <a:ext uri="{FF2B5EF4-FFF2-40B4-BE49-F238E27FC236}">
                      <a16:creationId xmlns:a16="http://schemas.microsoft.com/office/drawing/2014/main" id="{7F28B93A-549B-48B4-B309-0959040D0AFB}"/>
                    </a:ext>
                  </a:extLst>
                </p:cNvPr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Google Shape;8019;p76">
                  <a:extLst>
                    <a:ext uri="{FF2B5EF4-FFF2-40B4-BE49-F238E27FC236}">
                      <a16:creationId xmlns:a16="http://schemas.microsoft.com/office/drawing/2014/main" id="{CA67668E-3D84-496A-8950-0C80C9E531EA}"/>
                    </a:ext>
                  </a:extLst>
                </p:cNvPr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Google Shape;8020;p76">
                  <a:extLst>
                    <a:ext uri="{FF2B5EF4-FFF2-40B4-BE49-F238E27FC236}">
                      <a16:creationId xmlns:a16="http://schemas.microsoft.com/office/drawing/2014/main" id="{29AE3D9C-8DE7-488A-8CFB-194EC7345F37}"/>
                    </a:ext>
                  </a:extLst>
                </p:cNvPr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Google Shape;8021;p76">
                  <a:extLst>
                    <a:ext uri="{FF2B5EF4-FFF2-40B4-BE49-F238E27FC236}">
                      <a16:creationId xmlns:a16="http://schemas.microsoft.com/office/drawing/2014/main" id="{D6008148-8F22-43CA-A156-E06A9B12FF5C}"/>
                    </a:ext>
                  </a:extLst>
                </p:cNvPr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" name="Google Shape;8022;p76">
                <a:extLst>
                  <a:ext uri="{FF2B5EF4-FFF2-40B4-BE49-F238E27FC236}">
                    <a16:creationId xmlns:a16="http://schemas.microsoft.com/office/drawing/2014/main" id="{764B4E08-A00F-4153-9340-8A8C7233673E}"/>
                  </a:ext>
                </a:extLst>
              </p:cNvPr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47" name="Google Shape;8023;p76">
                  <a:extLst>
                    <a:ext uri="{FF2B5EF4-FFF2-40B4-BE49-F238E27FC236}">
                      <a16:creationId xmlns:a16="http://schemas.microsoft.com/office/drawing/2014/main" id="{BA6CEA01-14DE-4CCC-BE6C-831F74D85BD8}"/>
                    </a:ext>
                  </a:extLst>
                </p:cNvPr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Google Shape;8024;p76">
                  <a:extLst>
                    <a:ext uri="{FF2B5EF4-FFF2-40B4-BE49-F238E27FC236}">
                      <a16:creationId xmlns:a16="http://schemas.microsoft.com/office/drawing/2014/main" id="{9C51D7F0-6D23-4454-8E48-E06F7DF508F8}"/>
                    </a:ext>
                  </a:extLst>
                </p:cNvPr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Google Shape;8025;p76">
                  <a:extLst>
                    <a:ext uri="{FF2B5EF4-FFF2-40B4-BE49-F238E27FC236}">
                      <a16:creationId xmlns:a16="http://schemas.microsoft.com/office/drawing/2014/main" id="{CAC97DFE-AA9D-4EA2-B150-21DFD489610A}"/>
                    </a:ext>
                  </a:extLst>
                </p:cNvPr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Google Shape;8026;p76">
                  <a:extLst>
                    <a:ext uri="{FF2B5EF4-FFF2-40B4-BE49-F238E27FC236}">
                      <a16:creationId xmlns:a16="http://schemas.microsoft.com/office/drawing/2014/main" id="{135C8455-413A-400F-9059-6BCD0C1898DF}"/>
                    </a:ext>
                  </a:extLst>
                </p:cNvPr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Google Shape;8027;p76">
                  <a:extLst>
                    <a:ext uri="{FF2B5EF4-FFF2-40B4-BE49-F238E27FC236}">
                      <a16:creationId xmlns:a16="http://schemas.microsoft.com/office/drawing/2014/main" id="{C2AE2CDB-E161-41E0-BFD6-503E3A007709}"/>
                    </a:ext>
                  </a:extLst>
                </p:cNvPr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Google Shape;8028;p76">
                  <a:extLst>
                    <a:ext uri="{FF2B5EF4-FFF2-40B4-BE49-F238E27FC236}">
                      <a16:creationId xmlns:a16="http://schemas.microsoft.com/office/drawing/2014/main" id="{C7D6F7CF-C66B-4377-A5B7-7267B98F0686}"/>
                    </a:ext>
                  </a:extLst>
                </p:cNvPr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Google Shape;8029;p76">
                  <a:extLst>
                    <a:ext uri="{FF2B5EF4-FFF2-40B4-BE49-F238E27FC236}">
                      <a16:creationId xmlns:a16="http://schemas.microsoft.com/office/drawing/2014/main" id="{F880EEA8-4708-4BDF-8B7C-018280BA1275}"/>
                    </a:ext>
                  </a:extLst>
                </p:cNvPr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" name="Google Shape;8030;p76">
                <a:extLst>
                  <a:ext uri="{FF2B5EF4-FFF2-40B4-BE49-F238E27FC236}">
                    <a16:creationId xmlns:a16="http://schemas.microsoft.com/office/drawing/2014/main" id="{C4A0E328-8D7D-4707-8E8A-6E7FDC036830}"/>
                  </a:ext>
                </a:extLst>
              </p:cNvPr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40" name="Google Shape;8031;p76">
                  <a:extLst>
                    <a:ext uri="{FF2B5EF4-FFF2-40B4-BE49-F238E27FC236}">
                      <a16:creationId xmlns:a16="http://schemas.microsoft.com/office/drawing/2014/main" id="{6DD6B1E7-43B6-41F6-A325-8A8FA8475EEC}"/>
                    </a:ext>
                  </a:extLst>
                </p:cNvPr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Google Shape;8032;p76">
                  <a:extLst>
                    <a:ext uri="{FF2B5EF4-FFF2-40B4-BE49-F238E27FC236}">
                      <a16:creationId xmlns:a16="http://schemas.microsoft.com/office/drawing/2014/main" id="{5A983696-CF2F-401C-8A1D-CD018798804D}"/>
                    </a:ext>
                  </a:extLst>
                </p:cNvPr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Google Shape;8033;p76">
                  <a:extLst>
                    <a:ext uri="{FF2B5EF4-FFF2-40B4-BE49-F238E27FC236}">
                      <a16:creationId xmlns:a16="http://schemas.microsoft.com/office/drawing/2014/main" id="{A632F7F8-124C-4E5F-BABA-C0AF78A7A67B}"/>
                    </a:ext>
                  </a:extLst>
                </p:cNvPr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Google Shape;8034;p76">
                  <a:extLst>
                    <a:ext uri="{FF2B5EF4-FFF2-40B4-BE49-F238E27FC236}">
                      <a16:creationId xmlns:a16="http://schemas.microsoft.com/office/drawing/2014/main" id="{38B3DEB5-2BA1-4F31-B53D-641851D8BB93}"/>
                    </a:ext>
                  </a:extLst>
                </p:cNvPr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Google Shape;8035;p76">
                  <a:extLst>
                    <a:ext uri="{FF2B5EF4-FFF2-40B4-BE49-F238E27FC236}">
                      <a16:creationId xmlns:a16="http://schemas.microsoft.com/office/drawing/2014/main" id="{346284D9-578D-4CB2-8EC0-9A17D254DD52}"/>
                    </a:ext>
                  </a:extLst>
                </p:cNvPr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Google Shape;8036;p76">
                  <a:extLst>
                    <a:ext uri="{FF2B5EF4-FFF2-40B4-BE49-F238E27FC236}">
                      <a16:creationId xmlns:a16="http://schemas.microsoft.com/office/drawing/2014/main" id="{46BEF221-FE9B-4DA6-A715-27E2C86A5BCA}"/>
                    </a:ext>
                  </a:extLst>
                </p:cNvPr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Google Shape;8037;p76">
                  <a:extLst>
                    <a:ext uri="{FF2B5EF4-FFF2-40B4-BE49-F238E27FC236}">
                      <a16:creationId xmlns:a16="http://schemas.microsoft.com/office/drawing/2014/main" id="{D8D46670-90C8-48B8-A195-EFDB35C71219}"/>
                    </a:ext>
                  </a:extLst>
                </p:cNvPr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oogle Shape;8038;p76">
                <a:extLst>
                  <a:ext uri="{FF2B5EF4-FFF2-40B4-BE49-F238E27FC236}">
                    <a16:creationId xmlns:a16="http://schemas.microsoft.com/office/drawing/2014/main" id="{FFA590DE-1E8F-4236-8814-7C3CCAE839AA}"/>
                  </a:ext>
                </a:extLst>
              </p:cNvPr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33" name="Google Shape;8039;p76">
                  <a:extLst>
                    <a:ext uri="{FF2B5EF4-FFF2-40B4-BE49-F238E27FC236}">
                      <a16:creationId xmlns:a16="http://schemas.microsoft.com/office/drawing/2014/main" id="{CC1752C2-9005-4C53-BD12-1FE490AADA7B}"/>
                    </a:ext>
                  </a:extLst>
                </p:cNvPr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Google Shape;8040;p76">
                  <a:extLst>
                    <a:ext uri="{FF2B5EF4-FFF2-40B4-BE49-F238E27FC236}">
                      <a16:creationId xmlns:a16="http://schemas.microsoft.com/office/drawing/2014/main" id="{CCDFC869-5551-4F9D-875D-7645CFC5518B}"/>
                    </a:ext>
                  </a:extLst>
                </p:cNvPr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Google Shape;8041;p76">
                  <a:extLst>
                    <a:ext uri="{FF2B5EF4-FFF2-40B4-BE49-F238E27FC236}">
                      <a16:creationId xmlns:a16="http://schemas.microsoft.com/office/drawing/2014/main" id="{C7E71FAF-F00D-4EC2-911D-13A4B6AA4103}"/>
                    </a:ext>
                  </a:extLst>
                </p:cNvPr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Google Shape;8042;p76">
                  <a:extLst>
                    <a:ext uri="{FF2B5EF4-FFF2-40B4-BE49-F238E27FC236}">
                      <a16:creationId xmlns:a16="http://schemas.microsoft.com/office/drawing/2014/main" id="{0B2C331C-0379-4236-9434-BECB8371C4EC}"/>
                    </a:ext>
                  </a:extLst>
                </p:cNvPr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Google Shape;8043;p76">
                  <a:extLst>
                    <a:ext uri="{FF2B5EF4-FFF2-40B4-BE49-F238E27FC236}">
                      <a16:creationId xmlns:a16="http://schemas.microsoft.com/office/drawing/2014/main" id="{E7EF0C14-3CDB-45DA-95FE-222D82520971}"/>
                    </a:ext>
                  </a:extLst>
                </p:cNvPr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Google Shape;8044;p76">
                  <a:extLst>
                    <a:ext uri="{FF2B5EF4-FFF2-40B4-BE49-F238E27FC236}">
                      <a16:creationId xmlns:a16="http://schemas.microsoft.com/office/drawing/2014/main" id="{CDC31234-359A-48F0-9463-EDB25909D04E}"/>
                    </a:ext>
                  </a:extLst>
                </p:cNvPr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Google Shape;8045;p76">
                  <a:extLst>
                    <a:ext uri="{FF2B5EF4-FFF2-40B4-BE49-F238E27FC236}">
                      <a16:creationId xmlns:a16="http://schemas.microsoft.com/office/drawing/2014/main" id="{01A0A8AB-9078-48A4-9D07-7586C2117418}"/>
                    </a:ext>
                  </a:extLst>
                </p:cNvPr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oogle Shape;8046;p76">
                <a:extLst>
                  <a:ext uri="{FF2B5EF4-FFF2-40B4-BE49-F238E27FC236}">
                    <a16:creationId xmlns:a16="http://schemas.microsoft.com/office/drawing/2014/main" id="{C1E77D5F-A372-450F-BF2F-D3A24A5E6382}"/>
                  </a:ext>
                </a:extLst>
              </p:cNvPr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6" name="Google Shape;8047;p76">
                  <a:extLst>
                    <a:ext uri="{FF2B5EF4-FFF2-40B4-BE49-F238E27FC236}">
                      <a16:creationId xmlns:a16="http://schemas.microsoft.com/office/drawing/2014/main" id="{D07E80A3-9917-4207-8116-4055E477D057}"/>
                    </a:ext>
                  </a:extLst>
                </p:cNvPr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Google Shape;8048;p76">
                  <a:extLst>
                    <a:ext uri="{FF2B5EF4-FFF2-40B4-BE49-F238E27FC236}">
                      <a16:creationId xmlns:a16="http://schemas.microsoft.com/office/drawing/2014/main" id="{C55E15C8-27A6-46D2-961E-5C0EAAEA017B}"/>
                    </a:ext>
                  </a:extLst>
                </p:cNvPr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Google Shape;8049;p76">
                  <a:extLst>
                    <a:ext uri="{FF2B5EF4-FFF2-40B4-BE49-F238E27FC236}">
                      <a16:creationId xmlns:a16="http://schemas.microsoft.com/office/drawing/2014/main" id="{20034CEF-4AB0-4171-815F-14FAC191B367}"/>
                    </a:ext>
                  </a:extLst>
                </p:cNvPr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Google Shape;8050;p76">
                  <a:extLst>
                    <a:ext uri="{FF2B5EF4-FFF2-40B4-BE49-F238E27FC236}">
                      <a16:creationId xmlns:a16="http://schemas.microsoft.com/office/drawing/2014/main" id="{44CCF8F1-52EE-465C-BBCF-F1953B9B9C74}"/>
                    </a:ext>
                  </a:extLst>
                </p:cNvPr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Google Shape;8051;p76">
                  <a:extLst>
                    <a:ext uri="{FF2B5EF4-FFF2-40B4-BE49-F238E27FC236}">
                      <a16:creationId xmlns:a16="http://schemas.microsoft.com/office/drawing/2014/main" id="{FECA96C2-7693-4C02-AF68-19C516481260}"/>
                    </a:ext>
                  </a:extLst>
                </p:cNvPr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Google Shape;8052;p76">
                  <a:extLst>
                    <a:ext uri="{FF2B5EF4-FFF2-40B4-BE49-F238E27FC236}">
                      <a16:creationId xmlns:a16="http://schemas.microsoft.com/office/drawing/2014/main" id="{BDFF8303-4A58-4F9D-A0E6-F840150ED494}"/>
                    </a:ext>
                  </a:extLst>
                </p:cNvPr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Google Shape;8053;p76">
                  <a:extLst>
                    <a:ext uri="{FF2B5EF4-FFF2-40B4-BE49-F238E27FC236}">
                      <a16:creationId xmlns:a16="http://schemas.microsoft.com/office/drawing/2014/main" id="{5F1CF59C-A037-44A6-9FAC-14941EECF397}"/>
                    </a:ext>
                  </a:extLst>
                </p:cNvPr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8" name="Google Shape;8054;p76">
                <a:extLst>
                  <a:ext uri="{FF2B5EF4-FFF2-40B4-BE49-F238E27FC236}">
                    <a16:creationId xmlns:a16="http://schemas.microsoft.com/office/drawing/2014/main" id="{AE20C23B-B9C8-4C46-BBA5-3F286DF8AB51}"/>
                  </a:ext>
                </a:extLst>
              </p:cNvPr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19" name="Google Shape;8055;p76">
                  <a:extLst>
                    <a:ext uri="{FF2B5EF4-FFF2-40B4-BE49-F238E27FC236}">
                      <a16:creationId xmlns:a16="http://schemas.microsoft.com/office/drawing/2014/main" id="{D9F1FB41-894E-4450-BE66-1DCA6A0FF868}"/>
                    </a:ext>
                  </a:extLst>
                </p:cNvPr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Google Shape;8056;p76">
                  <a:extLst>
                    <a:ext uri="{FF2B5EF4-FFF2-40B4-BE49-F238E27FC236}">
                      <a16:creationId xmlns:a16="http://schemas.microsoft.com/office/drawing/2014/main" id="{696D90D3-053C-44D3-80E8-44126F15DE0B}"/>
                    </a:ext>
                  </a:extLst>
                </p:cNvPr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Google Shape;8057;p76">
                  <a:extLst>
                    <a:ext uri="{FF2B5EF4-FFF2-40B4-BE49-F238E27FC236}">
                      <a16:creationId xmlns:a16="http://schemas.microsoft.com/office/drawing/2014/main" id="{CB1F0140-1A85-4123-B0E8-292825616659}"/>
                    </a:ext>
                  </a:extLst>
                </p:cNvPr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Google Shape;8058;p76">
                  <a:extLst>
                    <a:ext uri="{FF2B5EF4-FFF2-40B4-BE49-F238E27FC236}">
                      <a16:creationId xmlns:a16="http://schemas.microsoft.com/office/drawing/2014/main" id="{6183711D-441B-4C74-BA6F-46D4DF6BBBD2}"/>
                    </a:ext>
                  </a:extLst>
                </p:cNvPr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Google Shape;8059;p76">
                  <a:extLst>
                    <a:ext uri="{FF2B5EF4-FFF2-40B4-BE49-F238E27FC236}">
                      <a16:creationId xmlns:a16="http://schemas.microsoft.com/office/drawing/2014/main" id="{434CCF5B-5CE8-4854-BC6E-91B1B5221A8E}"/>
                    </a:ext>
                  </a:extLst>
                </p:cNvPr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Google Shape;8060;p76">
                  <a:extLst>
                    <a:ext uri="{FF2B5EF4-FFF2-40B4-BE49-F238E27FC236}">
                      <a16:creationId xmlns:a16="http://schemas.microsoft.com/office/drawing/2014/main" id="{31C351AC-4C66-4C5B-A8EB-686C57995462}"/>
                    </a:ext>
                  </a:extLst>
                </p:cNvPr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Google Shape;8061;p76">
                  <a:extLst>
                    <a:ext uri="{FF2B5EF4-FFF2-40B4-BE49-F238E27FC236}">
                      <a16:creationId xmlns:a16="http://schemas.microsoft.com/office/drawing/2014/main" id="{7BD4A673-643B-42C5-993E-F35C2C982908}"/>
                    </a:ext>
                  </a:extLst>
                </p:cNvPr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8283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65"/>
          <p:cNvSpPr txBox="1">
            <a:spLocks noGrp="1"/>
          </p:cNvSpPr>
          <p:nvPr>
            <p:ph type="title"/>
          </p:nvPr>
        </p:nvSpPr>
        <p:spPr>
          <a:xfrm>
            <a:off x="955917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</a:t>
            </a:r>
            <a:endParaRPr dirty="0"/>
          </a:p>
        </p:txBody>
      </p:sp>
      <p:grpSp>
        <p:nvGrpSpPr>
          <p:cNvPr id="2188" name="Google Shape;2188;p65"/>
          <p:cNvGrpSpPr/>
          <p:nvPr/>
        </p:nvGrpSpPr>
        <p:grpSpPr>
          <a:xfrm>
            <a:off x="5442430" y="813210"/>
            <a:ext cx="3000080" cy="3806939"/>
            <a:chOff x="5442430" y="813210"/>
            <a:chExt cx="3000080" cy="3806939"/>
          </a:xfrm>
        </p:grpSpPr>
        <p:sp>
          <p:nvSpPr>
            <p:cNvPr id="2189" name="Google Shape;2189;p65"/>
            <p:cNvSpPr/>
            <p:nvPr/>
          </p:nvSpPr>
          <p:spPr>
            <a:xfrm>
              <a:off x="6330500" y="2239825"/>
              <a:ext cx="95100" cy="28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0" name="Google Shape;2190;p65"/>
            <p:cNvGrpSpPr/>
            <p:nvPr/>
          </p:nvGrpSpPr>
          <p:grpSpPr>
            <a:xfrm>
              <a:off x="5442430" y="813210"/>
              <a:ext cx="3000080" cy="3806939"/>
              <a:chOff x="-6932175" y="-1440125"/>
              <a:chExt cx="2009700" cy="2550200"/>
            </a:xfrm>
          </p:grpSpPr>
          <p:sp>
            <p:nvSpPr>
              <p:cNvPr id="2191" name="Google Shape;2191;p65"/>
              <p:cNvSpPr/>
              <p:nvPr/>
            </p:nvSpPr>
            <p:spPr>
              <a:xfrm>
                <a:off x="-5175000" y="134675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65"/>
              <p:cNvSpPr/>
              <p:nvPr/>
            </p:nvSpPr>
            <p:spPr>
              <a:xfrm>
                <a:off x="-5175000" y="576375"/>
                <a:ext cx="12112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4845" y="2784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65"/>
              <p:cNvSpPr/>
              <p:nvPr/>
            </p:nvSpPr>
            <p:spPr>
              <a:xfrm>
                <a:off x="-5175000" y="-307000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65"/>
              <p:cNvSpPr/>
              <p:nvPr/>
            </p:nvSpPr>
            <p:spPr>
              <a:xfrm>
                <a:off x="-5145025" y="-307550"/>
                <a:ext cx="13280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832" extrusionOk="0">
                    <a:moveTo>
                      <a:pt x="4845" y="467"/>
                    </a:moveTo>
                    <a:lnTo>
                      <a:pt x="4845" y="2363"/>
                    </a:lnTo>
                    <a:lnTo>
                      <a:pt x="467" y="2363"/>
                    </a:lnTo>
                    <a:lnTo>
                      <a:pt x="469" y="467"/>
                    </a:lnTo>
                    <a:close/>
                    <a:moveTo>
                      <a:pt x="1" y="0"/>
                    </a:moveTo>
                    <a:lnTo>
                      <a:pt x="1" y="2831"/>
                    </a:lnTo>
                    <a:lnTo>
                      <a:pt x="5312" y="2831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65"/>
              <p:cNvSpPr/>
              <p:nvPr/>
            </p:nvSpPr>
            <p:spPr>
              <a:xfrm>
                <a:off x="-6478475" y="-903300"/>
                <a:ext cx="673750" cy="588625"/>
              </a:xfrm>
              <a:custGeom>
                <a:avLst/>
                <a:gdLst/>
                <a:ahLst/>
                <a:cxnLst/>
                <a:rect l="l" t="t" r="r" b="b"/>
                <a:pathLst>
                  <a:path w="26950" h="23545" extrusionOk="0">
                    <a:moveTo>
                      <a:pt x="3032" y="0"/>
                    </a:moveTo>
                    <a:cubicBezTo>
                      <a:pt x="1351" y="0"/>
                      <a:pt x="1" y="1471"/>
                      <a:pt x="732" y="4553"/>
                    </a:cubicBezTo>
                    <a:cubicBezTo>
                      <a:pt x="2116" y="10389"/>
                      <a:pt x="7460" y="17469"/>
                      <a:pt x="9128" y="18745"/>
                    </a:cubicBezTo>
                    <a:cubicBezTo>
                      <a:pt x="11966" y="20916"/>
                      <a:pt x="21728" y="23544"/>
                      <a:pt x="24644" y="23544"/>
                    </a:cubicBezTo>
                    <a:cubicBezTo>
                      <a:pt x="24797" y="23544"/>
                      <a:pt x="24931" y="23537"/>
                      <a:pt x="25045" y="23522"/>
                    </a:cubicBezTo>
                    <a:cubicBezTo>
                      <a:pt x="26950" y="23272"/>
                      <a:pt x="26621" y="20417"/>
                      <a:pt x="25468" y="19327"/>
                    </a:cubicBezTo>
                    <a:cubicBezTo>
                      <a:pt x="24316" y="18236"/>
                      <a:pt x="13086" y="13406"/>
                      <a:pt x="12837" y="12695"/>
                    </a:cubicBezTo>
                    <a:cubicBezTo>
                      <a:pt x="12473" y="11659"/>
                      <a:pt x="8980" y="5747"/>
                      <a:pt x="6339" y="1953"/>
                    </a:cubicBezTo>
                    <a:cubicBezTo>
                      <a:pt x="5442" y="665"/>
                      <a:pt x="4163" y="0"/>
                      <a:pt x="30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65"/>
              <p:cNvSpPr/>
              <p:nvPr/>
            </p:nvSpPr>
            <p:spPr>
              <a:xfrm>
                <a:off x="-5943400" y="-442825"/>
                <a:ext cx="242975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580" extrusionOk="0">
                    <a:moveTo>
                      <a:pt x="1100" y="1"/>
                    </a:moveTo>
                    <a:cubicBezTo>
                      <a:pt x="741" y="1"/>
                      <a:pt x="475" y="31"/>
                      <a:pt x="332" y="34"/>
                    </a:cubicBezTo>
                    <a:cubicBezTo>
                      <a:pt x="332" y="34"/>
                      <a:pt x="1" y="4640"/>
                      <a:pt x="171" y="4718"/>
                    </a:cubicBezTo>
                    <a:cubicBezTo>
                      <a:pt x="359" y="4796"/>
                      <a:pt x="4019" y="5332"/>
                      <a:pt x="5065" y="5501"/>
                    </a:cubicBezTo>
                    <a:cubicBezTo>
                      <a:pt x="5407" y="5556"/>
                      <a:pt x="5754" y="5579"/>
                      <a:pt x="6098" y="5579"/>
                    </a:cubicBezTo>
                    <a:cubicBezTo>
                      <a:pt x="7778" y="5579"/>
                      <a:pt x="9354" y="5022"/>
                      <a:pt x="9613" y="4874"/>
                    </a:cubicBezTo>
                    <a:cubicBezTo>
                      <a:pt x="9704" y="4819"/>
                      <a:pt x="9719" y="4620"/>
                      <a:pt x="9676" y="4365"/>
                    </a:cubicBezTo>
                    <a:cubicBezTo>
                      <a:pt x="9673" y="4331"/>
                      <a:pt x="9665" y="4296"/>
                      <a:pt x="9655" y="4262"/>
                    </a:cubicBezTo>
                    <a:cubicBezTo>
                      <a:pt x="9620" y="4084"/>
                      <a:pt x="9569" y="3907"/>
                      <a:pt x="9503" y="3737"/>
                    </a:cubicBezTo>
                    <a:cubicBezTo>
                      <a:pt x="9493" y="3702"/>
                      <a:pt x="9480" y="3669"/>
                      <a:pt x="9463" y="3636"/>
                    </a:cubicBezTo>
                    <a:cubicBezTo>
                      <a:pt x="9393" y="3455"/>
                      <a:pt x="9312" y="3285"/>
                      <a:pt x="9219" y="3145"/>
                    </a:cubicBezTo>
                    <a:cubicBezTo>
                      <a:pt x="9198" y="3105"/>
                      <a:pt x="9174" y="3066"/>
                      <a:pt x="9146" y="3030"/>
                    </a:cubicBezTo>
                    <a:cubicBezTo>
                      <a:pt x="9053" y="2903"/>
                      <a:pt x="8962" y="2812"/>
                      <a:pt x="8867" y="2771"/>
                    </a:cubicBezTo>
                    <a:cubicBezTo>
                      <a:pt x="8469" y="2603"/>
                      <a:pt x="7963" y="2582"/>
                      <a:pt x="7483" y="2582"/>
                    </a:cubicBezTo>
                    <a:cubicBezTo>
                      <a:pt x="7319" y="2582"/>
                      <a:pt x="7157" y="2584"/>
                      <a:pt x="7004" y="2584"/>
                    </a:cubicBezTo>
                    <a:cubicBezTo>
                      <a:pt x="6657" y="2584"/>
                      <a:pt x="6352" y="2571"/>
                      <a:pt x="6151" y="2487"/>
                    </a:cubicBezTo>
                    <a:cubicBezTo>
                      <a:pt x="5122" y="2053"/>
                      <a:pt x="4962" y="1152"/>
                      <a:pt x="3449" y="488"/>
                    </a:cubicBezTo>
                    <a:cubicBezTo>
                      <a:pt x="2513" y="81"/>
                      <a:pt x="1684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65"/>
              <p:cNvSpPr/>
              <p:nvPr/>
            </p:nvSpPr>
            <p:spPr>
              <a:xfrm>
                <a:off x="-5782600" y="-336300"/>
                <a:ext cx="811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48" extrusionOk="0">
                    <a:moveTo>
                      <a:pt x="3224" y="1"/>
                    </a:moveTo>
                    <a:cubicBezTo>
                      <a:pt x="2171" y="198"/>
                      <a:pt x="1114" y="356"/>
                      <a:pt x="64" y="558"/>
                    </a:cubicBezTo>
                    <a:cubicBezTo>
                      <a:pt x="1" y="568"/>
                      <a:pt x="14" y="647"/>
                      <a:pt x="74" y="647"/>
                    </a:cubicBezTo>
                    <a:cubicBezTo>
                      <a:pt x="1128" y="644"/>
                      <a:pt x="2227" y="426"/>
                      <a:pt x="3244" y="104"/>
                    </a:cubicBezTo>
                    <a:cubicBezTo>
                      <a:pt x="3241" y="70"/>
                      <a:pt x="3235" y="35"/>
                      <a:pt x="3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65"/>
              <p:cNvSpPr/>
              <p:nvPr/>
            </p:nvSpPr>
            <p:spPr>
              <a:xfrm>
                <a:off x="-5786950" y="-351925"/>
                <a:ext cx="811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641" extrusionOk="0">
                    <a:moveTo>
                      <a:pt x="3205" y="0"/>
                    </a:moveTo>
                    <a:cubicBezTo>
                      <a:pt x="2158" y="198"/>
                      <a:pt x="1101" y="351"/>
                      <a:pt x="58" y="551"/>
                    </a:cubicBezTo>
                    <a:cubicBezTo>
                      <a:pt x="0" y="563"/>
                      <a:pt x="13" y="641"/>
                      <a:pt x="70" y="641"/>
                    </a:cubicBezTo>
                    <a:cubicBezTo>
                      <a:pt x="70" y="641"/>
                      <a:pt x="71" y="641"/>
                      <a:pt x="71" y="641"/>
                    </a:cubicBezTo>
                    <a:cubicBezTo>
                      <a:pt x="1132" y="638"/>
                      <a:pt x="2229" y="422"/>
                      <a:pt x="3245" y="102"/>
                    </a:cubicBezTo>
                    <a:cubicBezTo>
                      <a:pt x="3235" y="66"/>
                      <a:pt x="3222" y="33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65"/>
              <p:cNvSpPr/>
              <p:nvPr/>
            </p:nvSpPr>
            <p:spPr>
              <a:xfrm>
                <a:off x="-5791325" y="-367075"/>
                <a:ext cx="784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617" extrusionOk="0">
                    <a:moveTo>
                      <a:pt x="3063" y="0"/>
                    </a:moveTo>
                    <a:cubicBezTo>
                      <a:pt x="2062" y="187"/>
                      <a:pt x="1056" y="335"/>
                      <a:pt x="58" y="527"/>
                    </a:cubicBezTo>
                    <a:cubicBezTo>
                      <a:pt x="1" y="540"/>
                      <a:pt x="13" y="617"/>
                      <a:pt x="68" y="617"/>
                    </a:cubicBezTo>
                    <a:cubicBezTo>
                      <a:pt x="69" y="617"/>
                      <a:pt x="70" y="617"/>
                      <a:pt x="71" y="617"/>
                    </a:cubicBezTo>
                    <a:cubicBezTo>
                      <a:pt x="1089" y="617"/>
                      <a:pt x="2150" y="413"/>
                      <a:pt x="3136" y="115"/>
                    </a:cubicBezTo>
                    <a:cubicBezTo>
                      <a:pt x="3115" y="75"/>
                      <a:pt x="3091" y="36"/>
                      <a:pt x="3063" y="0"/>
                    </a:cubicBezTo>
                    <a:close/>
                  </a:path>
                </a:pathLst>
              </a:custGeom>
              <a:solidFill>
                <a:srgbClr val="E0BE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65"/>
              <p:cNvSpPr/>
              <p:nvPr/>
            </p:nvSpPr>
            <p:spPr>
              <a:xfrm>
                <a:off x="-5876050" y="-437950"/>
                <a:ext cx="1049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850" extrusionOk="0">
                    <a:moveTo>
                      <a:pt x="1" y="1"/>
                    </a:moveTo>
                    <a:lnTo>
                      <a:pt x="656" y="1849"/>
                    </a:lnTo>
                    <a:cubicBezTo>
                      <a:pt x="656" y="1849"/>
                      <a:pt x="2271" y="1608"/>
                      <a:pt x="2146" y="1400"/>
                    </a:cubicBezTo>
                    <a:cubicBezTo>
                      <a:pt x="2024" y="1191"/>
                      <a:pt x="3653" y="1453"/>
                      <a:pt x="4017" y="757"/>
                    </a:cubicBezTo>
                    <a:cubicBezTo>
                      <a:pt x="4199" y="406"/>
                      <a:pt x="3731" y="218"/>
                      <a:pt x="3032" y="218"/>
                    </a:cubicBezTo>
                    <a:cubicBezTo>
                      <a:pt x="2919" y="218"/>
                      <a:pt x="2801" y="223"/>
                      <a:pt x="2679" y="233"/>
                    </a:cubicBezTo>
                    <a:cubicBezTo>
                      <a:pt x="2548" y="243"/>
                      <a:pt x="2401" y="248"/>
                      <a:pt x="2244" y="248"/>
                    </a:cubicBezTo>
                    <a:cubicBezTo>
                      <a:pt x="1348" y="248"/>
                      <a:pt x="150" y="98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65"/>
              <p:cNvSpPr/>
              <p:nvPr/>
            </p:nvSpPr>
            <p:spPr>
              <a:xfrm>
                <a:off x="-6504125" y="-935025"/>
                <a:ext cx="629100" cy="632850"/>
              </a:xfrm>
              <a:custGeom>
                <a:avLst/>
                <a:gdLst/>
                <a:ahLst/>
                <a:cxnLst/>
                <a:rect l="l" t="t" r="r" b="b"/>
                <a:pathLst>
                  <a:path w="25164" h="25314" extrusionOk="0">
                    <a:moveTo>
                      <a:pt x="2727" y="1"/>
                    </a:moveTo>
                    <a:cubicBezTo>
                      <a:pt x="931" y="1"/>
                      <a:pt x="1" y="2476"/>
                      <a:pt x="646" y="5293"/>
                    </a:cubicBezTo>
                    <a:cubicBezTo>
                      <a:pt x="1722" y="10000"/>
                      <a:pt x="6576" y="16517"/>
                      <a:pt x="8875" y="19145"/>
                    </a:cubicBezTo>
                    <a:cubicBezTo>
                      <a:pt x="11172" y="21772"/>
                      <a:pt x="22882" y="25313"/>
                      <a:pt x="22882" y="25313"/>
                    </a:cubicBezTo>
                    <a:cubicBezTo>
                      <a:pt x="25164" y="21876"/>
                      <a:pt x="24321" y="18476"/>
                      <a:pt x="24321" y="18476"/>
                    </a:cubicBezTo>
                    <a:cubicBezTo>
                      <a:pt x="24321" y="18476"/>
                      <a:pt x="15708" y="14019"/>
                      <a:pt x="15272" y="13534"/>
                    </a:cubicBezTo>
                    <a:cubicBezTo>
                      <a:pt x="14837" y="13048"/>
                      <a:pt x="11772" y="11233"/>
                      <a:pt x="7293" y="3978"/>
                    </a:cubicBezTo>
                    <a:cubicBezTo>
                      <a:pt x="5524" y="1113"/>
                      <a:pt x="3931" y="1"/>
                      <a:pt x="2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65"/>
              <p:cNvSpPr/>
              <p:nvPr/>
            </p:nvSpPr>
            <p:spPr>
              <a:xfrm>
                <a:off x="-6510125" y="-950425"/>
                <a:ext cx="599900" cy="654650"/>
              </a:xfrm>
              <a:custGeom>
                <a:avLst/>
                <a:gdLst/>
                <a:ahLst/>
                <a:cxnLst/>
                <a:rect l="l" t="t" r="r" b="b"/>
                <a:pathLst>
                  <a:path w="23996" h="26186" extrusionOk="0">
                    <a:moveTo>
                      <a:pt x="3058" y="1"/>
                    </a:moveTo>
                    <a:cubicBezTo>
                      <a:pt x="1009" y="1"/>
                      <a:pt x="0" y="2997"/>
                      <a:pt x="428" y="5849"/>
                    </a:cubicBezTo>
                    <a:cubicBezTo>
                      <a:pt x="1061" y="10084"/>
                      <a:pt x="6780" y="17853"/>
                      <a:pt x="8461" y="19674"/>
                    </a:cubicBezTo>
                    <a:cubicBezTo>
                      <a:pt x="10141" y="21494"/>
                      <a:pt x="12798" y="23541"/>
                      <a:pt x="14297" y="24334"/>
                    </a:cubicBezTo>
                    <a:cubicBezTo>
                      <a:pt x="15609" y="25028"/>
                      <a:pt x="18196" y="26185"/>
                      <a:pt x="19825" y="26185"/>
                    </a:cubicBezTo>
                    <a:cubicBezTo>
                      <a:pt x="20309" y="26185"/>
                      <a:pt x="20709" y="26083"/>
                      <a:pt x="20965" y="25835"/>
                    </a:cubicBezTo>
                    <a:cubicBezTo>
                      <a:pt x="22703" y="24153"/>
                      <a:pt x="23996" y="19978"/>
                      <a:pt x="23093" y="18053"/>
                    </a:cubicBezTo>
                    <a:cubicBezTo>
                      <a:pt x="22508" y="16808"/>
                      <a:pt x="16190" y="14358"/>
                      <a:pt x="15666" y="13871"/>
                    </a:cubicBezTo>
                    <a:cubicBezTo>
                      <a:pt x="15143" y="13383"/>
                      <a:pt x="10010" y="6502"/>
                      <a:pt x="6729" y="2472"/>
                    </a:cubicBezTo>
                    <a:cubicBezTo>
                      <a:pt x="5291" y="705"/>
                      <a:pt x="4052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65"/>
              <p:cNvSpPr/>
              <p:nvPr/>
            </p:nvSpPr>
            <p:spPr>
              <a:xfrm>
                <a:off x="-6671275" y="869050"/>
                <a:ext cx="373575" cy="167700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6708" extrusionOk="0">
                    <a:moveTo>
                      <a:pt x="1195" y="0"/>
                    </a:moveTo>
                    <a:cubicBezTo>
                      <a:pt x="1195" y="0"/>
                      <a:pt x="1" y="4412"/>
                      <a:pt x="541" y="4856"/>
                    </a:cubicBezTo>
                    <a:cubicBezTo>
                      <a:pt x="945" y="5191"/>
                      <a:pt x="8581" y="6708"/>
                      <a:pt x="12472" y="6708"/>
                    </a:cubicBezTo>
                    <a:cubicBezTo>
                      <a:pt x="13767" y="6708"/>
                      <a:pt x="14648" y="6539"/>
                      <a:pt x="14706" y="6103"/>
                    </a:cubicBezTo>
                    <a:cubicBezTo>
                      <a:pt x="14943" y="4355"/>
                      <a:pt x="8691" y="1010"/>
                      <a:pt x="8691" y="1010"/>
                    </a:cubicBez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65"/>
              <p:cNvSpPr/>
              <p:nvPr/>
            </p:nvSpPr>
            <p:spPr>
              <a:xfrm>
                <a:off x="-6681650" y="984350"/>
                <a:ext cx="39812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15925" h="2721" extrusionOk="0">
                    <a:moveTo>
                      <a:pt x="780" y="0"/>
                    </a:moveTo>
                    <a:cubicBezTo>
                      <a:pt x="274" y="0"/>
                      <a:pt x="0" y="763"/>
                      <a:pt x="549" y="924"/>
                    </a:cubicBezTo>
                    <a:cubicBezTo>
                      <a:pt x="3165" y="1691"/>
                      <a:pt x="5774" y="2124"/>
                      <a:pt x="8474" y="2440"/>
                    </a:cubicBezTo>
                    <a:cubicBezTo>
                      <a:pt x="9707" y="2585"/>
                      <a:pt x="10955" y="2720"/>
                      <a:pt x="12196" y="2720"/>
                    </a:cubicBezTo>
                    <a:cubicBezTo>
                      <a:pt x="13284" y="2720"/>
                      <a:pt x="14367" y="2617"/>
                      <a:pt x="15434" y="2324"/>
                    </a:cubicBezTo>
                    <a:cubicBezTo>
                      <a:pt x="15925" y="2189"/>
                      <a:pt x="15735" y="1402"/>
                      <a:pt x="15278" y="1402"/>
                    </a:cubicBezTo>
                    <a:cubicBezTo>
                      <a:pt x="15249" y="1402"/>
                      <a:pt x="15219" y="1405"/>
                      <a:pt x="15187" y="1412"/>
                    </a:cubicBezTo>
                    <a:cubicBezTo>
                      <a:pt x="14152" y="1638"/>
                      <a:pt x="13124" y="1723"/>
                      <a:pt x="12095" y="1723"/>
                    </a:cubicBezTo>
                    <a:cubicBezTo>
                      <a:pt x="10861" y="1723"/>
                      <a:pt x="9628" y="1601"/>
                      <a:pt x="8383" y="1455"/>
                    </a:cubicBezTo>
                    <a:cubicBezTo>
                      <a:pt x="5846" y="1157"/>
                      <a:pt x="3394" y="744"/>
                      <a:pt x="933" y="23"/>
                    </a:cubicBezTo>
                    <a:cubicBezTo>
                      <a:pt x="880" y="7"/>
                      <a:pt x="829" y="0"/>
                      <a:pt x="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65"/>
              <p:cNvSpPr/>
              <p:nvPr/>
            </p:nvSpPr>
            <p:spPr>
              <a:xfrm>
                <a:off x="-6478325" y="892700"/>
                <a:ext cx="656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1602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3" y="1057"/>
                    </a:cubicBezTo>
                    <a:cubicBezTo>
                      <a:pt x="0" y="1328"/>
                      <a:pt x="262" y="1602"/>
                      <a:pt x="525" y="1602"/>
                    </a:cubicBezTo>
                    <a:cubicBezTo>
                      <a:pt x="602" y="1602"/>
                      <a:pt x="679" y="1578"/>
                      <a:pt x="747" y="1523"/>
                    </a:cubicBezTo>
                    <a:cubicBezTo>
                      <a:pt x="999" y="1317"/>
                      <a:pt x="1185" y="1070"/>
                      <a:pt x="1490" y="928"/>
                    </a:cubicBezTo>
                    <a:cubicBezTo>
                      <a:pt x="1796" y="786"/>
                      <a:pt x="2140" y="775"/>
                      <a:pt x="2453" y="653"/>
                    </a:cubicBezTo>
                    <a:cubicBezTo>
                      <a:pt x="2574" y="605"/>
                      <a:pt x="2625" y="434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65"/>
              <p:cNvSpPr/>
              <p:nvPr/>
            </p:nvSpPr>
            <p:spPr>
              <a:xfrm>
                <a:off x="-6454475" y="909550"/>
                <a:ext cx="656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4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4" y="1056"/>
                    </a:cubicBezTo>
                    <a:cubicBezTo>
                      <a:pt x="1" y="1329"/>
                      <a:pt x="263" y="1603"/>
                      <a:pt x="525" y="1603"/>
                    </a:cubicBezTo>
                    <a:cubicBezTo>
                      <a:pt x="603" y="1603"/>
                      <a:pt x="680" y="1579"/>
                      <a:pt x="747" y="1524"/>
                    </a:cubicBezTo>
                    <a:cubicBezTo>
                      <a:pt x="999" y="1318"/>
                      <a:pt x="1184" y="1071"/>
                      <a:pt x="1490" y="929"/>
                    </a:cubicBezTo>
                    <a:cubicBezTo>
                      <a:pt x="1795" y="787"/>
                      <a:pt x="2141" y="776"/>
                      <a:pt x="2453" y="652"/>
                    </a:cubicBezTo>
                    <a:cubicBezTo>
                      <a:pt x="2575" y="606"/>
                      <a:pt x="2624" y="435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65"/>
              <p:cNvSpPr/>
              <p:nvPr/>
            </p:nvSpPr>
            <p:spPr>
              <a:xfrm>
                <a:off x="-6430600" y="926450"/>
                <a:ext cx="65600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3" extrusionOk="0">
                    <a:moveTo>
                      <a:pt x="1812" y="0"/>
                    </a:moveTo>
                    <a:cubicBezTo>
                      <a:pt x="1160" y="0"/>
                      <a:pt x="412" y="548"/>
                      <a:pt x="144" y="1055"/>
                    </a:cubicBezTo>
                    <a:cubicBezTo>
                      <a:pt x="1" y="1328"/>
                      <a:pt x="262" y="1602"/>
                      <a:pt x="524" y="1602"/>
                    </a:cubicBezTo>
                    <a:cubicBezTo>
                      <a:pt x="602" y="1602"/>
                      <a:pt x="679" y="1578"/>
                      <a:pt x="746" y="1523"/>
                    </a:cubicBezTo>
                    <a:cubicBezTo>
                      <a:pt x="998" y="1317"/>
                      <a:pt x="1184" y="1070"/>
                      <a:pt x="1489" y="928"/>
                    </a:cubicBezTo>
                    <a:cubicBezTo>
                      <a:pt x="1795" y="786"/>
                      <a:pt x="2139" y="775"/>
                      <a:pt x="2452" y="652"/>
                    </a:cubicBezTo>
                    <a:cubicBezTo>
                      <a:pt x="2574" y="604"/>
                      <a:pt x="2624" y="434"/>
                      <a:pt x="2538" y="332"/>
                    </a:cubicBezTo>
                    <a:cubicBezTo>
                      <a:pt x="2341" y="97"/>
                      <a:pt x="2085" y="0"/>
                      <a:pt x="1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65"/>
              <p:cNvSpPr/>
              <p:nvPr/>
            </p:nvSpPr>
            <p:spPr>
              <a:xfrm>
                <a:off x="-6664100" y="-252525"/>
                <a:ext cx="367650" cy="1154875"/>
              </a:xfrm>
              <a:custGeom>
                <a:avLst/>
                <a:gdLst/>
                <a:ahLst/>
                <a:cxnLst/>
                <a:rect l="l" t="t" r="r" b="b"/>
                <a:pathLst>
                  <a:path w="14706" h="46195" extrusionOk="0">
                    <a:moveTo>
                      <a:pt x="3275" y="0"/>
                    </a:moveTo>
                    <a:cubicBezTo>
                      <a:pt x="3275" y="0"/>
                      <a:pt x="261" y="6946"/>
                      <a:pt x="2126" y="13656"/>
                    </a:cubicBezTo>
                    <a:cubicBezTo>
                      <a:pt x="3372" y="18148"/>
                      <a:pt x="4267" y="23473"/>
                      <a:pt x="4710" y="25589"/>
                    </a:cubicBezTo>
                    <a:cubicBezTo>
                      <a:pt x="5153" y="27703"/>
                      <a:pt x="1" y="43527"/>
                      <a:pt x="1336" y="44996"/>
                    </a:cubicBezTo>
                    <a:cubicBezTo>
                      <a:pt x="2103" y="45840"/>
                      <a:pt x="4060" y="46195"/>
                      <a:pt x="5725" y="46195"/>
                    </a:cubicBezTo>
                    <a:cubicBezTo>
                      <a:pt x="6957" y="46195"/>
                      <a:pt x="8029" y="46001"/>
                      <a:pt x="8342" y="45668"/>
                    </a:cubicBezTo>
                    <a:cubicBezTo>
                      <a:pt x="9078" y="44886"/>
                      <a:pt x="14018" y="28920"/>
                      <a:pt x="14361" y="25539"/>
                    </a:cubicBezTo>
                    <a:cubicBezTo>
                      <a:pt x="14705" y="22159"/>
                      <a:pt x="14005" y="57"/>
                      <a:pt x="14005" y="57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65"/>
              <p:cNvSpPr/>
              <p:nvPr/>
            </p:nvSpPr>
            <p:spPr>
              <a:xfrm>
                <a:off x="-6668775" y="-294700"/>
                <a:ext cx="394400" cy="1217650"/>
              </a:xfrm>
              <a:custGeom>
                <a:avLst/>
                <a:gdLst/>
                <a:ahLst/>
                <a:cxnLst/>
                <a:rect l="l" t="t" r="r" b="b"/>
                <a:pathLst>
                  <a:path w="15776" h="48706" extrusionOk="0">
                    <a:moveTo>
                      <a:pt x="3034" y="1"/>
                    </a:moveTo>
                    <a:cubicBezTo>
                      <a:pt x="3034" y="1"/>
                      <a:pt x="396" y="7696"/>
                      <a:pt x="1609" y="14240"/>
                    </a:cubicBezTo>
                    <a:cubicBezTo>
                      <a:pt x="2823" y="20782"/>
                      <a:pt x="4580" y="26602"/>
                      <a:pt x="4553" y="27497"/>
                    </a:cubicBezTo>
                    <a:cubicBezTo>
                      <a:pt x="4526" y="28394"/>
                      <a:pt x="1" y="46956"/>
                      <a:pt x="487" y="47842"/>
                    </a:cubicBezTo>
                    <a:cubicBezTo>
                      <a:pt x="770" y="48355"/>
                      <a:pt x="3510" y="48705"/>
                      <a:pt x="5945" y="48705"/>
                    </a:cubicBezTo>
                    <a:cubicBezTo>
                      <a:pt x="7716" y="48705"/>
                      <a:pt x="9326" y="48520"/>
                      <a:pt x="9710" y="48077"/>
                    </a:cubicBezTo>
                    <a:cubicBezTo>
                      <a:pt x="10623" y="47026"/>
                      <a:pt x="15271" y="29859"/>
                      <a:pt x="15524" y="26358"/>
                    </a:cubicBezTo>
                    <a:cubicBezTo>
                      <a:pt x="15775" y="22858"/>
                      <a:pt x="15290" y="840"/>
                      <a:pt x="15290" y="84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65"/>
              <p:cNvSpPr/>
              <p:nvPr/>
            </p:nvSpPr>
            <p:spPr>
              <a:xfrm>
                <a:off x="-6816500" y="936425"/>
                <a:ext cx="373250" cy="157350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6294" extrusionOk="0">
                    <a:moveTo>
                      <a:pt x="1028" y="0"/>
                    </a:moveTo>
                    <a:cubicBezTo>
                      <a:pt x="1028" y="0"/>
                      <a:pt x="0" y="4452"/>
                      <a:pt x="555" y="4877"/>
                    </a:cubicBezTo>
                    <a:cubicBezTo>
                      <a:pt x="950" y="5179"/>
                      <a:pt x="7833" y="6294"/>
                      <a:pt x="11871" y="6294"/>
                    </a:cubicBezTo>
                    <a:cubicBezTo>
                      <a:pt x="13531" y="6294"/>
                      <a:pt x="14710" y="6105"/>
                      <a:pt x="14760" y="5594"/>
                    </a:cubicBezTo>
                    <a:cubicBezTo>
                      <a:pt x="14929" y="3840"/>
                      <a:pt x="8557" y="731"/>
                      <a:pt x="8557" y="731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65"/>
              <p:cNvSpPr/>
              <p:nvPr/>
            </p:nvSpPr>
            <p:spPr>
              <a:xfrm>
                <a:off x="-6826175" y="1052400"/>
                <a:ext cx="39925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2307" extrusionOk="0">
                    <a:moveTo>
                      <a:pt x="777" y="1"/>
                    </a:moveTo>
                    <a:cubicBezTo>
                      <a:pt x="259" y="1"/>
                      <a:pt x="1" y="791"/>
                      <a:pt x="564" y="933"/>
                    </a:cubicBezTo>
                    <a:cubicBezTo>
                      <a:pt x="3205" y="1603"/>
                      <a:pt x="5830" y="1937"/>
                      <a:pt x="8539" y="2152"/>
                    </a:cubicBezTo>
                    <a:cubicBezTo>
                      <a:pt x="9544" y="2233"/>
                      <a:pt x="10558" y="2306"/>
                      <a:pt x="11568" y="2306"/>
                    </a:cubicBezTo>
                    <a:cubicBezTo>
                      <a:pt x="12891" y="2306"/>
                      <a:pt x="14208" y="2180"/>
                      <a:pt x="15490" y="1777"/>
                    </a:cubicBezTo>
                    <a:cubicBezTo>
                      <a:pt x="15970" y="1625"/>
                      <a:pt x="15762" y="861"/>
                      <a:pt x="15314" y="861"/>
                    </a:cubicBezTo>
                    <a:cubicBezTo>
                      <a:pt x="15280" y="861"/>
                      <a:pt x="15245" y="865"/>
                      <a:pt x="15208" y="874"/>
                    </a:cubicBezTo>
                    <a:cubicBezTo>
                      <a:pt x="13930" y="1204"/>
                      <a:pt x="12654" y="1314"/>
                      <a:pt x="11371" y="1314"/>
                    </a:cubicBezTo>
                    <a:cubicBezTo>
                      <a:pt x="10389" y="1314"/>
                      <a:pt x="9404" y="1250"/>
                      <a:pt x="8411" y="1171"/>
                    </a:cubicBezTo>
                    <a:cubicBezTo>
                      <a:pt x="5864" y="969"/>
                      <a:pt x="3398" y="649"/>
                      <a:pt x="914" y="18"/>
                    </a:cubicBezTo>
                    <a:cubicBezTo>
                      <a:pt x="867" y="6"/>
                      <a:pt x="82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65"/>
              <p:cNvSpPr/>
              <p:nvPr/>
            </p:nvSpPr>
            <p:spPr>
              <a:xfrm>
                <a:off x="-6625625" y="952225"/>
                <a:ext cx="64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1" extrusionOk="0">
                    <a:moveTo>
                      <a:pt x="1802" y="1"/>
                    </a:moveTo>
                    <a:cubicBezTo>
                      <a:pt x="1140" y="1"/>
                      <a:pt x="386" y="590"/>
                      <a:pt x="132" y="1119"/>
                    </a:cubicBezTo>
                    <a:cubicBezTo>
                      <a:pt x="0" y="1392"/>
                      <a:pt x="260" y="1651"/>
                      <a:pt x="517" y="1651"/>
                    </a:cubicBezTo>
                    <a:cubicBezTo>
                      <a:pt x="599" y="1651"/>
                      <a:pt x="681" y="1625"/>
                      <a:pt x="750" y="1564"/>
                    </a:cubicBezTo>
                    <a:cubicBezTo>
                      <a:pt x="995" y="1348"/>
                      <a:pt x="1170" y="1094"/>
                      <a:pt x="1471" y="941"/>
                    </a:cubicBezTo>
                    <a:cubicBezTo>
                      <a:pt x="1771" y="787"/>
                      <a:pt x="2115" y="763"/>
                      <a:pt x="2423" y="628"/>
                    </a:cubicBezTo>
                    <a:cubicBezTo>
                      <a:pt x="2543" y="578"/>
                      <a:pt x="2586" y="406"/>
                      <a:pt x="2496" y="305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65"/>
              <p:cNvSpPr/>
              <p:nvPr/>
            </p:nvSpPr>
            <p:spPr>
              <a:xfrm>
                <a:off x="-6601175" y="968225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2" y="1"/>
                    </a:moveTo>
                    <a:cubicBezTo>
                      <a:pt x="1140" y="1"/>
                      <a:pt x="387" y="589"/>
                      <a:pt x="133" y="1118"/>
                    </a:cubicBezTo>
                    <a:cubicBezTo>
                      <a:pt x="1" y="1391"/>
                      <a:pt x="261" y="1650"/>
                      <a:pt x="517" y="1650"/>
                    </a:cubicBezTo>
                    <a:cubicBezTo>
                      <a:pt x="599" y="1650"/>
                      <a:pt x="681" y="1624"/>
                      <a:pt x="749" y="1563"/>
                    </a:cubicBezTo>
                    <a:cubicBezTo>
                      <a:pt x="995" y="1347"/>
                      <a:pt x="1171" y="1093"/>
                      <a:pt x="1470" y="940"/>
                    </a:cubicBezTo>
                    <a:cubicBezTo>
                      <a:pt x="1770" y="786"/>
                      <a:pt x="2114" y="762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65"/>
              <p:cNvSpPr/>
              <p:nvPr/>
            </p:nvSpPr>
            <p:spPr>
              <a:xfrm>
                <a:off x="-6576700" y="984200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1" y="1"/>
                    </a:moveTo>
                    <a:cubicBezTo>
                      <a:pt x="1140" y="1"/>
                      <a:pt x="387" y="589"/>
                      <a:pt x="132" y="1118"/>
                    </a:cubicBezTo>
                    <a:cubicBezTo>
                      <a:pt x="1" y="1391"/>
                      <a:pt x="260" y="1650"/>
                      <a:pt x="517" y="1650"/>
                    </a:cubicBezTo>
                    <a:cubicBezTo>
                      <a:pt x="599" y="1650"/>
                      <a:pt x="680" y="1624"/>
                      <a:pt x="749" y="1563"/>
                    </a:cubicBezTo>
                    <a:cubicBezTo>
                      <a:pt x="994" y="1347"/>
                      <a:pt x="1171" y="1094"/>
                      <a:pt x="1470" y="940"/>
                    </a:cubicBezTo>
                    <a:cubicBezTo>
                      <a:pt x="1769" y="788"/>
                      <a:pt x="2114" y="764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8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65"/>
              <p:cNvSpPr/>
              <p:nvPr/>
            </p:nvSpPr>
            <p:spPr>
              <a:xfrm>
                <a:off x="-6843525" y="-193275"/>
                <a:ext cx="337250" cy="1159875"/>
              </a:xfrm>
              <a:custGeom>
                <a:avLst/>
                <a:gdLst/>
                <a:ahLst/>
                <a:cxnLst/>
                <a:rect l="l" t="t" r="r" b="b"/>
                <a:pathLst>
                  <a:path w="13490" h="46395" extrusionOk="0">
                    <a:moveTo>
                      <a:pt x="13490" y="1"/>
                    </a:moveTo>
                    <a:lnTo>
                      <a:pt x="2706" y="239"/>
                    </a:lnTo>
                    <a:cubicBezTo>
                      <a:pt x="2706" y="239"/>
                      <a:pt x="1" y="7271"/>
                      <a:pt x="2186" y="13933"/>
                    </a:cubicBezTo>
                    <a:cubicBezTo>
                      <a:pt x="3648" y="18393"/>
                      <a:pt x="2919" y="23748"/>
                      <a:pt x="3462" y="25853"/>
                    </a:cubicBezTo>
                    <a:cubicBezTo>
                      <a:pt x="4004" y="27957"/>
                      <a:pt x="1439" y="43879"/>
                      <a:pt x="2847" y="45311"/>
                    </a:cubicBezTo>
                    <a:cubicBezTo>
                      <a:pt x="3605" y="46082"/>
                      <a:pt x="5387" y="46395"/>
                      <a:pt x="6984" y="46395"/>
                    </a:cubicBezTo>
                    <a:cubicBezTo>
                      <a:pt x="8357" y="46395"/>
                      <a:pt x="9592" y="46163"/>
                      <a:pt x="9918" y="45792"/>
                    </a:cubicBezTo>
                    <a:cubicBezTo>
                      <a:pt x="10624" y="44988"/>
                      <a:pt x="12968" y="28929"/>
                      <a:pt x="13156" y="25538"/>
                    </a:cubicBezTo>
                    <a:cubicBezTo>
                      <a:pt x="13345" y="22146"/>
                      <a:pt x="13490" y="1"/>
                      <a:pt x="13490" y="1"/>
                    </a:cubicBez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65"/>
              <p:cNvSpPr/>
              <p:nvPr/>
            </p:nvSpPr>
            <p:spPr>
              <a:xfrm>
                <a:off x="-6845875" y="-229225"/>
                <a:ext cx="366125" cy="1216100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48644" extrusionOk="0">
                    <a:moveTo>
                      <a:pt x="2292" y="1"/>
                    </a:moveTo>
                    <a:cubicBezTo>
                      <a:pt x="2292" y="1"/>
                      <a:pt x="0" y="7773"/>
                      <a:pt x="1522" y="14286"/>
                    </a:cubicBezTo>
                    <a:cubicBezTo>
                      <a:pt x="3044" y="20800"/>
                      <a:pt x="3206" y="26625"/>
                      <a:pt x="3219" y="27522"/>
                    </a:cubicBezTo>
                    <a:cubicBezTo>
                      <a:pt x="3233" y="28419"/>
                      <a:pt x="1424" y="47063"/>
                      <a:pt x="1955" y="47937"/>
                    </a:cubicBezTo>
                    <a:cubicBezTo>
                      <a:pt x="2228" y="48385"/>
                      <a:pt x="4435" y="48644"/>
                      <a:pt x="6637" y="48644"/>
                    </a:cubicBezTo>
                    <a:cubicBezTo>
                      <a:pt x="8726" y="48644"/>
                      <a:pt x="10810" y="48411"/>
                      <a:pt x="11233" y="47886"/>
                    </a:cubicBezTo>
                    <a:cubicBezTo>
                      <a:pt x="12101" y="46809"/>
                      <a:pt x="14097" y="29591"/>
                      <a:pt x="14189" y="26081"/>
                    </a:cubicBezTo>
                    <a:cubicBezTo>
                      <a:pt x="14280" y="22572"/>
                      <a:pt x="14645" y="505"/>
                      <a:pt x="14645" y="505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65"/>
              <p:cNvSpPr/>
              <p:nvPr/>
            </p:nvSpPr>
            <p:spPr>
              <a:xfrm>
                <a:off x="-6704600" y="-190575"/>
                <a:ext cx="13455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4380" extrusionOk="0">
                    <a:moveTo>
                      <a:pt x="5250" y="1"/>
                    </a:moveTo>
                    <a:cubicBezTo>
                      <a:pt x="5207" y="1"/>
                      <a:pt x="5164" y="23"/>
                      <a:pt x="5144" y="74"/>
                    </a:cubicBezTo>
                    <a:cubicBezTo>
                      <a:pt x="4665" y="1244"/>
                      <a:pt x="4145" y="2358"/>
                      <a:pt x="3034" y="3049"/>
                    </a:cubicBezTo>
                    <a:cubicBezTo>
                      <a:pt x="2145" y="3603"/>
                      <a:pt x="1121" y="3716"/>
                      <a:pt x="160" y="4073"/>
                    </a:cubicBezTo>
                    <a:cubicBezTo>
                      <a:pt x="15" y="4127"/>
                      <a:pt x="1" y="4380"/>
                      <a:pt x="178" y="4380"/>
                    </a:cubicBezTo>
                    <a:cubicBezTo>
                      <a:pt x="182" y="4380"/>
                      <a:pt x="186" y="4380"/>
                      <a:pt x="190" y="4379"/>
                    </a:cubicBezTo>
                    <a:cubicBezTo>
                      <a:pt x="1277" y="4302"/>
                      <a:pt x="2492" y="3930"/>
                      <a:pt x="3399" y="3312"/>
                    </a:cubicBezTo>
                    <a:cubicBezTo>
                      <a:pt x="4511" y="2557"/>
                      <a:pt x="4953" y="1368"/>
                      <a:pt x="5355" y="140"/>
                    </a:cubicBezTo>
                    <a:cubicBezTo>
                      <a:pt x="5382" y="56"/>
                      <a:pt x="5317" y="1"/>
                      <a:pt x="5250" y="1"/>
                    </a:cubicBezTo>
                    <a:close/>
                  </a:path>
                </a:pathLst>
              </a:custGeom>
              <a:solidFill>
                <a:srgbClr val="BC93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65"/>
              <p:cNvSpPr/>
              <p:nvPr/>
            </p:nvSpPr>
            <p:spPr>
              <a:xfrm>
                <a:off x="-6650175" y="-13375"/>
                <a:ext cx="217500" cy="1506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026" extrusionOk="0">
                    <a:moveTo>
                      <a:pt x="1978" y="1451"/>
                    </a:moveTo>
                    <a:cubicBezTo>
                      <a:pt x="1985" y="1451"/>
                      <a:pt x="1992" y="1451"/>
                      <a:pt x="2000" y="1452"/>
                    </a:cubicBezTo>
                    <a:lnTo>
                      <a:pt x="6908" y="1826"/>
                    </a:lnTo>
                    <a:cubicBezTo>
                      <a:pt x="7071" y="1839"/>
                      <a:pt x="7193" y="1980"/>
                      <a:pt x="7181" y="2144"/>
                    </a:cubicBezTo>
                    <a:lnTo>
                      <a:pt x="7017" y="4301"/>
                    </a:lnTo>
                    <a:cubicBezTo>
                      <a:pt x="7005" y="4456"/>
                      <a:pt x="6875" y="4574"/>
                      <a:pt x="6721" y="4574"/>
                    </a:cubicBezTo>
                    <a:cubicBezTo>
                      <a:pt x="6714" y="4574"/>
                      <a:pt x="6706" y="4574"/>
                      <a:pt x="6699" y="4573"/>
                    </a:cubicBezTo>
                    <a:lnTo>
                      <a:pt x="1792" y="4199"/>
                    </a:lnTo>
                    <a:cubicBezTo>
                      <a:pt x="1629" y="4187"/>
                      <a:pt x="1506" y="4045"/>
                      <a:pt x="1518" y="3882"/>
                    </a:cubicBezTo>
                    <a:lnTo>
                      <a:pt x="1683" y="1725"/>
                    </a:lnTo>
                    <a:cubicBezTo>
                      <a:pt x="1694" y="1570"/>
                      <a:pt x="1824" y="1451"/>
                      <a:pt x="1978" y="1451"/>
                    </a:cubicBezTo>
                    <a:close/>
                    <a:moveTo>
                      <a:pt x="1979" y="1"/>
                    </a:moveTo>
                    <a:cubicBezTo>
                      <a:pt x="1074" y="1"/>
                      <a:pt x="307" y="698"/>
                      <a:pt x="237" y="1615"/>
                    </a:cubicBezTo>
                    <a:lnTo>
                      <a:pt x="72" y="3771"/>
                    </a:lnTo>
                    <a:cubicBezTo>
                      <a:pt x="1" y="4733"/>
                      <a:pt x="719" y="5571"/>
                      <a:pt x="1681" y="5646"/>
                    </a:cubicBezTo>
                    <a:lnTo>
                      <a:pt x="6588" y="6020"/>
                    </a:lnTo>
                    <a:cubicBezTo>
                      <a:pt x="6632" y="6024"/>
                      <a:pt x="6676" y="6025"/>
                      <a:pt x="6720" y="6025"/>
                    </a:cubicBezTo>
                    <a:cubicBezTo>
                      <a:pt x="7626" y="6025"/>
                      <a:pt x="8392" y="5328"/>
                      <a:pt x="8463" y="4412"/>
                    </a:cubicBezTo>
                    <a:lnTo>
                      <a:pt x="8628" y="2254"/>
                    </a:lnTo>
                    <a:cubicBezTo>
                      <a:pt x="8700" y="1293"/>
                      <a:pt x="7980" y="455"/>
                      <a:pt x="7017" y="380"/>
                    </a:cubicBezTo>
                    <a:lnTo>
                      <a:pt x="2111" y="6"/>
                    </a:lnTo>
                    <a:cubicBezTo>
                      <a:pt x="2066" y="3"/>
                      <a:pt x="2022" y="1"/>
                      <a:pt x="1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65"/>
              <p:cNvSpPr/>
              <p:nvPr/>
            </p:nvSpPr>
            <p:spPr>
              <a:xfrm>
                <a:off x="-6888525" y="155650"/>
                <a:ext cx="645425" cy="405075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16203" extrusionOk="0">
                    <a:moveTo>
                      <a:pt x="1093" y="0"/>
                    </a:moveTo>
                    <a:lnTo>
                      <a:pt x="1" y="14317"/>
                    </a:lnTo>
                    <a:lnTo>
                      <a:pt x="24725" y="16202"/>
                    </a:lnTo>
                    <a:lnTo>
                      <a:pt x="25816" y="188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65"/>
              <p:cNvSpPr/>
              <p:nvPr/>
            </p:nvSpPr>
            <p:spPr>
              <a:xfrm>
                <a:off x="-6898250" y="53025"/>
                <a:ext cx="683050" cy="371900"/>
              </a:xfrm>
              <a:custGeom>
                <a:avLst/>
                <a:gdLst/>
                <a:ahLst/>
                <a:cxnLst/>
                <a:rect l="l" t="t" r="r" b="b"/>
                <a:pathLst>
                  <a:path w="27322" h="14876" extrusionOk="0">
                    <a:moveTo>
                      <a:pt x="981" y="0"/>
                    </a:moveTo>
                    <a:lnTo>
                      <a:pt x="0" y="12867"/>
                    </a:lnTo>
                    <a:lnTo>
                      <a:pt x="26341" y="14875"/>
                    </a:lnTo>
                    <a:lnTo>
                      <a:pt x="27322" y="2008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65"/>
              <p:cNvSpPr/>
              <p:nvPr/>
            </p:nvSpPr>
            <p:spPr>
              <a:xfrm>
                <a:off x="-6815125" y="339625"/>
                <a:ext cx="421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7" extrusionOk="0">
                    <a:moveTo>
                      <a:pt x="236" y="1"/>
                    </a:moveTo>
                    <a:lnTo>
                      <a:pt x="1" y="3097"/>
                    </a:lnTo>
                    <a:lnTo>
                      <a:pt x="1449" y="3206"/>
                    </a:lnTo>
                    <a:lnTo>
                      <a:pt x="1686" y="110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65"/>
              <p:cNvSpPr/>
              <p:nvPr/>
            </p:nvSpPr>
            <p:spPr>
              <a:xfrm>
                <a:off x="-6364575" y="373975"/>
                <a:ext cx="42150" cy="8020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8" extrusionOk="0">
                    <a:moveTo>
                      <a:pt x="236" y="0"/>
                    </a:moveTo>
                    <a:lnTo>
                      <a:pt x="1" y="3097"/>
                    </a:lnTo>
                    <a:lnTo>
                      <a:pt x="1449" y="3207"/>
                    </a:lnTo>
                    <a:lnTo>
                      <a:pt x="1686" y="1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65"/>
              <p:cNvSpPr/>
              <p:nvPr/>
            </p:nvSpPr>
            <p:spPr>
              <a:xfrm>
                <a:off x="-6867025" y="-1018325"/>
                <a:ext cx="600750" cy="878125"/>
              </a:xfrm>
              <a:custGeom>
                <a:avLst/>
                <a:gdLst/>
                <a:ahLst/>
                <a:cxnLst/>
                <a:rect l="l" t="t" r="r" b="b"/>
                <a:pathLst>
                  <a:path w="24030" h="35125" extrusionOk="0">
                    <a:moveTo>
                      <a:pt x="11843" y="0"/>
                    </a:moveTo>
                    <a:cubicBezTo>
                      <a:pt x="11319" y="0"/>
                      <a:pt x="10824" y="67"/>
                      <a:pt x="10375" y="197"/>
                    </a:cubicBezTo>
                    <a:cubicBezTo>
                      <a:pt x="3913" y="2066"/>
                      <a:pt x="3096" y="21488"/>
                      <a:pt x="2937" y="22899"/>
                    </a:cubicBezTo>
                    <a:cubicBezTo>
                      <a:pt x="2777" y="24308"/>
                      <a:pt x="1074" y="28977"/>
                      <a:pt x="746" y="29974"/>
                    </a:cubicBezTo>
                    <a:cubicBezTo>
                      <a:pt x="420" y="30971"/>
                      <a:pt x="1" y="34648"/>
                      <a:pt x="10117" y="35098"/>
                    </a:cubicBezTo>
                    <a:cubicBezTo>
                      <a:pt x="10531" y="35116"/>
                      <a:pt x="10965" y="35125"/>
                      <a:pt x="11402" y="35125"/>
                    </a:cubicBezTo>
                    <a:cubicBezTo>
                      <a:pt x="12449" y="35125"/>
                      <a:pt x="13511" y="35077"/>
                      <a:pt x="14339" y="35010"/>
                    </a:cubicBezTo>
                    <a:cubicBezTo>
                      <a:pt x="14695" y="34980"/>
                      <a:pt x="15974" y="34957"/>
                      <a:pt x="16570" y="34830"/>
                    </a:cubicBezTo>
                    <a:cubicBezTo>
                      <a:pt x="21667" y="33739"/>
                      <a:pt x="24030" y="31010"/>
                      <a:pt x="23413" y="29980"/>
                    </a:cubicBezTo>
                    <a:cubicBezTo>
                      <a:pt x="22574" y="28575"/>
                      <a:pt x="22705" y="13321"/>
                      <a:pt x="20087" y="6452"/>
                    </a:cubicBezTo>
                    <a:cubicBezTo>
                      <a:pt x="18381" y="1979"/>
                      <a:pt x="14694" y="0"/>
                      <a:pt x="1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65"/>
              <p:cNvSpPr/>
              <p:nvPr/>
            </p:nvSpPr>
            <p:spPr>
              <a:xfrm>
                <a:off x="-6481100" y="-898725"/>
                <a:ext cx="82800" cy="7424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9696" extrusionOk="0">
                    <a:moveTo>
                      <a:pt x="30" y="0"/>
                    </a:moveTo>
                    <a:cubicBezTo>
                      <a:pt x="15" y="0"/>
                      <a:pt x="0" y="12"/>
                      <a:pt x="5" y="31"/>
                    </a:cubicBezTo>
                    <a:cubicBezTo>
                      <a:pt x="1148" y="4889"/>
                      <a:pt x="1986" y="9857"/>
                      <a:pt x="2415" y="14830"/>
                    </a:cubicBezTo>
                    <a:cubicBezTo>
                      <a:pt x="2861" y="19984"/>
                      <a:pt x="2679" y="24412"/>
                      <a:pt x="2448" y="29566"/>
                    </a:cubicBezTo>
                    <a:cubicBezTo>
                      <a:pt x="2444" y="29652"/>
                      <a:pt x="2507" y="29695"/>
                      <a:pt x="2572" y="29695"/>
                    </a:cubicBezTo>
                    <a:cubicBezTo>
                      <a:pt x="2632" y="29695"/>
                      <a:pt x="2694" y="29657"/>
                      <a:pt x="2704" y="29579"/>
                    </a:cubicBezTo>
                    <a:cubicBezTo>
                      <a:pt x="3312" y="24641"/>
                      <a:pt x="3206" y="20145"/>
                      <a:pt x="2790" y="15195"/>
                    </a:cubicBezTo>
                    <a:cubicBezTo>
                      <a:pt x="2359" y="10044"/>
                      <a:pt x="1461" y="4995"/>
                      <a:pt x="55" y="19"/>
                    </a:cubicBezTo>
                    <a:cubicBezTo>
                      <a:pt x="52" y="6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65"/>
              <p:cNvSpPr/>
              <p:nvPr/>
            </p:nvSpPr>
            <p:spPr>
              <a:xfrm>
                <a:off x="-6489575" y="-789750"/>
                <a:ext cx="220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38" extrusionOk="0">
                    <a:moveTo>
                      <a:pt x="388" y="1"/>
                    </a:moveTo>
                    <a:cubicBezTo>
                      <a:pt x="202" y="1"/>
                      <a:pt x="26" y="124"/>
                      <a:pt x="14" y="349"/>
                    </a:cubicBezTo>
                    <a:cubicBezTo>
                      <a:pt x="1" y="592"/>
                      <a:pt x="191" y="737"/>
                      <a:pt x="393" y="737"/>
                    </a:cubicBezTo>
                    <a:cubicBezTo>
                      <a:pt x="481" y="737"/>
                      <a:pt x="571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2" y="235"/>
                      <a:pt x="685" y="115"/>
                    </a:cubicBezTo>
                    <a:lnTo>
                      <a:pt x="676" y="115"/>
                    </a:lnTo>
                    <a:cubicBezTo>
                      <a:pt x="594" y="38"/>
                      <a:pt x="489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65"/>
              <p:cNvSpPr/>
              <p:nvPr/>
            </p:nvSpPr>
            <p:spPr>
              <a:xfrm>
                <a:off x="-6476325" y="-5662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4" y="125"/>
                      <a:pt x="13" y="350"/>
                    </a:cubicBezTo>
                    <a:cubicBezTo>
                      <a:pt x="0" y="592"/>
                      <a:pt x="190" y="737"/>
                      <a:pt x="391" y="737"/>
                    </a:cubicBezTo>
                    <a:cubicBezTo>
                      <a:pt x="479" y="737"/>
                      <a:pt x="569" y="710"/>
                      <a:pt x="646" y="651"/>
                    </a:cubicBezTo>
                    <a:lnTo>
                      <a:pt x="655" y="652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5"/>
              <p:cNvSpPr/>
              <p:nvPr/>
            </p:nvSpPr>
            <p:spPr>
              <a:xfrm>
                <a:off x="-6465550" y="-208725"/>
                <a:ext cx="2202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9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1" y="738"/>
                    </a:cubicBezTo>
                    <a:cubicBezTo>
                      <a:pt x="479" y="738"/>
                      <a:pt x="569" y="711"/>
                      <a:pt x="646" y="652"/>
                    </a:cubicBezTo>
                    <a:lnTo>
                      <a:pt x="655" y="653"/>
                    </a:lnTo>
                    <a:cubicBezTo>
                      <a:pt x="864" y="556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7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5"/>
              <p:cNvSpPr/>
              <p:nvPr/>
            </p:nvSpPr>
            <p:spPr>
              <a:xfrm>
                <a:off x="-6465550" y="-4510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2" y="738"/>
                    </a:cubicBezTo>
                    <a:cubicBezTo>
                      <a:pt x="480" y="738"/>
                      <a:pt x="570" y="711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65"/>
              <p:cNvSpPr/>
              <p:nvPr/>
            </p:nvSpPr>
            <p:spPr>
              <a:xfrm>
                <a:off x="-6480300" y="-6848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5" y="124"/>
                      <a:pt x="13" y="349"/>
                    </a:cubicBezTo>
                    <a:cubicBezTo>
                      <a:pt x="0" y="592"/>
                      <a:pt x="190" y="738"/>
                      <a:pt x="392" y="738"/>
                    </a:cubicBezTo>
                    <a:cubicBezTo>
                      <a:pt x="480" y="738"/>
                      <a:pt x="570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65"/>
              <p:cNvSpPr/>
              <p:nvPr/>
            </p:nvSpPr>
            <p:spPr>
              <a:xfrm>
                <a:off x="-6461275" y="-338775"/>
                <a:ext cx="220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38" extrusionOk="0">
                    <a:moveTo>
                      <a:pt x="387" y="1"/>
                    </a:moveTo>
                    <a:cubicBezTo>
                      <a:pt x="202" y="1"/>
                      <a:pt x="25" y="124"/>
                      <a:pt x="14" y="350"/>
                    </a:cubicBezTo>
                    <a:cubicBezTo>
                      <a:pt x="0" y="592"/>
                      <a:pt x="191" y="738"/>
                      <a:pt x="393" y="738"/>
                    </a:cubicBezTo>
                    <a:cubicBezTo>
                      <a:pt x="481" y="738"/>
                      <a:pt x="570" y="710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2" y="236"/>
                      <a:pt x="684" y="115"/>
                    </a:cubicBezTo>
                    <a:lnTo>
                      <a:pt x="675" y="115"/>
                    </a:lnTo>
                    <a:cubicBezTo>
                      <a:pt x="593" y="38"/>
                      <a:pt x="489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65"/>
              <p:cNvSpPr/>
              <p:nvPr/>
            </p:nvSpPr>
            <p:spPr>
              <a:xfrm>
                <a:off x="-6850775" y="-1027175"/>
                <a:ext cx="668375" cy="999450"/>
              </a:xfrm>
              <a:custGeom>
                <a:avLst/>
                <a:gdLst/>
                <a:ahLst/>
                <a:cxnLst/>
                <a:rect l="l" t="t" r="r" b="b"/>
                <a:pathLst>
                  <a:path w="26735" h="39978" extrusionOk="0">
                    <a:moveTo>
                      <a:pt x="13144" y="0"/>
                    </a:moveTo>
                    <a:cubicBezTo>
                      <a:pt x="12168" y="0"/>
                      <a:pt x="11046" y="202"/>
                      <a:pt x="9742" y="671"/>
                    </a:cubicBezTo>
                    <a:cubicBezTo>
                      <a:pt x="6043" y="2000"/>
                      <a:pt x="4384" y="6531"/>
                      <a:pt x="3445" y="13024"/>
                    </a:cubicBezTo>
                    <a:cubicBezTo>
                      <a:pt x="2506" y="19519"/>
                      <a:pt x="361" y="32258"/>
                      <a:pt x="171" y="34430"/>
                    </a:cubicBezTo>
                    <a:cubicBezTo>
                      <a:pt x="0" y="36382"/>
                      <a:pt x="6801" y="39977"/>
                      <a:pt x="11260" y="39977"/>
                    </a:cubicBezTo>
                    <a:cubicBezTo>
                      <a:pt x="11762" y="39977"/>
                      <a:pt x="12233" y="39932"/>
                      <a:pt x="12662" y="39834"/>
                    </a:cubicBezTo>
                    <a:cubicBezTo>
                      <a:pt x="13216" y="39706"/>
                      <a:pt x="9611" y="3816"/>
                      <a:pt x="10091" y="2298"/>
                    </a:cubicBezTo>
                    <a:cubicBezTo>
                      <a:pt x="10328" y="1549"/>
                      <a:pt x="11387" y="1112"/>
                      <a:pt x="12668" y="1112"/>
                    </a:cubicBezTo>
                    <a:cubicBezTo>
                      <a:pt x="13986" y="1112"/>
                      <a:pt x="15539" y="1575"/>
                      <a:pt x="16671" y="2640"/>
                    </a:cubicBezTo>
                    <a:cubicBezTo>
                      <a:pt x="18902" y="4740"/>
                      <a:pt x="21482" y="15912"/>
                      <a:pt x="22184" y="23972"/>
                    </a:cubicBezTo>
                    <a:cubicBezTo>
                      <a:pt x="22884" y="32031"/>
                      <a:pt x="22102" y="37429"/>
                      <a:pt x="22711" y="38012"/>
                    </a:cubicBezTo>
                    <a:cubicBezTo>
                      <a:pt x="22775" y="38074"/>
                      <a:pt x="22863" y="38102"/>
                      <a:pt x="22970" y="38102"/>
                    </a:cubicBezTo>
                    <a:cubicBezTo>
                      <a:pt x="23877" y="38102"/>
                      <a:pt x="26129" y="36064"/>
                      <a:pt x="26415" y="35248"/>
                    </a:cubicBezTo>
                    <a:cubicBezTo>
                      <a:pt x="26735" y="34336"/>
                      <a:pt x="21680" y="8104"/>
                      <a:pt x="19865" y="5181"/>
                    </a:cubicBezTo>
                    <a:cubicBezTo>
                      <a:pt x="18430" y="2872"/>
                      <a:pt x="16823" y="0"/>
                      <a:pt x="13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65"/>
              <p:cNvSpPr/>
              <p:nvPr/>
            </p:nvSpPr>
            <p:spPr>
              <a:xfrm>
                <a:off x="-6622650" y="-1404175"/>
                <a:ext cx="314550" cy="505550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0222" extrusionOk="0">
                    <a:moveTo>
                      <a:pt x="6030" y="1"/>
                    </a:moveTo>
                    <a:cubicBezTo>
                      <a:pt x="3990" y="1"/>
                      <a:pt x="1969" y="512"/>
                      <a:pt x="1219" y="1256"/>
                    </a:cubicBezTo>
                    <a:cubicBezTo>
                      <a:pt x="1" y="2461"/>
                      <a:pt x="459" y="7543"/>
                      <a:pt x="604" y="9606"/>
                    </a:cubicBezTo>
                    <a:cubicBezTo>
                      <a:pt x="679" y="10801"/>
                      <a:pt x="638" y="14051"/>
                      <a:pt x="818" y="14985"/>
                    </a:cubicBezTo>
                    <a:cubicBezTo>
                      <a:pt x="921" y="15528"/>
                      <a:pt x="2942" y="20040"/>
                      <a:pt x="5014" y="20216"/>
                    </a:cubicBezTo>
                    <a:cubicBezTo>
                      <a:pt x="5057" y="20220"/>
                      <a:pt x="5099" y="20222"/>
                      <a:pt x="5140" y="20222"/>
                    </a:cubicBezTo>
                    <a:cubicBezTo>
                      <a:pt x="7235" y="20222"/>
                      <a:pt x="5975" y="15539"/>
                      <a:pt x="6056" y="15121"/>
                    </a:cubicBezTo>
                    <a:cubicBezTo>
                      <a:pt x="6077" y="15018"/>
                      <a:pt x="6092" y="14910"/>
                      <a:pt x="6108" y="14802"/>
                    </a:cubicBezTo>
                    <a:cubicBezTo>
                      <a:pt x="6135" y="14629"/>
                      <a:pt x="6154" y="14459"/>
                      <a:pt x="6168" y="14292"/>
                    </a:cubicBezTo>
                    <a:cubicBezTo>
                      <a:pt x="6234" y="13623"/>
                      <a:pt x="6241" y="13042"/>
                      <a:pt x="6241" y="13042"/>
                    </a:cubicBezTo>
                    <a:cubicBezTo>
                      <a:pt x="6241" y="13042"/>
                      <a:pt x="6273" y="13051"/>
                      <a:pt x="6334" y="13068"/>
                    </a:cubicBezTo>
                    <a:cubicBezTo>
                      <a:pt x="6588" y="13135"/>
                      <a:pt x="7313" y="13304"/>
                      <a:pt x="8164" y="13304"/>
                    </a:cubicBezTo>
                    <a:cubicBezTo>
                      <a:pt x="9461" y="13304"/>
                      <a:pt x="11051" y="12911"/>
                      <a:pt x="11708" y="11164"/>
                    </a:cubicBezTo>
                    <a:cubicBezTo>
                      <a:pt x="12582" y="8848"/>
                      <a:pt x="12386" y="3064"/>
                      <a:pt x="10535" y="1311"/>
                    </a:cubicBezTo>
                    <a:cubicBezTo>
                      <a:pt x="9549" y="378"/>
                      <a:pt x="7783" y="1"/>
                      <a:pt x="6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65"/>
              <p:cNvSpPr/>
              <p:nvPr/>
            </p:nvSpPr>
            <p:spPr>
              <a:xfrm>
                <a:off x="-6442725" y="-1162650"/>
                <a:ext cx="3900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900" extrusionOk="0">
                    <a:moveTo>
                      <a:pt x="64" y="1"/>
                    </a:moveTo>
                    <a:cubicBezTo>
                      <a:pt x="31" y="1"/>
                      <a:pt x="0" y="25"/>
                      <a:pt x="8" y="70"/>
                    </a:cubicBezTo>
                    <a:cubicBezTo>
                      <a:pt x="97" y="586"/>
                      <a:pt x="512" y="899"/>
                      <a:pt x="964" y="899"/>
                    </a:cubicBezTo>
                    <a:cubicBezTo>
                      <a:pt x="1152" y="899"/>
                      <a:pt x="1347" y="845"/>
                      <a:pt x="1527" y="728"/>
                    </a:cubicBezTo>
                    <a:cubicBezTo>
                      <a:pt x="1559" y="707"/>
                      <a:pt x="1545" y="660"/>
                      <a:pt x="1512" y="660"/>
                    </a:cubicBezTo>
                    <a:cubicBezTo>
                      <a:pt x="1507" y="660"/>
                      <a:pt x="1501" y="661"/>
                      <a:pt x="1495" y="664"/>
                    </a:cubicBezTo>
                    <a:cubicBezTo>
                      <a:pt x="1358" y="723"/>
                      <a:pt x="1218" y="751"/>
                      <a:pt x="1081" y="751"/>
                    </a:cubicBezTo>
                    <a:cubicBezTo>
                      <a:pt x="656" y="751"/>
                      <a:pt x="266" y="482"/>
                      <a:pt x="125" y="46"/>
                    </a:cubicBezTo>
                    <a:cubicBezTo>
                      <a:pt x="114" y="15"/>
                      <a:pt x="89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65"/>
              <p:cNvSpPr/>
              <p:nvPr/>
            </p:nvSpPr>
            <p:spPr>
              <a:xfrm>
                <a:off x="-6356825" y="-1223150"/>
                <a:ext cx="1730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9" extrusionOk="0">
                    <a:moveTo>
                      <a:pt x="360" y="0"/>
                    </a:moveTo>
                    <a:cubicBezTo>
                      <a:pt x="187" y="0"/>
                      <a:pt x="37" y="172"/>
                      <a:pt x="20" y="397"/>
                    </a:cubicBezTo>
                    <a:cubicBezTo>
                      <a:pt x="0" y="632"/>
                      <a:pt x="132" y="834"/>
                      <a:pt x="313" y="848"/>
                    </a:cubicBezTo>
                    <a:cubicBezTo>
                      <a:pt x="320" y="848"/>
                      <a:pt x="327" y="849"/>
                      <a:pt x="334" y="849"/>
                    </a:cubicBezTo>
                    <a:cubicBezTo>
                      <a:pt x="506" y="849"/>
                      <a:pt x="655" y="674"/>
                      <a:pt x="674" y="450"/>
                    </a:cubicBezTo>
                    <a:cubicBezTo>
                      <a:pt x="692" y="215"/>
                      <a:pt x="562" y="13"/>
                      <a:pt x="379" y="1"/>
                    </a:cubicBezTo>
                    <a:cubicBezTo>
                      <a:pt x="372" y="0"/>
                      <a:pt x="366" y="0"/>
                      <a:pt x="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65"/>
              <p:cNvSpPr/>
              <p:nvPr/>
            </p:nvSpPr>
            <p:spPr>
              <a:xfrm>
                <a:off x="-6458175" y="-1220475"/>
                <a:ext cx="1735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51" extrusionOk="0">
                    <a:moveTo>
                      <a:pt x="361" y="1"/>
                    </a:moveTo>
                    <a:cubicBezTo>
                      <a:pt x="188" y="1"/>
                      <a:pt x="37" y="175"/>
                      <a:pt x="20" y="401"/>
                    </a:cubicBezTo>
                    <a:cubicBezTo>
                      <a:pt x="0" y="635"/>
                      <a:pt x="132" y="837"/>
                      <a:pt x="313" y="850"/>
                    </a:cubicBezTo>
                    <a:cubicBezTo>
                      <a:pt x="320" y="851"/>
                      <a:pt x="326" y="851"/>
                      <a:pt x="332" y="851"/>
                    </a:cubicBezTo>
                    <a:cubicBezTo>
                      <a:pt x="506" y="851"/>
                      <a:pt x="657" y="677"/>
                      <a:pt x="674" y="452"/>
                    </a:cubicBezTo>
                    <a:cubicBezTo>
                      <a:pt x="693" y="219"/>
                      <a:pt x="560" y="17"/>
                      <a:pt x="381" y="2"/>
                    </a:cubicBezTo>
                    <a:cubicBezTo>
                      <a:pt x="374" y="1"/>
                      <a:pt x="368" y="1"/>
                      <a:pt x="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65"/>
              <p:cNvSpPr/>
              <p:nvPr/>
            </p:nvSpPr>
            <p:spPr>
              <a:xfrm>
                <a:off x="-6367425" y="-1278200"/>
                <a:ext cx="4302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840" extrusionOk="0">
                    <a:moveTo>
                      <a:pt x="697" y="1"/>
                    </a:moveTo>
                    <a:cubicBezTo>
                      <a:pt x="336" y="1"/>
                      <a:pt x="55" y="125"/>
                      <a:pt x="31" y="311"/>
                    </a:cubicBezTo>
                    <a:cubicBezTo>
                      <a:pt x="1" y="536"/>
                      <a:pt x="348" y="765"/>
                      <a:pt x="807" y="825"/>
                    </a:cubicBezTo>
                    <a:cubicBezTo>
                      <a:pt x="882" y="834"/>
                      <a:pt x="956" y="839"/>
                      <a:pt x="1026" y="839"/>
                    </a:cubicBezTo>
                    <a:cubicBezTo>
                      <a:pt x="1386" y="839"/>
                      <a:pt x="1667" y="716"/>
                      <a:pt x="1690" y="530"/>
                    </a:cubicBezTo>
                    <a:cubicBezTo>
                      <a:pt x="1720" y="305"/>
                      <a:pt x="1373" y="76"/>
                      <a:pt x="914" y="15"/>
                    </a:cubicBezTo>
                    <a:cubicBezTo>
                      <a:pt x="839" y="5"/>
                      <a:pt x="766" y="1"/>
                      <a:pt x="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65"/>
              <p:cNvSpPr/>
              <p:nvPr/>
            </p:nvSpPr>
            <p:spPr>
              <a:xfrm>
                <a:off x="-6475275" y="-1273875"/>
                <a:ext cx="433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883" extrusionOk="0">
                    <a:moveTo>
                      <a:pt x="1140" y="1"/>
                    </a:moveTo>
                    <a:cubicBezTo>
                      <a:pt x="1026" y="1"/>
                      <a:pt x="902" y="15"/>
                      <a:pt x="774" y="46"/>
                    </a:cubicBezTo>
                    <a:cubicBezTo>
                      <a:pt x="324" y="152"/>
                      <a:pt x="1" y="414"/>
                      <a:pt x="53" y="634"/>
                    </a:cubicBezTo>
                    <a:cubicBezTo>
                      <a:pt x="89" y="791"/>
                      <a:pt x="310" y="883"/>
                      <a:pt x="598" y="883"/>
                    </a:cubicBezTo>
                    <a:cubicBezTo>
                      <a:pt x="711" y="883"/>
                      <a:pt x="834" y="869"/>
                      <a:pt x="961" y="839"/>
                    </a:cubicBezTo>
                    <a:cubicBezTo>
                      <a:pt x="1410" y="732"/>
                      <a:pt x="1733" y="471"/>
                      <a:pt x="1683" y="251"/>
                    </a:cubicBezTo>
                    <a:cubicBezTo>
                      <a:pt x="1646" y="93"/>
                      <a:pt x="1427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65"/>
              <p:cNvSpPr/>
              <p:nvPr/>
            </p:nvSpPr>
            <p:spPr>
              <a:xfrm>
                <a:off x="-6397275" y="-1260025"/>
                <a:ext cx="31675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3614" extrusionOk="0">
                    <a:moveTo>
                      <a:pt x="553" y="0"/>
                    </a:moveTo>
                    <a:cubicBezTo>
                      <a:pt x="526" y="0"/>
                      <a:pt x="499" y="21"/>
                      <a:pt x="502" y="56"/>
                    </a:cubicBezTo>
                    <a:cubicBezTo>
                      <a:pt x="562" y="659"/>
                      <a:pt x="894" y="3138"/>
                      <a:pt x="725" y="3318"/>
                    </a:cubicBezTo>
                    <a:cubicBezTo>
                      <a:pt x="687" y="3358"/>
                      <a:pt x="637" y="3373"/>
                      <a:pt x="580" y="3373"/>
                    </a:cubicBezTo>
                    <a:cubicBezTo>
                      <a:pt x="432" y="3373"/>
                      <a:pt x="245" y="3266"/>
                      <a:pt x="158" y="3216"/>
                    </a:cubicBezTo>
                    <a:cubicBezTo>
                      <a:pt x="142" y="3207"/>
                      <a:pt x="126" y="3203"/>
                      <a:pt x="111" y="3203"/>
                    </a:cubicBezTo>
                    <a:cubicBezTo>
                      <a:pt x="42" y="3203"/>
                      <a:pt x="0" y="3294"/>
                      <a:pt x="64" y="3351"/>
                    </a:cubicBezTo>
                    <a:cubicBezTo>
                      <a:pt x="217" y="3488"/>
                      <a:pt x="478" y="3614"/>
                      <a:pt x="724" y="3614"/>
                    </a:cubicBezTo>
                    <a:cubicBezTo>
                      <a:pt x="750" y="3614"/>
                      <a:pt x="775" y="3613"/>
                      <a:pt x="800" y="3610"/>
                    </a:cubicBezTo>
                    <a:cubicBezTo>
                      <a:pt x="1267" y="3559"/>
                      <a:pt x="849" y="994"/>
                      <a:pt x="601" y="38"/>
                    </a:cubicBezTo>
                    <a:cubicBezTo>
                      <a:pt x="594" y="12"/>
                      <a:pt x="573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65"/>
              <p:cNvSpPr/>
              <p:nvPr/>
            </p:nvSpPr>
            <p:spPr>
              <a:xfrm>
                <a:off x="-6642925" y="-1440125"/>
                <a:ext cx="323800" cy="252450"/>
              </a:xfrm>
              <a:custGeom>
                <a:avLst/>
                <a:gdLst/>
                <a:ahLst/>
                <a:cxnLst/>
                <a:rect l="l" t="t" r="r" b="b"/>
                <a:pathLst>
                  <a:path w="12952" h="10098" extrusionOk="0">
                    <a:moveTo>
                      <a:pt x="8982" y="1"/>
                    </a:moveTo>
                    <a:cubicBezTo>
                      <a:pt x="6692" y="1"/>
                      <a:pt x="1826" y="1952"/>
                      <a:pt x="932" y="3140"/>
                    </a:cubicBezTo>
                    <a:cubicBezTo>
                      <a:pt x="1" y="4376"/>
                      <a:pt x="586" y="9763"/>
                      <a:pt x="1270" y="10033"/>
                    </a:cubicBezTo>
                    <a:cubicBezTo>
                      <a:pt x="1382" y="10077"/>
                      <a:pt x="1492" y="10097"/>
                      <a:pt x="1601" y="10097"/>
                    </a:cubicBezTo>
                    <a:cubicBezTo>
                      <a:pt x="3343" y="10097"/>
                      <a:pt x="4647" y="4776"/>
                      <a:pt x="4647" y="4776"/>
                    </a:cubicBezTo>
                    <a:lnTo>
                      <a:pt x="4647" y="4776"/>
                    </a:lnTo>
                    <a:cubicBezTo>
                      <a:pt x="4647" y="4776"/>
                      <a:pt x="4312" y="6400"/>
                      <a:pt x="5473" y="6400"/>
                    </a:cubicBezTo>
                    <a:cubicBezTo>
                      <a:pt x="5491" y="6400"/>
                      <a:pt x="5509" y="6400"/>
                      <a:pt x="5527" y="6399"/>
                    </a:cubicBezTo>
                    <a:cubicBezTo>
                      <a:pt x="6668" y="6351"/>
                      <a:pt x="8520" y="4539"/>
                      <a:pt x="10660" y="4349"/>
                    </a:cubicBezTo>
                    <a:cubicBezTo>
                      <a:pt x="10702" y="4345"/>
                      <a:pt x="10743" y="4344"/>
                      <a:pt x="10784" y="4344"/>
                    </a:cubicBezTo>
                    <a:cubicBezTo>
                      <a:pt x="11937" y="4344"/>
                      <a:pt x="12709" y="5763"/>
                      <a:pt x="12709" y="5763"/>
                    </a:cubicBezTo>
                    <a:cubicBezTo>
                      <a:pt x="12709" y="5763"/>
                      <a:pt x="12951" y="4089"/>
                      <a:pt x="12787" y="3293"/>
                    </a:cubicBezTo>
                    <a:cubicBezTo>
                      <a:pt x="12622" y="2495"/>
                      <a:pt x="11824" y="2161"/>
                      <a:pt x="11824" y="2161"/>
                    </a:cubicBezTo>
                    <a:cubicBezTo>
                      <a:pt x="11824" y="2161"/>
                      <a:pt x="11401" y="181"/>
                      <a:pt x="9249" y="11"/>
                    </a:cubicBezTo>
                    <a:cubicBezTo>
                      <a:pt x="9165" y="4"/>
                      <a:pt x="9075" y="1"/>
                      <a:pt x="8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65"/>
              <p:cNvSpPr/>
              <p:nvPr/>
            </p:nvSpPr>
            <p:spPr>
              <a:xfrm>
                <a:off x="-6664575" y="-1243825"/>
                <a:ext cx="94050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358" extrusionOk="0">
                    <a:moveTo>
                      <a:pt x="2258" y="0"/>
                    </a:moveTo>
                    <a:cubicBezTo>
                      <a:pt x="2137" y="0"/>
                      <a:pt x="2009" y="11"/>
                      <a:pt x="1875" y="35"/>
                    </a:cubicBezTo>
                    <a:cubicBezTo>
                      <a:pt x="484" y="282"/>
                      <a:pt x="0" y="2501"/>
                      <a:pt x="1729" y="3230"/>
                    </a:cubicBezTo>
                    <a:cubicBezTo>
                      <a:pt x="1954" y="3324"/>
                      <a:pt x="2197" y="3357"/>
                      <a:pt x="2426" y="3357"/>
                    </a:cubicBezTo>
                    <a:cubicBezTo>
                      <a:pt x="2966" y="3357"/>
                      <a:pt x="3433" y="3173"/>
                      <a:pt x="3433" y="3173"/>
                    </a:cubicBezTo>
                    <a:lnTo>
                      <a:pt x="3761" y="650"/>
                    </a:lnTo>
                    <a:cubicBezTo>
                      <a:pt x="3761" y="650"/>
                      <a:pt x="3208" y="0"/>
                      <a:pt x="22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65"/>
              <p:cNvSpPr/>
              <p:nvPr/>
            </p:nvSpPr>
            <p:spPr>
              <a:xfrm>
                <a:off x="-6630775" y="-1226500"/>
                <a:ext cx="410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2102" extrusionOk="0">
                    <a:moveTo>
                      <a:pt x="405" y="0"/>
                    </a:moveTo>
                    <a:cubicBezTo>
                      <a:pt x="372" y="0"/>
                      <a:pt x="350" y="53"/>
                      <a:pt x="389" y="63"/>
                    </a:cubicBezTo>
                    <a:cubicBezTo>
                      <a:pt x="1013" y="252"/>
                      <a:pt x="1231" y="1018"/>
                      <a:pt x="1287" y="1518"/>
                    </a:cubicBezTo>
                    <a:cubicBezTo>
                      <a:pt x="1098" y="1408"/>
                      <a:pt x="868" y="1334"/>
                      <a:pt x="648" y="1334"/>
                    </a:cubicBezTo>
                    <a:cubicBezTo>
                      <a:pt x="399" y="1334"/>
                      <a:pt x="162" y="1429"/>
                      <a:pt x="15" y="1672"/>
                    </a:cubicBezTo>
                    <a:cubicBezTo>
                      <a:pt x="1" y="1684"/>
                      <a:pt x="14" y="1703"/>
                      <a:pt x="28" y="1703"/>
                    </a:cubicBezTo>
                    <a:cubicBezTo>
                      <a:pt x="33" y="1703"/>
                      <a:pt x="37" y="1701"/>
                      <a:pt x="42" y="1697"/>
                    </a:cubicBezTo>
                    <a:cubicBezTo>
                      <a:pt x="170" y="1614"/>
                      <a:pt x="324" y="1578"/>
                      <a:pt x="480" y="1578"/>
                    </a:cubicBezTo>
                    <a:cubicBezTo>
                      <a:pt x="820" y="1578"/>
                      <a:pt x="1172" y="1751"/>
                      <a:pt x="1306" y="2000"/>
                    </a:cubicBezTo>
                    <a:cubicBezTo>
                      <a:pt x="1343" y="2069"/>
                      <a:pt x="1382" y="2101"/>
                      <a:pt x="1419" y="2101"/>
                    </a:cubicBezTo>
                    <a:cubicBezTo>
                      <a:pt x="1503" y="2101"/>
                      <a:pt x="1576" y="1929"/>
                      <a:pt x="1595" y="1630"/>
                    </a:cubicBezTo>
                    <a:cubicBezTo>
                      <a:pt x="1640" y="930"/>
                      <a:pt x="1201" y="33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65"/>
              <p:cNvSpPr/>
              <p:nvPr/>
            </p:nvSpPr>
            <p:spPr>
              <a:xfrm>
                <a:off x="-6646500" y="-1030325"/>
                <a:ext cx="165725" cy="22442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8977" extrusionOk="0">
                    <a:moveTo>
                      <a:pt x="1754" y="1"/>
                    </a:moveTo>
                    <a:cubicBezTo>
                      <a:pt x="1754" y="1"/>
                      <a:pt x="376" y="1060"/>
                      <a:pt x="296" y="1747"/>
                    </a:cubicBezTo>
                    <a:cubicBezTo>
                      <a:pt x="0" y="4309"/>
                      <a:pt x="4464" y="8977"/>
                      <a:pt x="4464" y="8977"/>
                    </a:cubicBezTo>
                    <a:cubicBezTo>
                      <a:pt x="4464" y="8977"/>
                      <a:pt x="5266" y="5997"/>
                      <a:pt x="6628" y="5144"/>
                    </a:cubicBezTo>
                    <a:cubicBezTo>
                      <a:pt x="6628" y="5144"/>
                      <a:pt x="4377" y="4670"/>
                      <a:pt x="1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5"/>
              <p:cNvSpPr/>
              <p:nvPr/>
            </p:nvSpPr>
            <p:spPr>
              <a:xfrm>
                <a:off x="-6480850" y="-1007150"/>
                <a:ext cx="698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7044" extrusionOk="0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0"/>
                      <a:pt x="860" y="2390"/>
                      <a:pt x="1" y="4216"/>
                    </a:cubicBezTo>
                    <a:cubicBezTo>
                      <a:pt x="1" y="4216"/>
                      <a:pt x="1516" y="5199"/>
                      <a:pt x="1967" y="7044"/>
                    </a:cubicBezTo>
                    <a:cubicBezTo>
                      <a:pt x="1967" y="7044"/>
                      <a:pt x="2794" y="4072"/>
                      <a:pt x="2096" y="1830"/>
                    </a:cubicBezTo>
                    <a:cubicBezTo>
                      <a:pt x="1843" y="1019"/>
                      <a:pt x="469" y="0"/>
                      <a:pt x="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5"/>
              <p:cNvSpPr/>
              <p:nvPr/>
            </p:nvSpPr>
            <p:spPr>
              <a:xfrm>
                <a:off x="-6644000" y="-989500"/>
                <a:ext cx="243875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9755" h="7757" extrusionOk="0">
                    <a:moveTo>
                      <a:pt x="228" y="1"/>
                    </a:moveTo>
                    <a:cubicBezTo>
                      <a:pt x="216" y="1"/>
                      <a:pt x="198" y="47"/>
                      <a:pt x="193" y="84"/>
                    </a:cubicBezTo>
                    <a:cubicBezTo>
                      <a:pt x="0" y="1462"/>
                      <a:pt x="1052" y="4593"/>
                      <a:pt x="4490" y="7671"/>
                    </a:cubicBezTo>
                    <a:cubicBezTo>
                      <a:pt x="4511" y="7728"/>
                      <a:pt x="4568" y="7757"/>
                      <a:pt x="4627" y="7757"/>
                    </a:cubicBezTo>
                    <a:cubicBezTo>
                      <a:pt x="4699" y="7757"/>
                      <a:pt x="4775" y="7712"/>
                      <a:pt x="4786" y="7620"/>
                    </a:cubicBezTo>
                    <a:cubicBezTo>
                      <a:pt x="4973" y="6096"/>
                      <a:pt x="5644" y="4879"/>
                      <a:pt x="6501" y="3637"/>
                    </a:cubicBezTo>
                    <a:lnTo>
                      <a:pt x="6501" y="3635"/>
                    </a:lnTo>
                    <a:cubicBezTo>
                      <a:pt x="7656" y="4613"/>
                      <a:pt x="8152" y="6145"/>
                      <a:pt x="8409" y="6684"/>
                    </a:cubicBezTo>
                    <a:cubicBezTo>
                      <a:pt x="8410" y="6686"/>
                      <a:pt x="8412" y="6687"/>
                      <a:pt x="8413" y="6687"/>
                    </a:cubicBezTo>
                    <a:cubicBezTo>
                      <a:pt x="8515" y="6687"/>
                      <a:pt x="9755" y="2817"/>
                      <a:pt x="8695" y="1042"/>
                    </a:cubicBezTo>
                    <a:cubicBezTo>
                      <a:pt x="8672" y="1003"/>
                      <a:pt x="8632" y="986"/>
                      <a:pt x="8595" y="986"/>
                    </a:cubicBezTo>
                    <a:cubicBezTo>
                      <a:pt x="8542" y="986"/>
                      <a:pt x="8497" y="1022"/>
                      <a:pt x="8527" y="1079"/>
                    </a:cubicBezTo>
                    <a:cubicBezTo>
                      <a:pt x="9256" y="2441"/>
                      <a:pt x="8527" y="5507"/>
                      <a:pt x="8436" y="6139"/>
                    </a:cubicBezTo>
                    <a:cubicBezTo>
                      <a:pt x="8128" y="5142"/>
                      <a:pt x="7508" y="3897"/>
                      <a:pt x="6506" y="3608"/>
                    </a:cubicBezTo>
                    <a:cubicBezTo>
                      <a:pt x="6505" y="3608"/>
                      <a:pt x="6505" y="3608"/>
                      <a:pt x="6504" y="3608"/>
                    </a:cubicBezTo>
                    <a:cubicBezTo>
                      <a:pt x="6500" y="3608"/>
                      <a:pt x="6501" y="3615"/>
                      <a:pt x="6498" y="3619"/>
                    </a:cubicBezTo>
                    <a:cubicBezTo>
                      <a:pt x="6495" y="3610"/>
                      <a:pt x="6488" y="3602"/>
                      <a:pt x="6478" y="3602"/>
                    </a:cubicBezTo>
                    <a:cubicBezTo>
                      <a:pt x="6474" y="3602"/>
                      <a:pt x="6470" y="3603"/>
                      <a:pt x="6465" y="3607"/>
                    </a:cubicBezTo>
                    <a:cubicBezTo>
                      <a:pt x="5338" y="4520"/>
                      <a:pt x="4744" y="5916"/>
                      <a:pt x="4527" y="7326"/>
                    </a:cubicBezTo>
                    <a:cubicBezTo>
                      <a:pt x="3460" y="6396"/>
                      <a:pt x="2525" y="5006"/>
                      <a:pt x="1784" y="3840"/>
                    </a:cubicBezTo>
                    <a:cubicBezTo>
                      <a:pt x="1043" y="2678"/>
                      <a:pt x="363" y="1412"/>
                      <a:pt x="235" y="20"/>
                    </a:cubicBezTo>
                    <a:cubicBezTo>
                      <a:pt x="234" y="6"/>
                      <a:pt x="231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5"/>
              <p:cNvSpPr/>
              <p:nvPr/>
            </p:nvSpPr>
            <p:spPr>
              <a:xfrm>
                <a:off x="-6919125" y="-900425"/>
                <a:ext cx="348200" cy="857500"/>
              </a:xfrm>
              <a:custGeom>
                <a:avLst/>
                <a:gdLst/>
                <a:ahLst/>
                <a:cxnLst/>
                <a:rect l="l" t="t" r="r" b="b"/>
                <a:pathLst>
                  <a:path w="13928" h="34300" extrusionOk="0">
                    <a:moveTo>
                      <a:pt x="8718" y="1"/>
                    </a:moveTo>
                    <a:cubicBezTo>
                      <a:pt x="7626" y="1"/>
                      <a:pt x="6398" y="773"/>
                      <a:pt x="5424" y="2642"/>
                    </a:cubicBezTo>
                    <a:cubicBezTo>
                      <a:pt x="2630" y="7998"/>
                      <a:pt x="0" y="18198"/>
                      <a:pt x="389" y="20263"/>
                    </a:cubicBezTo>
                    <a:cubicBezTo>
                      <a:pt x="1087" y="23959"/>
                      <a:pt x="8334" y="33620"/>
                      <a:pt x="10167" y="34195"/>
                    </a:cubicBezTo>
                    <a:cubicBezTo>
                      <a:pt x="10395" y="34266"/>
                      <a:pt x="10625" y="34299"/>
                      <a:pt x="10852" y="34299"/>
                    </a:cubicBezTo>
                    <a:cubicBezTo>
                      <a:pt x="12451" y="34299"/>
                      <a:pt x="13927" y="32664"/>
                      <a:pt x="13814" y="31278"/>
                    </a:cubicBezTo>
                    <a:cubicBezTo>
                      <a:pt x="13684" y="29698"/>
                      <a:pt x="7426" y="18998"/>
                      <a:pt x="7713" y="18301"/>
                    </a:cubicBezTo>
                    <a:cubicBezTo>
                      <a:pt x="8134" y="17288"/>
                      <a:pt x="10721" y="9309"/>
                      <a:pt x="11396" y="4182"/>
                    </a:cubicBezTo>
                    <a:cubicBezTo>
                      <a:pt x="11714" y="1769"/>
                      <a:pt x="10371" y="1"/>
                      <a:pt x="8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5"/>
              <p:cNvSpPr/>
              <p:nvPr/>
            </p:nvSpPr>
            <p:spPr>
              <a:xfrm>
                <a:off x="-6713375" y="-141600"/>
                <a:ext cx="223125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8257" extrusionOk="0">
                    <a:moveTo>
                      <a:pt x="5211" y="0"/>
                    </a:moveTo>
                    <a:cubicBezTo>
                      <a:pt x="4693" y="0"/>
                      <a:pt x="1" y="1341"/>
                      <a:pt x="1" y="1341"/>
                    </a:cubicBezTo>
                    <a:cubicBezTo>
                      <a:pt x="166" y="1704"/>
                      <a:pt x="559" y="2952"/>
                      <a:pt x="1887" y="4065"/>
                    </a:cubicBezTo>
                    <a:cubicBezTo>
                      <a:pt x="3217" y="5172"/>
                      <a:pt x="4148" y="4900"/>
                      <a:pt x="5037" y="5665"/>
                    </a:cubicBezTo>
                    <a:cubicBezTo>
                      <a:pt x="5511" y="6072"/>
                      <a:pt x="5843" y="7460"/>
                      <a:pt x="6576" y="8089"/>
                    </a:cubicBezTo>
                    <a:cubicBezTo>
                      <a:pt x="6680" y="8179"/>
                      <a:pt x="6874" y="8231"/>
                      <a:pt x="7106" y="8251"/>
                    </a:cubicBezTo>
                    <a:cubicBezTo>
                      <a:pt x="7148" y="8253"/>
                      <a:pt x="7194" y="8255"/>
                      <a:pt x="7243" y="8255"/>
                    </a:cubicBezTo>
                    <a:cubicBezTo>
                      <a:pt x="7254" y="8255"/>
                      <a:pt x="7266" y="8255"/>
                      <a:pt x="7277" y="8255"/>
                    </a:cubicBezTo>
                    <a:cubicBezTo>
                      <a:pt x="7311" y="8256"/>
                      <a:pt x="7344" y="8257"/>
                      <a:pt x="7378" y="8257"/>
                    </a:cubicBezTo>
                    <a:cubicBezTo>
                      <a:pt x="7501" y="8257"/>
                      <a:pt x="7624" y="8250"/>
                      <a:pt x="7747" y="8237"/>
                    </a:cubicBezTo>
                    <a:cubicBezTo>
                      <a:pt x="7801" y="8230"/>
                      <a:pt x="7850" y="8225"/>
                      <a:pt x="7904" y="8218"/>
                    </a:cubicBezTo>
                    <a:cubicBezTo>
                      <a:pt x="8064" y="8195"/>
                      <a:pt x="8221" y="8168"/>
                      <a:pt x="8357" y="8126"/>
                    </a:cubicBezTo>
                    <a:cubicBezTo>
                      <a:pt x="8410" y="8114"/>
                      <a:pt x="8462" y="8098"/>
                      <a:pt x="8513" y="8078"/>
                    </a:cubicBezTo>
                    <a:cubicBezTo>
                      <a:pt x="8740" y="7999"/>
                      <a:pt x="8892" y="7908"/>
                      <a:pt x="8898" y="7800"/>
                    </a:cubicBezTo>
                    <a:cubicBezTo>
                      <a:pt x="8924" y="7428"/>
                      <a:pt x="8612" y="4970"/>
                      <a:pt x="7358" y="3233"/>
                    </a:cubicBezTo>
                    <a:cubicBezTo>
                      <a:pt x="6710" y="2328"/>
                      <a:pt x="5412" y="144"/>
                      <a:pt x="5254" y="8"/>
                    </a:cubicBezTo>
                    <a:cubicBezTo>
                      <a:pt x="5247" y="3"/>
                      <a:pt x="5233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65"/>
              <p:cNvSpPr/>
              <p:nvPr/>
            </p:nvSpPr>
            <p:spPr>
              <a:xfrm>
                <a:off x="-6527125" y="-18750"/>
                <a:ext cx="26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13" extrusionOk="0">
                    <a:moveTo>
                      <a:pt x="31" y="1"/>
                    </a:moveTo>
                    <a:cubicBezTo>
                      <a:pt x="16" y="1"/>
                      <a:pt x="0" y="15"/>
                      <a:pt x="6" y="29"/>
                    </a:cubicBezTo>
                    <a:cubicBezTo>
                      <a:pt x="412" y="1053"/>
                      <a:pt x="674" y="2135"/>
                      <a:pt x="907" y="3212"/>
                    </a:cubicBezTo>
                    <a:cubicBezTo>
                      <a:pt x="960" y="3200"/>
                      <a:pt x="1012" y="3184"/>
                      <a:pt x="1063" y="3164"/>
                    </a:cubicBezTo>
                    <a:cubicBezTo>
                      <a:pt x="820" y="2074"/>
                      <a:pt x="560" y="1020"/>
                      <a:pt x="48" y="11"/>
                    </a:cubicBezTo>
                    <a:cubicBezTo>
                      <a:pt x="44" y="4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65"/>
              <p:cNvSpPr/>
              <p:nvPr/>
            </p:nvSpPr>
            <p:spPr>
              <a:xfrm>
                <a:off x="-6542325" y="-15525"/>
                <a:ext cx="26550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195" extrusionOk="0">
                    <a:moveTo>
                      <a:pt x="26" y="0"/>
                    </a:moveTo>
                    <a:cubicBezTo>
                      <a:pt x="13" y="0"/>
                      <a:pt x="0" y="13"/>
                      <a:pt x="8" y="29"/>
                    </a:cubicBezTo>
                    <a:cubicBezTo>
                      <a:pt x="403" y="1050"/>
                      <a:pt x="671" y="2124"/>
                      <a:pt x="905" y="3194"/>
                    </a:cubicBezTo>
                    <a:cubicBezTo>
                      <a:pt x="959" y="3187"/>
                      <a:pt x="1008" y="3182"/>
                      <a:pt x="1062" y="3175"/>
                    </a:cubicBezTo>
                    <a:cubicBezTo>
                      <a:pt x="816" y="2081"/>
                      <a:pt x="556" y="1021"/>
                      <a:pt x="43" y="11"/>
                    </a:cubicBezTo>
                    <a:cubicBezTo>
                      <a:pt x="39" y="4"/>
                      <a:pt x="32" y="0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65"/>
              <p:cNvSpPr/>
              <p:nvPr/>
            </p:nvSpPr>
            <p:spPr>
              <a:xfrm>
                <a:off x="-6557625" y="-12325"/>
                <a:ext cx="26175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85" extrusionOk="0">
                    <a:moveTo>
                      <a:pt x="32" y="0"/>
                    </a:moveTo>
                    <a:cubicBezTo>
                      <a:pt x="18" y="0"/>
                      <a:pt x="0" y="15"/>
                      <a:pt x="7" y="30"/>
                    </a:cubicBezTo>
                    <a:cubicBezTo>
                      <a:pt x="388" y="1013"/>
                      <a:pt x="653" y="2044"/>
                      <a:pt x="876" y="3080"/>
                    </a:cubicBezTo>
                    <a:cubicBezTo>
                      <a:pt x="918" y="3082"/>
                      <a:pt x="964" y="3084"/>
                      <a:pt x="1013" y="3084"/>
                    </a:cubicBezTo>
                    <a:cubicBezTo>
                      <a:pt x="1024" y="3084"/>
                      <a:pt x="1036" y="3084"/>
                      <a:pt x="1047" y="3084"/>
                    </a:cubicBezTo>
                    <a:cubicBezTo>
                      <a:pt x="807" y="2022"/>
                      <a:pt x="546" y="993"/>
                      <a:pt x="44" y="9"/>
                    </a:cubicBezTo>
                    <a:cubicBezTo>
                      <a:pt x="42" y="3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65"/>
              <p:cNvSpPr/>
              <p:nvPr/>
            </p:nvSpPr>
            <p:spPr>
              <a:xfrm>
                <a:off x="-6921925" y="-885250"/>
                <a:ext cx="340800" cy="819850"/>
              </a:xfrm>
              <a:custGeom>
                <a:avLst/>
                <a:gdLst/>
                <a:ahLst/>
                <a:cxnLst/>
                <a:rect l="l" t="t" r="r" b="b"/>
                <a:pathLst>
                  <a:path w="13632" h="32794" extrusionOk="0">
                    <a:moveTo>
                      <a:pt x="9279" y="0"/>
                    </a:moveTo>
                    <a:cubicBezTo>
                      <a:pt x="7752" y="0"/>
                      <a:pt x="5907" y="1133"/>
                      <a:pt x="4847" y="3037"/>
                    </a:cubicBezTo>
                    <a:cubicBezTo>
                      <a:pt x="2501" y="7256"/>
                      <a:pt x="99" y="15677"/>
                      <a:pt x="50" y="19166"/>
                    </a:cubicBezTo>
                    <a:cubicBezTo>
                      <a:pt x="0" y="22656"/>
                      <a:pt x="7987" y="32793"/>
                      <a:pt x="7987" y="32793"/>
                    </a:cubicBezTo>
                    <a:cubicBezTo>
                      <a:pt x="11982" y="31764"/>
                      <a:pt x="13632" y="28674"/>
                      <a:pt x="13632" y="28674"/>
                    </a:cubicBezTo>
                    <a:cubicBezTo>
                      <a:pt x="13632" y="28674"/>
                      <a:pt x="7842" y="18064"/>
                      <a:pt x="7843" y="17411"/>
                    </a:cubicBezTo>
                    <a:cubicBezTo>
                      <a:pt x="7843" y="16760"/>
                      <a:pt x="9283" y="13900"/>
                      <a:pt x="11465" y="5656"/>
                    </a:cubicBezTo>
                    <a:cubicBezTo>
                      <a:pt x="12520" y="1671"/>
                      <a:pt x="11134" y="0"/>
                      <a:pt x="9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65"/>
              <p:cNvSpPr/>
              <p:nvPr/>
            </p:nvSpPr>
            <p:spPr>
              <a:xfrm>
                <a:off x="-6932175" y="-930050"/>
                <a:ext cx="351100" cy="84390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33756" extrusionOk="0">
                    <a:moveTo>
                      <a:pt x="10308" y="1"/>
                    </a:moveTo>
                    <a:cubicBezTo>
                      <a:pt x="8460" y="1"/>
                      <a:pt x="6109" y="1783"/>
                      <a:pt x="4958" y="4478"/>
                    </a:cubicBezTo>
                    <a:cubicBezTo>
                      <a:pt x="3276" y="8416"/>
                      <a:pt x="0" y="17979"/>
                      <a:pt x="32" y="20457"/>
                    </a:cubicBezTo>
                    <a:cubicBezTo>
                      <a:pt x="64" y="22934"/>
                      <a:pt x="2128" y="25988"/>
                      <a:pt x="2905" y="27497"/>
                    </a:cubicBezTo>
                    <a:cubicBezTo>
                      <a:pt x="3681" y="29006"/>
                      <a:pt x="4377" y="33668"/>
                      <a:pt x="6796" y="33753"/>
                    </a:cubicBezTo>
                    <a:cubicBezTo>
                      <a:pt x="6828" y="33754"/>
                      <a:pt x="6861" y="33755"/>
                      <a:pt x="6895" y="33755"/>
                    </a:cubicBezTo>
                    <a:cubicBezTo>
                      <a:pt x="9317" y="33755"/>
                      <a:pt x="13037" y="30718"/>
                      <a:pt x="13645" y="28710"/>
                    </a:cubicBezTo>
                    <a:cubicBezTo>
                      <a:pt x="14043" y="27395"/>
                      <a:pt x="8955" y="19785"/>
                      <a:pt x="8892" y="19073"/>
                    </a:cubicBezTo>
                    <a:cubicBezTo>
                      <a:pt x="8829" y="18359"/>
                      <a:pt x="12277" y="10356"/>
                      <a:pt x="12843" y="4843"/>
                    </a:cubicBezTo>
                    <a:cubicBezTo>
                      <a:pt x="13196" y="1411"/>
                      <a:pt x="11951" y="1"/>
                      <a:pt x="10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65"/>
              <p:cNvSpPr/>
              <p:nvPr/>
            </p:nvSpPr>
            <p:spPr>
              <a:xfrm>
                <a:off x="-6709700" y="-730225"/>
                <a:ext cx="121425" cy="537725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1509" extrusionOk="0">
                    <a:moveTo>
                      <a:pt x="2933" y="1"/>
                    </a:moveTo>
                    <a:cubicBezTo>
                      <a:pt x="2910" y="1"/>
                      <a:pt x="2888" y="14"/>
                      <a:pt x="2881" y="45"/>
                    </a:cubicBezTo>
                    <a:cubicBezTo>
                      <a:pt x="2476" y="2013"/>
                      <a:pt x="1989" y="3963"/>
                      <a:pt x="1422" y="5895"/>
                    </a:cubicBezTo>
                    <a:cubicBezTo>
                      <a:pt x="1180" y="6722"/>
                      <a:pt x="919" y="7544"/>
                      <a:pt x="641" y="8359"/>
                    </a:cubicBezTo>
                    <a:cubicBezTo>
                      <a:pt x="427" y="8986"/>
                      <a:pt x="1" y="9726"/>
                      <a:pt x="31" y="10403"/>
                    </a:cubicBezTo>
                    <a:cubicBezTo>
                      <a:pt x="69" y="11250"/>
                      <a:pt x="4786" y="20454"/>
                      <a:pt x="4421" y="21346"/>
                    </a:cubicBezTo>
                    <a:cubicBezTo>
                      <a:pt x="4385" y="21436"/>
                      <a:pt x="4473" y="21508"/>
                      <a:pt x="4555" y="21508"/>
                    </a:cubicBezTo>
                    <a:cubicBezTo>
                      <a:pt x="4596" y="21508"/>
                      <a:pt x="4636" y="21490"/>
                      <a:pt x="4658" y="21446"/>
                    </a:cubicBezTo>
                    <a:cubicBezTo>
                      <a:pt x="4857" y="21045"/>
                      <a:pt x="4821" y="20804"/>
                      <a:pt x="4671" y="20385"/>
                    </a:cubicBezTo>
                    <a:cubicBezTo>
                      <a:pt x="4354" y="19498"/>
                      <a:pt x="423" y="11089"/>
                      <a:pt x="355" y="10698"/>
                    </a:cubicBezTo>
                    <a:cubicBezTo>
                      <a:pt x="239" y="10025"/>
                      <a:pt x="550" y="9453"/>
                      <a:pt x="764" y="8840"/>
                    </a:cubicBezTo>
                    <a:cubicBezTo>
                      <a:pt x="1096" y="7891"/>
                      <a:pt x="1404" y="6933"/>
                      <a:pt x="1687" y="5968"/>
                    </a:cubicBezTo>
                    <a:cubicBezTo>
                      <a:pt x="1811" y="5535"/>
                      <a:pt x="1928" y="5103"/>
                      <a:pt x="2040" y="4669"/>
                    </a:cubicBezTo>
                    <a:cubicBezTo>
                      <a:pt x="2055" y="4663"/>
                      <a:pt x="2069" y="4654"/>
                      <a:pt x="2078" y="4639"/>
                    </a:cubicBezTo>
                    <a:cubicBezTo>
                      <a:pt x="2552" y="3913"/>
                      <a:pt x="2898" y="2909"/>
                      <a:pt x="3151" y="2085"/>
                    </a:cubicBezTo>
                    <a:cubicBezTo>
                      <a:pt x="3166" y="2036"/>
                      <a:pt x="3123" y="2000"/>
                      <a:pt x="3082" y="2000"/>
                    </a:cubicBezTo>
                    <a:cubicBezTo>
                      <a:pt x="3061" y="2000"/>
                      <a:pt x="3040" y="2009"/>
                      <a:pt x="3028" y="2032"/>
                    </a:cubicBezTo>
                    <a:cubicBezTo>
                      <a:pt x="2793" y="2463"/>
                      <a:pt x="2542" y="2957"/>
                      <a:pt x="2332" y="3458"/>
                    </a:cubicBezTo>
                    <a:cubicBezTo>
                      <a:pt x="2590" y="2339"/>
                      <a:pt x="2811" y="1212"/>
                      <a:pt x="2998" y="76"/>
                    </a:cubicBezTo>
                    <a:cubicBezTo>
                      <a:pt x="3005" y="31"/>
                      <a:pt x="2967" y="1"/>
                      <a:pt x="2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65"/>
              <p:cNvSpPr/>
              <p:nvPr/>
            </p:nvSpPr>
            <p:spPr>
              <a:xfrm>
                <a:off x="-6311350" y="-768475"/>
                <a:ext cx="96975" cy="45232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093" extrusionOk="0">
                    <a:moveTo>
                      <a:pt x="51" y="1"/>
                    </a:moveTo>
                    <a:cubicBezTo>
                      <a:pt x="26" y="1"/>
                      <a:pt x="0" y="21"/>
                      <a:pt x="9" y="53"/>
                    </a:cubicBezTo>
                    <a:cubicBezTo>
                      <a:pt x="1451" y="6009"/>
                      <a:pt x="2807" y="12046"/>
                      <a:pt x="3853" y="18082"/>
                    </a:cubicBezTo>
                    <a:cubicBezTo>
                      <a:pt x="3854" y="18089"/>
                      <a:pt x="3859" y="18092"/>
                      <a:pt x="3864" y="18092"/>
                    </a:cubicBezTo>
                    <a:cubicBezTo>
                      <a:pt x="3871" y="18092"/>
                      <a:pt x="3879" y="18086"/>
                      <a:pt x="3877" y="18076"/>
                    </a:cubicBezTo>
                    <a:cubicBezTo>
                      <a:pt x="2969" y="11957"/>
                      <a:pt x="1783" y="5986"/>
                      <a:pt x="89" y="30"/>
                    </a:cubicBezTo>
                    <a:cubicBezTo>
                      <a:pt x="83" y="10"/>
                      <a:pt x="67" y="1"/>
                      <a:pt x="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65"/>
              <p:cNvSpPr/>
              <p:nvPr/>
            </p:nvSpPr>
            <p:spPr>
              <a:xfrm>
                <a:off x="-6840125" y="-196700"/>
                <a:ext cx="959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495" extrusionOk="0">
                    <a:moveTo>
                      <a:pt x="36" y="1"/>
                    </a:moveTo>
                    <a:cubicBezTo>
                      <a:pt x="19" y="1"/>
                      <a:pt x="1" y="16"/>
                      <a:pt x="7" y="35"/>
                    </a:cubicBezTo>
                    <a:cubicBezTo>
                      <a:pt x="263" y="835"/>
                      <a:pt x="552" y="1615"/>
                      <a:pt x="855" y="2398"/>
                    </a:cubicBezTo>
                    <a:cubicBezTo>
                      <a:pt x="1045" y="2887"/>
                      <a:pt x="1180" y="3472"/>
                      <a:pt x="1482" y="3906"/>
                    </a:cubicBezTo>
                    <a:cubicBezTo>
                      <a:pt x="1772" y="4322"/>
                      <a:pt x="2261" y="4495"/>
                      <a:pt x="2760" y="4495"/>
                    </a:cubicBezTo>
                    <a:cubicBezTo>
                      <a:pt x="3117" y="4495"/>
                      <a:pt x="3479" y="4407"/>
                      <a:pt x="3777" y="4256"/>
                    </a:cubicBezTo>
                    <a:cubicBezTo>
                      <a:pt x="3836" y="4228"/>
                      <a:pt x="3805" y="4139"/>
                      <a:pt x="3745" y="4138"/>
                    </a:cubicBezTo>
                    <a:cubicBezTo>
                      <a:pt x="3718" y="4137"/>
                      <a:pt x="3692" y="4137"/>
                      <a:pt x="3665" y="4137"/>
                    </a:cubicBezTo>
                    <a:cubicBezTo>
                      <a:pt x="3414" y="4137"/>
                      <a:pt x="3169" y="4163"/>
                      <a:pt x="2927" y="4163"/>
                    </a:cubicBezTo>
                    <a:cubicBezTo>
                      <a:pt x="2663" y="4163"/>
                      <a:pt x="2404" y="4132"/>
                      <a:pt x="2148" y="4002"/>
                    </a:cubicBezTo>
                    <a:cubicBezTo>
                      <a:pt x="1607" y="3726"/>
                      <a:pt x="1447" y="3135"/>
                      <a:pt x="1219" y="2603"/>
                    </a:cubicBezTo>
                    <a:cubicBezTo>
                      <a:pt x="846" y="1730"/>
                      <a:pt x="478" y="865"/>
                      <a:pt x="58" y="14"/>
                    </a:cubicBezTo>
                    <a:cubicBezTo>
                      <a:pt x="53" y="5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65"/>
              <p:cNvSpPr/>
              <p:nvPr/>
            </p:nvSpPr>
            <p:spPr>
              <a:xfrm>
                <a:off x="-5442675" y="-960475"/>
                <a:ext cx="300775" cy="646575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25863" extrusionOk="0">
                    <a:moveTo>
                      <a:pt x="6398" y="1"/>
                    </a:moveTo>
                    <a:cubicBezTo>
                      <a:pt x="4573" y="1"/>
                      <a:pt x="2809" y="2048"/>
                      <a:pt x="3363" y="4222"/>
                    </a:cubicBezTo>
                    <a:cubicBezTo>
                      <a:pt x="4574" y="8975"/>
                      <a:pt x="5635" y="13144"/>
                      <a:pt x="5687" y="13518"/>
                    </a:cubicBezTo>
                    <a:cubicBezTo>
                      <a:pt x="5779" y="14180"/>
                      <a:pt x="236" y="22988"/>
                      <a:pt x="92" y="24387"/>
                    </a:cubicBezTo>
                    <a:cubicBezTo>
                      <a:pt x="0" y="25273"/>
                      <a:pt x="1409" y="25863"/>
                      <a:pt x="2753" y="25863"/>
                    </a:cubicBezTo>
                    <a:cubicBezTo>
                      <a:pt x="3532" y="25863"/>
                      <a:pt x="4290" y="25664"/>
                      <a:pt x="4719" y="25209"/>
                    </a:cubicBezTo>
                    <a:cubicBezTo>
                      <a:pt x="5912" y="23946"/>
                      <a:pt x="11277" y="17677"/>
                      <a:pt x="11751" y="14558"/>
                    </a:cubicBezTo>
                    <a:cubicBezTo>
                      <a:pt x="12031" y="12716"/>
                      <a:pt x="11583" y="7820"/>
                      <a:pt x="9057" y="2106"/>
                    </a:cubicBezTo>
                    <a:cubicBezTo>
                      <a:pt x="8392" y="601"/>
                      <a:pt x="7386" y="1"/>
                      <a:pt x="6398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65"/>
              <p:cNvSpPr/>
              <p:nvPr/>
            </p:nvSpPr>
            <p:spPr>
              <a:xfrm>
                <a:off x="-5506225" y="-351100"/>
                <a:ext cx="18157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941" extrusionOk="0">
                    <a:moveTo>
                      <a:pt x="2708" y="0"/>
                    </a:moveTo>
                    <a:cubicBezTo>
                      <a:pt x="2667" y="0"/>
                      <a:pt x="2642" y="4"/>
                      <a:pt x="2634" y="12"/>
                    </a:cubicBezTo>
                    <a:cubicBezTo>
                      <a:pt x="2510" y="135"/>
                      <a:pt x="1438" y="2311"/>
                      <a:pt x="944" y="3168"/>
                    </a:cubicBezTo>
                    <a:cubicBezTo>
                      <a:pt x="0" y="4819"/>
                      <a:pt x="1120" y="7587"/>
                      <a:pt x="1316" y="7855"/>
                    </a:cubicBezTo>
                    <a:cubicBezTo>
                      <a:pt x="1361" y="7916"/>
                      <a:pt x="1454" y="7941"/>
                      <a:pt x="1577" y="7941"/>
                    </a:cubicBezTo>
                    <a:cubicBezTo>
                      <a:pt x="1613" y="7941"/>
                      <a:pt x="1651" y="7939"/>
                      <a:pt x="1691" y="7935"/>
                    </a:cubicBezTo>
                    <a:cubicBezTo>
                      <a:pt x="1732" y="7933"/>
                      <a:pt x="1770" y="7929"/>
                      <a:pt x="1809" y="7918"/>
                    </a:cubicBezTo>
                    <a:cubicBezTo>
                      <a:pt x="1986" y="7890"/>
                      <a:pt x="2160" y="7840"/>
                      <a:pt x="2326" y="7774"/>
                    </a:cubicBezTo>
                    <a:cubicBezTo>
                      <a:pt x="2362" y="7762"/>
                      <a:pt x="2396" y="7749"/>
                      <a:pt x="2430" y="7734"/>
                    </a:cubicBezTo>
                    <a:cubicBezTo>
                      <a:pt x="2608" y="7665"/>
                      <a:pt x="2779" y="7580"/>
                      <a:pt x="2942" y="7481"/>
                    </a:cubicBezTo>
                    <a:cubicBezTo>
                      <a:pt x="2980" y="7457"/>
                      <a:pt x="3016" y="7435"/>
                      <a:pt x="3050" y="7412"/>
                    </a:cubicBezTo>
                    <a:cubicBezTo>
                      <a:pt x="3239" y="7276"/>
                      <a:pt x="3367" y="7137"/>
                      <a:pt x="3381" y="7010"/>
                    </a:cubicBezTo>
                    <a:cubicBezTo>
                      <a:pt x="3436" y="6473"/>
                      <a:pt x="3274" y="5150"/>
                      <a:pt x="3655" y="4747"/>
                    </a:cubicBezTo>
                    <a:cubicBezTo>
                      <a:pt x="4371" y="3993"/>
                      <a:pt x="5114" y="3994"/>
                      <a:pt x="5845" y="3402"/>
                    </a:cubicBezTo>
                    <a:cubicBezTo>
                      <a:pt x="7041" y="2440"/>
                      <a:pt x="7150" y="1162"/>
                      <a:pt x="7263" y="834"/>
                    </a:cubicBezTo>
                    <a:cubicBezTo>
                      <a:pt x="7263" y="834"/>
                      <a:pt x="3310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65"/>
              <p:cNvSpPr/>
              <p:nvPr/>
            </p:nvSpPr>
            <p:spPr>
              <a:xfrm>
                <a:off x="-5478700" y="-213700"/>
                <a:ext cx="177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39" extrusionOk="0">
                    <a:moveTo>
                      <a:pt x="48" y="1"/>
                    </a:moveTo>
                    <a:cubicBezTo>
                      <a:pt x="25" y="1"/>
                      <a:pt x="1" y="16"/>
                      <a:pt x="1" y="44"/>
                    </a:cubicBezTo>
                    <a:cubicBezTo>
                      <a:pt x="83" y="882"/>
                      <a:pt x="247" y="1675"/>
                      <a:pt x="590" y="2439"/>
                    </a:cubicBezTo>
                    <a:cubicBezTo>
                      <a:pt x="631" y="2437"/>
                      <a:pt x="669" y="2433"/>
                      <a:pt x="708" y="2424"/>
                    </a:cubicBezTo>
                    <a:cubicBezTo>
                      <a:pt x="479" y="1635"/>
                      <a:pt x="247" y="839"/>
                      <a:pt x="90" y="32"/>
                    </a:cubicBezTo>
                    <a:cubicBezTo>
                      <a:pt x="86" y="11"/>
                      <a:pt x="67" y="1"/>
                      <a:pt x="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65"/>
              <p:cNvSpPr/>
              <p:nvPr/>
            </p:nvSpPr>
            <p:spPr>
              <a:xfrm>
                <a:off x="-5462950" y="-217825"/>
                <a:ext cx="175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444" extrusionOk="0">
                    <a:moveTo>
                      <a:pt x="46" y="0"/>
                    </a:moveTo>
                    <a:cubicBezTo>
                      <a:pt x="23" y="0"/>
                      <a:pt x="0" y="15"/>
                      <a:pt x="2" y="40"/>
                    </a:cubicBezTo>
                    <a:cubicBezTo>
                      <a:pt x="77" y="884"/>
                      <a:pt x="247" y="1679"/>
                      <a:pt x="595" y="2443"/>
                    </a:cubicBezTo>
                    <a:cubicBezTo>
                      <a:pt x="631" y="2431"/>
                      <a:pt x="665" y="2418"/>
                      <a:pt x="699" y="2403"/>
                    </a:cubicBezTo>
                    <a:cubicBezTo>
                      <a:pt x="475" y="1619"/>
                      <a:pt x="246" y="832"/>
                      <a:pt x="87" y="31"/>
                    </a:cubicBezTo>
                    <a:cubicBezTo>
                      <a:pt x="83" y="10"/>
                      <a:pt x="65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65"/>
              <p:cNvSpPr/>
              <p:nvPr/>
            </p:nvSpPr>
            <p:spPr>
              <a:xfrm>
                <a:off x="-5446825" y="-223450"/>
                <a:ext cx="168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376" extrusionOk="0">
                    <a:moveTo>
                      <a:pt x="46" y="1"/>
                    </a:moveTo>
                    <a:cubicBezTo>
                      <a:pt x="23" y="1"/>
                      <a:pt x="0" y="15"/>
                      <a:pt x="4" y="44"/>
                    </a:cubicBezTo>
                    <a:cubicBezTo>
                      <a:pt x="77" y="858"/>
                      <a:pt x="238" y="1630"/>
                      <a:pt x="565" y="2375"/>
                    </a:cubicBezTo>
                    <a:cubicBezTo>
                      <a:pt x="604" y="2351"/>
                      <a:pt x="640" y="2329"/>
                      <a:pt x="674" y="2306"/>
                    </a:cubicBezTo>
                    <a:cubicBezTo>
                      <a:pt x="458" y="1557"/>
                      <a:pt x="240" y="798"/>
                      <a:pt x="90" y="33"/>
                    </a:cubicBezTo>
                    <a:cubicBezTo>
                      <a:pt x="86" y="11"/>
                      <a:pt x="66" y="1"/>
                      <a:pt x="46" y="1"/>
                    </a:cubicBezTo>
                    <a:close/>
                  </a:path>
                </a:pathLst>
              </a:custGeom>
              <a:solidFill>
                <a:srgbClr val="EF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65"/>
              <p:cNvSpPr/>
              <p:nvPr/>
            </p:nvSpPr>
            <p:spPr>
              <a:xfrm>
                <a:off x="-5456325" y="-969000"/>
                <a:ext cx="328200" cy="676025"/>
              </a:xfrm>
              <a:custGeom>
                <a:avLst/>
                <a:gdLst/>
                <a:ahLst/>
                <a:cxnLst/>
                <a:rect l="l" t="t" r="r" b="b"/>
                <a:pathLst>
                  <a:path w="13128" h="27041" extrusionOk="0">
                    <a:moveTo>
                      <a:pt x="6797" y="1"/>
                    </a:moveTo>
                    <a:cubicBezTo>
                      <a:pt x="5091" y="1"/>
                      <a:pt x="3355" y="1286"/>
                      <a:pt x="3433" y="3914"/>
                    </a:cubicBezTo>
                    <a:cubicBezTo>
                      <a:pt x="3487" y="5690"/>
                      <a:pt x="5991" y="13150"/>
                      <a:pt x="5974" y="13876"/>
                    </a:cubicBezTo>
                    <a:cubicBezTo>
                      <a:pt x="5958" y="14600"/>
                      <a:pt x="90" y="23607"/>
                      <a:pt x="39" y="24764"/>
                    </a:cubicBezTo>
                    <a:cubicBezTo>
                      <a:pt x="0" y="25651"/>
                      <a:pt x="2697" y="27041"/>
                      <a:pt x="4906" y="27041"/>
                    </a:cubicBezTo>
                    <a:cubicBezTo>
                      <a:pt x="5582" y="27041"/>
                      <a:pt x="6212" y="26910"/>
                      <a:pt x="6705" y="26596"/>
                    </a:cubicBezTo>
                    <a:cubicBezTo>
                      <a:pt x="7296" y="26219"/>
                      <a:pt x="12318" y="18018"/>
                      <a:pt x="12722" y="14878"/>
                    </a:cubicBezTo>
                    <a:cubicBezTo>
                      <a:pt x="13127" y="11739"/>
                      <a:pt x="11031" y="4508"/>
                      <a:pt x="9621" y="1696"/>
                    </a:cubicBezTo>
                    <a:cubicBezTo>
                      <a:pt x="9057" y="572"/>
                      <a:pt x="7934" y="1"/>
                      <a:pt x="67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65"/>
              <p:cNvSpPr/>
              <p:nvPr/>
            </p:nvSpPr>
            <p:spPr>
              <a:xfrm>
                <a:off x="-5470650" y="-395000"/>
                <a:ext cx="522225" cy="1437225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57489" extrusionOk="0">
                    <a:moveTo>
                      <a:pt x="6998" y="1"/>
                    </a:moveTo>
                    <a:cubicBezTo>
                      <a:pt x="4847" y="1"/>
                      <a:pt x="2478" y="1584"/>
                      <a:pt x="1886" y="5110"/>
                    </a:cubicBezTo>
                    <a:cubicBezTo>
                      <a:pt x="448" y="13667"/>
                      <a:pt x="0" y="27327"/>
                      <a:pt x="130" y="29184"/>
                    </a:cubicBezTo>
                    <a:cubicBezTo>
                      <a:pt x="258" y="31038"/>
                      <a:pt x="14473" y="52122"/>
                      <a:pt x="14507" y="52638"/>
                    </a:cubicBezTo>
                    <a:cubicBezTo>
                      <a:pt x="14507" y="52638"/>
                      <a:pt x="13992" y="53425"/>
                      <a:pt x="13409" y="54366"/>
                    </a:cubicBezTo>
                    <a:cubicBezTo>
                      <a:pt x="13406" y="54371"/>
                      <a:pt x="13403" y="54375"/>
                      <a:pt x="13401" y="54381"/>
                    </a:cubicBezTo>
                    <a:cubicBezTo>
                      <a:pt x="12575" y="55703"/>
                      <a:pt x="11611" y="57325"/>
                      <a:pt x="11755" y="57460"/>
                    </a:cubicBezTo>
                    <a:cubicBezTo>
                      <a:pt x="11777" y="57479"/>
                      <a:pt x="11813" y="57489"/>
                      <a:pt x="11861" y="57489"/>
                    </a:cubicBezTo>
                    <a:cubicBezTo>
                      <a:pt x="12969" y="57489"/>
                      <a:pt x="20652" y="52490"/>
                      <a:pt x="20824" y="51905"/>
                    </a:cubicBezTo>
                    <a:cubicBezTo>
                      <a:pt x="20888" y="51671"/>
                      <a:pt x="20266" y="50805"/>
                      <a:pt x="19733" y="50039"/>
                    </a:cubicBezTo>
                    <a:cubicBezTo>
                      <a:pt x="19347" y="49494"/>
                      <a:pt x="19017" y="49001"/>
                      <a:pt x="19002" y="48834"/>
                    </a:cubicBezTo>
                    <a:cubicBezTo>
                      <a:pt x="17681" y="33336"/>
                      <a:pt x="8277" y="27660"/>
                      <a:pt x="8131" y="26069"/>
                    </a:cubicBezTo>
                    <a:cubicBezTo>
                      <a:pt x="7987" y="24476"/>
                      <a:pt x="15532" y="9192"/>
                      <a:pt x="10145" y="1548"/>
                    </a:cubicBezTo>
                    <a:cubicBezTo>
                      <a:pt x="9435" y="540"/>
                      <a:pt x="8253" y="1"/>
                      <a:pt x="69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65"/>
              <p:cNvSpPr/>
              <p:nvPr/>
            </p:nvSpPr>
            <p:spPr>
              <a:xfrm>
                <a:off x="-5180375" y="856000"/>
                <a:ext cx="2319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7449" extrusionOk="0">
                    <a:moveTo>
                      <a:pt x="8122" y="0"/>
                    </a:moveTo>
                    <a:cubicBezTo>
                      <a:pt x="4007" y="4192"/>
                      <a:pt x="2458" y="5202"/>
                      <a:pt x="1921" y="5202"/>
                    </a:cubicBezTo>
                    <a:cubicBezTo>
                      <a:pt x="1461" y="5202"/>
                      <a:pt x="1744" y="4459"/>
                      <a:pt x="1790" y="4341"/>
                    </a:cubicBezTo>
                    <a:lnTo>
                      <a:pt x="1790" y="4341"/>
                    </a:lnTo>
                    <a:cubicBezTo>
                      <a:pt x="964" y="5663"/>
                      <a:pt x="0" y="7285"/>
                      <a:pt x="144" y="7420"/>
                    </a:cubicBezTo>
                    <a:cubicBezTo>
                      <a:pt x="166" y="7439"/>
                      <a:pt x="202" y="7449"/>
                      <a:pt x="250" y="7449"/>
                    </a:cubicBezTo>
                    <a:cubicBezTo>
                      <a:pt x="1358" y="7449"/>
                      <a:pt x="9041" y="2450"/>
                      <a:pt x="9213" y="1865"/>
                    </a:cubicBezTo>
                    <a:cubicBezTo>
                      <a:pt x="9277" y="1631"/>
                      <a:pt x="8655" y="765"/>
                      <a:pt x="8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65"/>
              <p:cNvSpPr/>
              <p:nvPr/>
            </p:nvSpPr>
            <p:spPr>
              <a:xfrm>
                <a:off x="-5453150" y="-396525"/>
                <a:ext cx="524725" cy="1468975"/>
              </a:xfrm>
              <a:custGeom>
                <a:avLst/>
                <a:gdLst/>
                <a:ahLst/>
                <a:cxnLst/>
                <a:rect l="l" t="t" r="r" b="b"/>
                <a:pathLst>
                  <a:path w="20989" h="58759" extrusionOk="0">
                    <a:moveTo>
                      <a:pt x="11391" y="1"/>
                    </a:moveTo>
                    <a:cubicBezTo>
                      <a:pt x="9227" y="1"/>
                      <a:pt x="6854" y="1637"/>
                      <a:pt x="6292" y="5243"/>
                    </a:cubicBezTo>
                    <a:cubicBezTo>
                      <a:pt x="5186" y="12360"/>
                      <a:pt x="4780" y="25969"/>
                      <a:pt x="4761" y="27832"/>
                    </a:cubicBezTo>
                    <a:cubicBezTo>
                      <a:pt x="4723" y="30782"/>
                      <a:pt x="5662" y="54695"/>
                      <a:pt x="5671" y="55153"/>
                    </a:cubicBezTo>
                    <a:cubicBezTo>
                      <a:pt x="5671" y="55153"/>
                      <a:pt x="4611" y="55755"/>
                      <a:pt x="3422" y="56455"/>
                    </a:cubicBezTo>
                    <a:cubicBezTo>
                      <a:pt x="1831" y="57398"/>
                      <a:pt x="1" y="58523"/>
                      <a:pt x="146" y="58649"/>
                    </a:cubicBezTo>
                    <a:cubicBezTo>
                      <a:pt x="235" y="58725"/>
                      <a:pt x="599" y="58759"/>
                      <a:pt x="1147" y="58759"/>
                    </a:cubicBezTo>
                    <a:cubicBezTo>
                      <a:pt x="3922" y="58759"/>
                      <a:pt x="11404" y="57898"/>
                      <a:pt x="11537" y="57384"/>
                    </a:cubicBezTo>
                    <a:cubicBezTo>
                      <a:pt x="11589" y="57173"/>
                      <a:pt x="11347" y="56609"/>
                      <a:pt x="11122" y="56063"/>
                    </a:cubicBezTo>
                    <a:cubicBezTo>
                      <a:pt x="10920" y="55569"/>
                      <a:pt x="10745" y="55093"/>
                      <a:pt x="10823" y="54915"/>
                    </a:cubicBezTo>
                    <a:cubicBezTo>
                      <a:pt x="17476" y="39591"/>
                      <a:pt x="13764" y="27625"/>
                      <a:pt x="13568" y="26039"/>
                    </a:cubicBezTo>
                    <a:cubicBezTo>
                      <a:pt x="13382" y="24451"/>
                      <a:pt x="20989" y="9946"/>
                      <a:pt x="14446" y="1443"/>
                    </a:cubicBezTo>
                    <a:cubicBezTo>
                      <a:pt x="13719" y="500"/>
                      <a:pt x="12587" y="1"/>
                      <a:pt x="11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65"/>
              <p:cNvSpPr/>
              <p:nvPr/>
            </p:nvSpPr>
            <p:spPr>
              <a:xfrm>
                <a:off x="-5453150" y="1005050"/>
                <a:ext cx="28970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2696" extrusionOk="0">
                    <a:moveTo>
                      <a:pt x="11122" y="0"/>
                    </a:moveTo>
                    <a:cubicBezTo>
                      <a:pt x="7043" y="1026"/>
                      <a:pt x="4926" y="1350"/>
                      <a:pt x="3878" y="1350"/>
                    </a:cubicBezTo>
                    <a:cubicBezTo>
                      <a:pt x="2085" y="1350"/>
                      <a:pt x="3426" y="401"/>
                      <a:pt x="3426" y="401"/>
                    </a:cubicBezTo>
                    <a:lnTo>
                      <a:pt x="3422" y="392"/>
                    </a:lnTo>
                    <a:cubicBezTo>
                      <a:pt x="1829" y="1335"/>
                      <a:pt x="1" y="2460"/>
                      <a:pt x="144" y="2586"/>
                    </a:cubicBezTo>
                    <a:cubicBezTo>
                      <a:pt x="234" y="2662"/>
                      <a:pt x="598" y="2696"/>
                      <a:pt x="1146" y="2696"/>
                    </a:cubicBezTo>
                    <a:cubicBezTo>
                      <a:pt x="3922" y="2696"/>
                      <a:pt x="11404" y="1835"/>
                      <a:pt x="11537" y="1321"/>
                    </a:cubicBezTo>
                    <a:cubicBezTo>
                      <a:pt x="11588" y="1110"/>
                      <a:pt x="11345" y="546"/>
                      <a:pt x="1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65"/>
              <p:cNvSpPr/>
              <p:nvPr/>
            </p:nvSpPr>
            <p:spPr>
              <a:xfrm>
                <a:off x="-5140375" y="508750"/>
                <a:ext cx="59500" cy="35940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4376" extrusionOk="0">
                    <a:moveTo>
                      <a:pt x="2306" y="0"/>
                    </a:moveTo>
                    <a:cubicBezTo>
                      <a:pt x="2288" y="0"/>
                      <a:pt x="2270" y="12"/>
                      <a:pt x="2269" y="36"/>
                    </a:cubicBezTo>
                    <a:cubicBezTo>
                      <a:pt x="2062" y="4830"/>
                      <a:pt x="1143" y="9662"/>
                      <a:pt x="11" y="14308"/>
                    </a:cubicBezTo>
                    <a:cubicBezTo>
                      <a:pt x="1" y="14350"/>
                      <a:pt x="31" y="14375"/>
                      <a:pt x="63" y="14375"/>
                    </a:cubicBezTo>
                    <a:cubicBezTo>
                      <a:pt x="84" y="14375"/>
                      <a:pt x="106" y="14363"/>
                      <a:pt x="115" y="14337"/>
                    </a:cubicBezTo>
                    <a:cubicBezTo>
                      <a:pt x="1787" y="9881"/>
                      <a:pt x="2380" y="4771"/>
                      <a:pt x="2342" y="36"/>
                    </a:cubicBezTo>
                    <a:cubicBezTo>
                      <a:pt x="2341" y="12"/>
                      <a:pt x="2324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65"/>
              <p:cNvSpPr/>
              <p:nvPr/>
            </p:nvSpPr>
            <p:spPr>
              <a:xfrm>
                <a:off x="-5350525" y="-183350"/>
                <a:ext cx="46775" cy="7631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0526" extrusionOk="0">
                    <a:moveTo>
                      <a:pt x="1798" y="0"/>
                    </a:moveTo>
                    <a:cubicBezTo>
                      <a:pt x="1763" y="0"/>
                      <a:pt x="1729" y="22"/>
                      <a:pt x="1727" y="66"/>
                    </a:cubicBezTo>
                    <a:cubicBezTo>
                      <a:pt x="1527" y="5198"/>
                      <a:pt x="1105" y="10298"/>
                      <a:pt x="545" y="15401"/>
                    </a:cubicBezTo>
                    <a:cubicBezTo>
                      <a:pt x="0" y="20367"/>
                      <a:pt x="93" y="25244"/>
                      <a:pt x="804" y="30190"/>
                    </a:cubicBezTo>
                    <a:cubicBezTo>
                      <a:pt x="819" y="30296"/>
                      <a:pt x="931" y="30526"/>
                      <a:pt x="963" y="30526"/>
                    </a:cubicBezTo>
                    <a:cubicBezTo>
                      <a:pt x="970" y="30526"/>
                      <a:pt x="973" y="30516"/>
                      <a:pt x="972" y="30494"/>
                    </a:cubicBezTo>
                    <a:cubicBezTo>
                      <a:pt x="789" y="28041"/>
                      <a:pt x="553" y="25273"/>
                      <a:pt x="485" y="22813"/>
                    </a:cubicBezTo>
                    <a:cubicBezTo>
                      <a:pt x="416" y="20257"/>
                      <a:pt x="641" y="17725"/>
                      <a:pt x="910" y="15187"/>
                    </a:cubicBezTo>
                    <a:cubicBezTo>
                      <a:pt x="1445" y="10159"/>
                      <a:pt x="1822" y="5129"/>
                      <a:pt x="1870" y="71"/>
                    </a:cubicBezTo>
                    <a:cubicBezTo>
                      <a:pt x="1870" y="24"/>
                      <a:pt x="1834" y="0"/>
                      <a:pt x="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65"/>
              <p:cNvSpPr/>
              <p:nvPr/>
            </p:nvSpPr>
            <p:spPr>
              <a:xfrm>
                <a:off x="-5483825" y="-417925"/>
                <a:ext cx="561350" cy="894850"/>
              </a:xfrm>
              <a:custGeom>
                <a:avLst/>
                <a:gdLst/>
                <a:ahLst/>
                <a:cxnLst/>
                <a:rect l="l" t="t" r="r" b="b"/>
                <a:pathLst>
                  <a:path w="22454" h="35794" extrusionOk="0">
                    <a:moveTo>
                      <a:pt x="3281" y="1"/>
                    </a:moveTo>
                    <a:cubicBezTo>
                      <a:pt x="3281" y="1"/>
                      <a:pt x="411" y="11511"/>
                      <a:pt x="191" y="21622"/>
                    </a:cubicBezTo>
                    <a:cubicBezTo>
                      <a:pt x="1" y="30351"/>
                      <a:pt x="638" y="34536"/>
                      <a:pt x="638" y="34536"/>
                    </a:cubicBezTo>
                    <a:cubicBezTo>
                      <a:pt x="638" y="34536"/>
                      <a:pt x="4592" y="35794"/>
                      <a:pt x="9386" y="35794"/>
                    </a:cubicBezTo>
                    <a:cubicBezTo>
                      <a:pt x="10178" y="35794"/>
                      <a:pt x="10993" y="35760"/>
                      <a:pt x="11817" y="35680"/>
                    </a:cubicBezTo>
                    <a:cubicBezTo>
                      <a:pt x="11770" y="31063"/>
                      <a:pt x="12768" y="22635"/>
                      <a:pt x="12768" y="22635"/>
                    </a:cubicBezTo>
                    <a:cubicBezTo>
                      <a:pt x="12768" y="22635"/>
                      <a:pt x="14658" y="30129"/>
                      <a:pt x="15205" y="35067"/>
                    </a:cubicBezTo>
                    <a:cubicBezTo>
                      <a:pt x="16493" y="34722"/>
                      <a:pt x="17753" y="34217"/>
                      <a:pt x="18938" y="33523"/>
                    </a:cubicBezTo>
                    <a:cubicBezTo>
                      <a:pt x="18938" y="33523"/>
                      <a:pt x="18154" y="24384"/>
                      <a:pt x="18332" y="21234"/>
                    </a:cubicBezTo>
                    <a:cubicBezTo>
                      <a:pt x="18509" y="18084"/>
                      <a:pt x="22454" y="8872"/>
                      <a:pt x="17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65"/>
              <p:cNvSpPr/>
              <p:nvPr/>
            </p:nvSpPr>
            <p:spPr>
              <a:xfrm>
                <a:off x="-5361050" y="-1410300"/>
                <a:ext cx="417175" cy="660500"/>
              </a:xfrm>
              <a:custGeom>
                <a:avLst/>
                <a:gdLst/>
                <a:ahLst/>
                <a:cxnLst/>
                <a:rect l="l" t="t" r="r" b="b"/>
                <a:pathLst>
                  <a:path w="16687" h="26420" extrusionOk="0">
                    <a:moveTo>
                      <a:pt x="7438" y="0"/>
                    </a:moveTo>
                    <a:cubicBezTo>
                      <a:pt x="5068" y="0"/>
                      <a:pt x="3606" y="1683"/>
                      <a:pt x="2731" y="2367"/>
                    </a:cubicBezTo>
                    <a:cubicBezTo>
                      <a:pt x="2731" y="2367"/>
                      <a:pt x="5578" y="3089"/>
                      <a:pt x="5750" y="3867"/>
                    </a:cubicBezTo>
                    <a:cubicBezTo>
                      <a:pt x="5922" y="4645"/>
                      <a:pt x="1" y="25002"/>
                      <a:pt x="8871" y="26299"/>
                    </a:cubicBezTo>
                    <a:cubicBezTo>
                      <a:pt x="9431" y="26381"/>
                      <a:pt x="9947" y="26419"/>
                      <a:pt x="10422" y="26419"/>
                    </a:cubicBezTo>
                    <a:cubicBezTo>
                      <a:pt x="16687" y="26419"/>
                      <a:pt x="15702" y="19756"/>
                      <a:pt x="13683" y="19134"/>
                    </a:cubicBezTo>
                    <a:cubicBezTo>
                      <a:pt x="11513" y="18465"/>
                      <a:pt x="13608" y="1652"/>
                      <a:pt x="9116" y="266"/>
                    </a:cubicBezTo>
                    <a:cubicBezTo>
                      <a:pt x="8512" y="80"/>
                      <a:pt x="7953" y="0"/>
                      <a:pt x="7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65"/>
              <p:cNvSpPr/>
              <p:nvPr/>
            </p:nvSpPr>
            <p:spPr>
              <a:xfrm>
                <a:off x="-5487450" y="-1011875"/>
                <a:ext cx="499875" cy="666250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26650" extrusionOk="0">
                    <a:moveTo>
                      <a:pt x="9820" y="1"/>
                    </a:moveTo>
                    <a:cubicBezTo>
                      <a:pt x="8093" y="1"/>
                      <a:pt x="6346" y="1257"/>
                      <a:pt x="5133" y="2390"/>
                    </a:cubicBezTo>
                    <a:cubicBezTo>
                      <a:pt x="2309" y="5029"/>
                      <a:pt x="523" y="11176"/>
                      <a:pt x="367" y="12403"/>
                    </a:cubicBezTo>
                    <a:cubicBezTo>
                      <a:pt x="0" y="15296"/>
                      <a:pt x="2501" y="16830"/>
                      <a:pt x="2501" y="16830"/>
                    </a:cubicBezTo>
                    <a:lnTo>
                      <a:pt x="3121" y="25063"/>
                    </a:lnTo>
                    <a:cubicBezTo>
                      <a:pt x="3121" y="25063"/>
                      <a:pt x="5283" y="26650"/>
                      <a:pt x="9055" y="26650"/>
                    </a:cubicBezTo>
                    <a:cubicBezTo>
                      <a:pt x="11345" y="26650"/>
                      <a:pt x="14230" y="26065"/>
                      <a:pt x="17584" y="24185"/>
                    </a:cubicBezTo>
                    <a:cubicBezTo>
                      <a:pt x="17584" y="24185"/>
                      <a:pt x="19995" y="7312"/>
                      <a:pt x="11960" y="780"/>
                    </a:cubicBezTo>
                    <a:cubicBezTo>
                      <a:pt x="11278" y="226"/>
                      <a:pt x="10551" y="1"/>
                      <a:pt x="9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65"/>
              <p:cNvSpPr/>
              <p:nvPr/>
            </p:nvSpPr>
            <p:spPr>
              <a:xfrm>
                <a:off x="-5406400" y="-616425"/>
                <a:ext cx="19000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64" extrusionOk="0">
                    <a:moveTo>
                      <a:pt x="92" y="1"/>
                    </a:moveTo>
                    <a:cubicBezTo>
                      <a:pt x="34" y="1"/>
                      <a:pt x="1" y="88"/>
                      <a:pt x="60" y="132"/>
                    </a:cubicBezTo>
                    <a:cubicBezTo>
                      <a:pt x="1319" y="1069"/>
                      <a:pt x="2612" y="1564"/>
                      <a:pt x="3905" y="1564"/>
                    </a:cubicBezTo>
                    <a:cubicBezTo>
                      <a:pt x="5120" y="1564"/>
                      <a:pt x="6335" y="1128"/>
                      <a:pt x="7524" y="213"/>
                    </a:cubicBezTo>
                    <a:cubicBezTo>
                      <a:pt x="7600" y="155"/>
                      <a:pt x="7559" y="47"/>
                      <a:pt x="7480" y="47"/>
                    </a:cubicBezTo>
                    <a:cubicBezTo>
                      <a:pt x="7466" y="47"/>
                      <a:pt x="7451" y="51"/>
                      <a:pt x="7434" y="59"/>
                    </a:cubicBezTo>
                    <a:cubicBezTo>
                      <a:pt x="6285" y="629"/>
                      <a:pt x="5240" y="1211"/>
                      <a:pt x="3945" y="1211"/>
                    </a:cubicBezTo>
                    <a:cubicBezTo>
                      <a:pt x="3853" y="1211"/>
                      <a:pt x="3760" y="1208"/>
                      <a:pt x="3666" y="1202"/>
                    </a:cubicBezTo>
                    <a:cubicBezTo>
                      <a:pt x="2414" y="1121"/>
                      <a:pt x="1195" y="663"/>
                      <a:pt x="128" y="12"/>
                    </a:cubicBezTo>
                    <a:cubicBezTo>
                      <a:pt x="116" y="4"/>
                      <a:pt x="103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65"/>
              <p:cNvSpPr/>
              <p:nvPr/>
            </p:nvSpPr>
            <p:spPr>
              <a:xfrm>
                <a:off x="-5423750" y="-605950"/>
                <a:ext cx="318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616" extrusionOk="0">
                    <a:moveTo>
                      <a:pt x="68" y="1"/>
                    </a:moveTo>
                    <a:cubicBezTo>
                      <a:pt x="13" y="1"/>
                      <a:pt x="0" y="83"/>
                      <a:pt x="56" y="108"/>
                    </a:cubicBezTo>
                    <a:cubicBezTo>
                      <a:pt x="261" y="193"/>
                      <a:pt x="459" y="291"/>
                      <a:pt x="655" y="392"/>
                    </a:cubicBezTo>
                    <a:cubicBezTo>
                      <a:pt x="812" y="473"/>
                      <a:pt x="969" y="579"/>
                      <a:pt x="1141" y="614"/>
                    </a:cubicBezTo>
                    <a:cubicBezTo>
                      <a:pt x="1147" y="615"/>
                      <a:pt x="1153" y="615"/>
                      <a:pt x="1158" y="615"/>
                    </a:cubicBezTo>
                    <a:cubicBezTo>
                      <a:pt x="1226" y="615"/>
                      <a:pt x="1274" y="534"/>
                      <a:pt x="1220" y="479"/>
                    </a:cubicBezTo>
                    <a:cubicBezTo>
                      <a:pt x="953" y="207"/>
                      <a:pt x="442" y="101"/>
                      <a:pt x="86" y="3"/>
                    </a:cubicBezTo>
                    <a:cubicBezTo>
                      <a:pt x="80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FFB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65"/>
              <p:cNvSpPr/>
              <p:nvPr/>
            </p:nvSpPr>
            <p:spPr>
              <a:xfrm>
                <a:off x="-5506900" y="-1350400"/>
                <a:ext cx="307950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12318" h="17617" extrusionOk="0">
                    <a:moveTo>
                      <a:pt x="6433" y="0"/>
                    </a:moveTo>
                    <a:cubicBezTo>
                      <a:pt x="4706" y="0"/>
                      <a:pt x="2960" y="374"/>
                      <a:pt x="1991" y="1296"/>
                    </a:cubicBezTo>
                    <a:cubicBezTo>
                      <a:pt x="180" y="3017"/>
                      <a:pt x="0" y="8682"/>
                      <a:pt x="865" y="10951"/>
                    </a:cubicBezTo>
                    <a:cubicBezTo>
                      <a:pt x="1509" y="12656"/>
                      <a:pt x="3059" y="13040"/>
                      <a:pt x="4327" y="13040"/>
                    </a:cubicBezTo>
                    <a:cubicBezTo>
                      <a:pt x="5278" y="13040"/>
                      <a:pt x="6070" y="12824"/>
                      <a:pt x="6205" y="12787"/>
                    </a:cubicBezTo>
                    <a:cubicBezTo>
                      <a:pt x="6209" y="12787"/>
                      <a:pt x="6215" y="12786"/>
                      <a:pt x="6218" y="12781"/>
                    </a:cubicBezTo>
                    <a:cubicBezTo>
                      <a:pt x="6221" y="12780"/>
                      <a:pt x="6224" y="12777"/>
                      <a:pt x="6227" y="12777"/>
                    </a:cubicBezTo>
                    <a:lnTo>
                      <a:pt x="6227" y="12781"/>
                    </a:lnTo>
                    <a:cubicBezTo>
                      <a:pt x="6229" y="12837"/>
                      <a:pt x="6237" y="13377"/>
                      <a:pt x="6297" y="14002"/>
                    </a:cubicBezTo>
                    <a:cubicBezTo>
                      <a:pt x="6314" y="14185"/>
                      <a:pt x="6339" y="14372"/>
                      <a:pt x="6371" y="14555"/>
                    </a:cubicBezTo>
                    <a:cubicBezTo>
                      <a:pt x="6381" y="14646"/>
                      <a:pt x="6396" y="14733"/>
                      <a:pt x="6411" y="14819"/>
                    </a:cubicBezTo>
                    <a:cubicBezTo>
                      <a:pt x="6487" y="15217"/>
                      <a:pt x="4758" y="17617"/>
                      <a:pt x="6572" y="17617"/>
                    </a:cubicBezTo>
                    <a:cubicBezTo>
                      <a:pt x="6650" y="17617"/>
                      <a:pt x="6734" y="17612"/>
                      <a:pt x="6826" y="17603"/>
                    </a:cubicBezTo>
                    <a:cubicBezTo>
                      <a:pt x="8132" y="17471"/>
                      <a:pt x="11439" y="15200"/>
                      <a:pt x="11539" y="14673"/>
                    </a:cubicBezTo>
                    <a:cubicBezTo>
                      <a:pt x="11718" y="13755"/>
                      <a:pt x="11667" y="10568"/>
                      <a:pt x="11739" y="9404"/>
                    </a:cubicBezTo>
                    <a:cubicBezTo>
                      <a:pt x="11881" y="7376"/>
                      <a:pt x="12318" y="2396"/>
                      <a:pt x="11119" y="1218"/>
                    </a:cubicBezTo>
                    <a:cubicBezTo>
                      <a:pt x="10386" y="495"/>
                      <a:pt x="8421" y="0"/>
                      <a:pt x="6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65"/>
              <p:cNvSpPr/>
              <p:nvPr/>
            </p:nvSpPr>
            <p:spPr>
              <a:xfrm>
                <a:off x="-5476050" y="-1184250"/>
                <a:ext cx="1697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4" extrusionOk="0">
                    <a:moveTo>
                      <a:pt x="327" y="0"/>
                    </a:moveTo>
                    <a:cubicBezTo>
                      <a:pt x="320" y="0"/>
                      <a:pt x="313" y="1"/>
                      <a:pt x="306" y="1"/>
                    </a:cubicBezTo>
                    <a:cubicBezTo>
                      <a:pt x="128" y="16"/>
                      <a:pt x="1" y="214"/>
                      <a:pt x="19" y="443"/>
                    </a:cubicBezTo>
                    <a:cubicBezTo>
                      <a:pt x="36" y="663"/>
                      <a:pt x="184" y="834"/>
                      <a:pt x="353" y="834"/>
                    </a:cubicBezTo>
                    <a:cubicBezTo>
                      <a:pt x="359" y="834"/>
                      <a:pt x="366" y="834"/>
                      <a:pt x="372" y="833"/>
                    </a:cubicBezTo>
                    <a:cubicBezTo>
                      <a:pt x="550" y="818"/>
                      <a:pt x="679" y="621"/>
                      <a:pt x="659" y="392"/>
                    </a:cubicBezTo>
                    <a:cubicBezTo>
                      <a:pt x="642" y="171"/>
                      <a:pt x="495" y="0"/>
                      <a:pt x="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65"/>
              <p:cNvSpPr/>
              <p:nvPr/>
            </p:nvSpPr>
            <p:spPr>
              <a:xfrm>
                <a:off x="-5376750" y="-1181825"/>
                <a:ext cx="169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5" extrusionOk="0">
                    <a:moveTo>
                      <a:pt x="325" y="1"/>
                    </a:moveTo>
                    <a:cubicBezTo>
                      <a:pt x="319" y="1"/>
                      <a:pt x="312" y="1"/>
                      <a:pt x="306" y="2"/>
                    </a:cubicBezTo>
                    <a:cubicBezTo>
                      <a:pt x="129" y="16"/>
                      <a:pt x="0" y="214"/>
                      <a:pt x="20" y="444"/>
                    </a:cubicBezTo>
                    <a:cubicBezTo>
                      <a:pt x="37" y="664"/>
                      <a:pt x="184" y="834"/>
                      <a:pt x="352" y="834"/>
                    </a:cubicBezTo>
                    <a:cubicBezTo>
                      <a:pt x="359" y="834"/>
                      <a:pt x="366" y="834"/>
                      <a:pt x="373" y="834"/>
                    </a:cubicBezTo>
                    <a:cubicBezTo>
                      <a:pt x="551" y="820"/>
                      <a:pt x="678" y="621"/>
                      <a:pt x="660" y="392"/>
                    </a:cubicBezTo>
                    <a:cubicBezTo>
                      <a:pt x="643" y="171"/>
                      <a:pt x="495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65"/>
              <p:cNvSpPr/>
              <p:nvPr/>
            </p:nvSpPr>
            <p:spPr>
              <a:xfrm>
                <a:off x="-5491000" y="-1238125"/>
                <a:ext cx="42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823" extrusionOk="0">
                    <a:moveTo>
                      <a:pt x="1007" y="0"/>
                    </a:moveTo>
                    <a:cubicBezTo>
                      <a:pt x="938" y="0"/>
                      <a:pt x="865" y="5"/>
                      <a:pt x="790" y="15"/>
                    </a:cubicBezTo>
                    <a:cubicBezTo>
                      <a:pt x="341" y="75"/>
                      <a:pt x="0" y="301"/>
                      <a:pt x="30" y="519"/>
                    </a:cubicBezTo>
                    <a:cubicBezTo>
                      <a:pt x="54" y="703"/>
                      <a:pt x="329" y="823"/>
                      <a:pt x="680" y="823"/>
                    </a:cubicBezTo>
                    <a:cubicBezTo>
                      <a:pt x="749" y="823"/>
                      <a:pt x="822" y="818"/>
                      <a:pt x="897" y="808"/>
                    </a:cubicBezTo>
                    <a:cubicBezTo>
                      <a:pt x="1346" y="748"/>
                      <a:pt x="1685" y="522"/>
                      <a:pt x="1657" y="302"/>
                    </a:cubicBezTo>
                    <a:cubicBezTo>
                      <a:pt x="1632" y="120"/>
                      <a:pt x="1358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65"/>
              <p:cNvSpPr/>
              <p:nvPr/>
            </p:nvSpPr>
            <p:spPr>
              <a:xfrm>
                <a:off x="-5385625" y="-1234125"/>
                <a:ext cx="425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865" extrusionOk="0">
                    <a:moveTo>
                      <a:pt x="587" y="1"/>
                    </a:moveTo>
                    <a:cubicBezTo>
                      <a:pt x="304" y="1"/>
                      <a:pt x="87" y="92"/>
                      <a:pt x="50" y="247"/>
                    </a:cubicBezTo>
                    <a:cubicBezTo>
                      <a:pt x="1" y="462"/>
                      <a:pt x="318" y="720"/>
                      <a:pt x="759" y="821"/>
                    </a:cubicBezTo>
                    <a:cubicBezTo>
                      <a:pt x="882" y="850"/>
                      <a:pt x="1002" y="864"/>
                      <a:pt x="1112" y="864"/>
                    </a:cubicBezTo>
                    <a:cubicBezTo>
                      <a:pt x="1395" y="864"/>
                      <a:pt x="1613" y="773"/>
                      <a:pt x="1648" y="618"/>
                    </a:cubicBezTo>
                    <a:cubicBezTo>
                      <a:pt x="1699" y="402"/>
                      <a:pt x="1381" y="145"/>
                      <a:pt x="941" y="43"/>
                    </a:cubicBezTo>
                    <a:cubicBezTo>
                      <a:pt x="817" y="14"/>
                      <a:pt x="697" y="1"/>
                      <a:pt x="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5"/>
              <p:cNvSpPr/>
              <p:nvPr/>
            </p:nvSpPr>
            <p:spPr>
              <a:xfrm>
                <a:off x="-5450425" y="-1220475"/>
                <a:ext cx="3105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545" extrusionOk="0">
                    <a:moveTo>
                      <a:pt x="693" y="1"/>
                    </a:moveTo>
                    <a:cubicBezTo>
                      <a:pt x="672" y="1"/>
                      <a:pt x="652" y="13"/>
                      <a:pt x="646" y="39"/>
                    </a:cubicBezTo>
                    <a:cubicBezTo>
                      <a:pt x="405" y="976"/>
                      <a:pt x="1" y="3491"/>
                      <a:pt x="459" y="3541"/>
                    </a:cubicBezTo>
                    <a:cubicBezTo>
                      <a:pt x="482" y="3543"/>
                      <a:pt x="506" y="3545"/>
                      <a:pt x="530" y="3545"/>
                    </a:cubicBezTo>
                    <a:cubicBezTo>
                      <a:pt x="771" y="3545"/>
                      <a:pt x="1029" y="3420"/>
                      <a:pt x="1179" y="3285"/>
                    </a:cubicBezTo>
                    <a:cubicBezTo>
                      <a:pt x="1241" y="3228"/>
                      <a:pt x="1201" y="3140"/>
                      <a:pt x="1133" y="3140"/>
                    </a:cubicBezTo>
                    <a:cubicBezTo>
                      <a:pt x="1119" y="3140"/>
                      <a:pt x="1103" y="3144"/>
                      <a:pt x="1087" y="3153"/>
                    </a:cubicBezTo>
                    <a:cubicBezTo>
                      <a:pt x="1002" y="3203"/>
                      <a:pt x="818" y="3309"/>
                      <a:pt x="672" y="3309"/>
                    </a:cubicBezTo>
                    <a:cubicBezTo>
                      <a:pt x="617" y="3309"/>
                      <a:pt x="568" y="3294"/>
                      <a:pt x="531" y="3255"/>
                    </a:cubicBezTo>
                    <a:cubicBezTo>
                      <a:pt x="365" y="3078"/>
                      <a:pt x="685" y="647"/>
                      <a:pt x="742" y="57"/>
                    </a:cubicBezTo>
                    <a:cubicBezTo>
                      <a:pt x="748" y="21"/>
                      <a:pt x="720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5"/>
              <p:cNvSpPr/>
              <p:nvPr/>
            </p:nvSpPr>
            <p:spPr>
              <a:xfrm>
                <a:off x="-5420775" y="-1122625"/>
                <a:ext cx="493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71" extrusionOk="0">
                    <a:moveTo>
                      <a:pt x="1520" y="1"/>
                    </a:moveTo>
                    <a:cubicBezTo>
                      <a:pt x="1491" y="1"/>
                      <a:pt x="1461" y="4"/>
                      <a:pt x="1429" y="10"/>
                    </a:cubicBezTo>
                    <a:cubicBezTo>
                      <a:pt x="1220" y="53"/>
                      <a:pt x="1094" y="207"/>
                      <a:pt x="902" y="246"/>
                    </a:cubicBezTo>
                    <a:cubicBezTo>
                      <a:pt x="642" y="297"/>
                      <a:pt x="449" y="240"/>
                      <a:pt x="210" y="408"/>
                    </a:cubicBezTo>
                    <a:cubicBezTo>
                      <a:pt x="37" y="531"/>
                      <a:pt x="0" y="713"/>
                      <a:pt x="43" y="882"/>
                    </a:cubicBezTo>
                    <a:cubicBezTo>
                      <a:pt x="52" y="935"/>
                      <a:pt x="72" y="984"/>
                      <a:pt x="100" y="1028"/>
                    </a:cubicBezTo>
                    <a:cubicBezTo>
                      <a:pt x="127" y="1092"/>
                      <a:pt x="169" y="1149"/>
                      <a:pt x="222" y="1195"/>
                    </a:cubicBezTo>
                    <a:cubicBezTo>
                      <a:pt x="271" y="1240"/>
                      <a:pt x="328" y="1276"/>
                      <a:pt x="389" y="1303"/>
                    </a:cubicBezTo>
                    <a:cubicBezTo>
                      <a:pt x="502" y="1352"/>
                      <a:pt x="631" y="1371"/>
                      <a:pt x="763" y="1371"/>
                    </a:cubicBezTo>
                    <a:cubicBezTo>
                      <a:pt x="937" y="1371"/>
                      <a:pt x="1114" y="1337"/>
                      <a:pt x="1257" y="1292"/>
                    </a:cubicBezTo>
                    <a:cubicBezTo>
                      <a:pt x="1562" y="1197"/>
                      <a:pt x="1893" y="972"/>
                      <a:pt x="1960" y="650"/>
                    </a:cubicBezTo>
                    <a:cubicBezTo>
                      <a:pt x="1969" y="610"/>
                      <a:pt x="1972" y="568"/>
                      <a:pt x="1972" y="526"/>
                    </a:cubicBezTo>
                    <a:cubicBezTo>
                      <a:pt x="1968" y="508"/>
                      <a:pt x="1972" y="495"/>
                      <a:pt x="1966" y="477"/>
                    </a:cubicBezTo>
                    <a:cubicBezTo>
                      <a:pt x="1962" y="430"/>
                      <a:pt x="1951" y="384"/>
                      <a:pt x="1938" y="339"/>
                    </a:cubicBezTo>
                    <a:lnTo>
                      <a:pt x="1938" y="330"/>
                    </a:lnTo>
                    <a:cubicBezTo>
                      <a:pt x="1871" y="152"/>
                      <a:pt x="1727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5"/>
              <p:cNvSpPr/>
              <p:nvPr/>
            </p:nvSpPr>
            <p:spPr>
              <a:xfrm>
                <a:off x="-5509750" y="-1379600"/>
                <a:ext cx="347950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8947" extrusionOk="0">
                    <a:moveTo>
                      <a:pt x="4230" y="0"/>
                    </a:moveTo>
                    <a:cubicBezTo>
                      <a:pt x="3202" y="0"/>
                      <a:pt x="2314" y="171"/>
                      <a:pt x="1753" y="601"/>
                    </a:cubicBezTo>
                    <a:cubicBezTo>
                      <a:pt x="674" y="1425"/>
                      <a:pt x="0" y="4510"/>
                      <a:pt x="877" y="4798"/>
                    </a:cubicBezTo>
                    <a:cubicBezTo>
                      <a:pt x="898" y="4805"/>
                      <a:pt x="919" y="4808"/>
                      <a:pt x="940" y="4808"/>
                    </a:cubicBezTo>
                    <a:cubicBezTo>
                      <a:pt x="1417" y="4808"/>
                      <a:pt x="2009" y="3151"/>
                      <a:pt x="2009" y="3151"/>
                    </a:cubicBezTo>
                    <a:cubicBezTo>
                      <a:pt x="2009" y="3151"/>
                      <a:pt x="3294" y="5367"/>
                      <a:pt x="5338" y="5562"/>
                    </a:cubicBezTo>
                    <a:cubicBezTo>
                      <a:pt x="5370" y="5565"/>
                      <a:pt x="5401" y="5566"/>
                      <a:pt x="5431" y="5566"/>
                    </a:cubicBezTo>
                    <a:cubicBezTo>
                      <a:pt x="6295" y="5566"/>
                      <a:pt x="6152" y="4299"/>
                      <a:pt x="6152" y="4299"/>
                    </a:cubicBezTo>
                    <a:lnTo>
                      <a:pt x="6152" y="4299"/>
                    </a:lnTo>
                    <a:cubicBezTo>
                      <a:pt x="6153" y="4299"/>
                      <a:pt x="6756" y="5367"/>
                      <a:pt x="7621" y="5659"/>
                    </a:cubicBezTo>
                    <a:cubicBezTo>
                      <a:pt x="7636" y="5664"/>
                      <a:pt x="7650" y="5667"/>
                      <a:pt x="7663" y="5667"/>
                    </a:cubicBezTo>
                    <a:cubicBezTo>
                      <a:pt x="7958" y="5667"/>
                      <a:pt x="7478" y="4313"/>
                      <a:pt x="7389" y="4067"/>
                    </a:cubicBezTo>
                    <a:lnTo>
                      <a:pt x="7389" y="4067"/>
                    </a:lnTo>
                    <a:cubicBezTo>
                      <a:pt x="7971" y="5621"/>
                      <a:pt x="9542" y="6346"/>
                      <a:pt x="9542" y="6346"/>
                    </a:cubicBezTo>
                    <a:cubicBezTo>
                      <a:pt x="9542" y="6346"/>
                      <a:pt x="10367" y="8903"/>
                      <a:pt x="11537" y="8947"/>
                    </a:cubicBezTo>
                    <a:cubicBezTo>
                      <a:pt x="11541" y="8947"/>
                      <a:pt x="11546" y="8947"/>
                      <a:pt x="11551" y="8947"/>
                    </a:cubicBezTo>
                    <a:cubicBezTo>
                      <a:pt x="12655" y="8947"/>
                      <a:pt x="13918" y="4132"/>
                      <a:pt x="13199" y="2646"/>
                    </a:cubicBezTo>
                    <a:cubicBezTo>
                      <a:pt x="12567" y="1340"/>
                      <a:pt x="10920" y="1259"/>
                      <a:pt x="10524" y="1259"/>
                    </a:cubicBezTo>
                    <a:cubicBezTo>
                      <a:pt x="10468" y="1259"/>
                      <a:pt x="10437" y="1261"/>
                      <a:pt x="10437" y="1261"/>
                    </a:cubicBezTo>
                    <a:cubicBezTo>
                      <a:pt x="8722" y="633"/>
                      <a:pt x="6213" y="0"/>
                      <a:pt x="4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5"/>
              <p:cNvSpPr/>
              <p:nvPr/>
            </p:nvSpPr>
            <p:spPr>
              <a:xfrm>
                <a:off x="-5353225" y="-1375175"/>
                <a:ext cx="15555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6222" h="8055" extrusionOk="0">
                    <a:moveTo>
                      <a:pt x="1" y="0"/>
                    </a:moveTo>
                    <a:cubicBezTo>
                      <a:pt x="1" y="0"/>
                      <a:pt x="3839" y="1117"/>
                      <a:pt x="4540" y="2788"/>
                    </a:cubicBezTo>
                    <a:cubicBezTo>
                      <a:pt x="5240" y="4461"/>
                      <a:pt x="5143" y="8054"/>
                      <a:pt x="5143" y="8054"/>
                    </a:cubicBezTo>
                    <a:cubicBezTo>
                      <a:pt x="5143" y="8054"/>
                      <a:pt x="6222" y="4318"/>
                      <a:pt x="5910" y="2321"/>
                    </a:cubicBezTo>
                    <a:cubicBezTo>
                      <a:pt x="5599" y="32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65"/>
              <p:cNvSpPr/>
              <p:nvPr/>
            </p:nvSpPr>
            <p:spPr>
              <a:xfrm>
                <a:off x="-5249850" y="-1193625"/>
                <a:ext cx="92275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292" extrusionOk="0">
                    <a:moveTo>
                      <a:pt x="1476" y="0"/>
                    </a:moveTo>
                    <a:cubicBezTo>
                      <a:pt x="543" y="0"/>
                      <a:pt x="0" y="641"/>
                      <a:pt x="0" y="641"/>
                    </a:cubicBezTo>
                    <a:lnTo>
                      <a:pt x="328" y="3113"/>
                    </a:lnTo>
                    <a:cubicBezTo>
                      <a:pt x="328" y="3113"/>
                      <a:pt x="782" y="3292"/>
                      <a:pt x="1308" y="3292"/>
                    </a:cubicBezTo>
                    <a:cubicBezTo>
                      <a:pt x="1535" y="3292"/>
                      <a:pt x="1774" y="3259"/>
                      <a:pt x="1997" y="3164"/>
                    </a:cubicBezTo>
                    <a:cubicBezTo>
                      <a:pt x="3691" y="2446"/>
                      <a:pt x="3212" y="273"/>
                      <a:pt x="1847" y="34"/>
                    </a:cubicBezTo>
                    <a:cubicBezTo>
                      <a:pt x="1717" y="11"/>
                      <a:pt x="1594" y="0"/>
                      <a:pt x="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65"/>
              <p:cNvSpPr/>
              <p:nvPr/>
            </p:nvSpPr>
            <p:spPr>
              <a:xfrm>
                <a:off x="-5230950" y="-1176675"/>
                <a:ext cx="40100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062" extrusionOk="0">
                    <a:moveTo>
                      <a:pt x="1209" y="0"/>
                    </a:moveTo>
                    <a:cubicBezTo>
                      <a:pt x="1209" y="0"/>
                      <a:pt x="1208" y="0"/>
                      <a:pt x="1208" y="1"/>
                    </a:cubicBezTo>
                    <a:cubicBezTo>
                      <a:pt x="430" y="35"/>
                      <a:pt x="0" y="913"/>
                      <a:pt x="47" y="1600"/>
                    </a:cubicBezTo>
                    <a:cubicBezTo>
                      <a:pt x="65" y="1893"/>
                      <a:pt x="137" y="2061"/>
                      <a:pt x="220" y="2061"/>
                    </a:cubicBezTo>
                    <a:cubicBezTo>
                      <a:pt x="256" y="2061"/>
                      <a:pt x="294" y="2029"/>
                      <a:pt x="331" y="1961"/>
                    </a:cubicBezTo>
                    <a:cubicBezTo>
                      <a:pt x="461" y="1717"/>
                      <a:pt x="807" y="1547"/>
                      <a:pt x="1140" y="1547"/>
                    </a:cubicBezTo>
                    <a:cubicBezTo>
                      <a:pt x="1293" y="1547"/>
                      <a:pt x="1443" y="1582"/>
                      <a:pt x="1568" y="1663"/>
                    </a:cubicBezTo>
                    <a:cubicBezTo>
                      <a:pt x="1572" y="1665"/>
                      <a:pt x="1576" y="1666"/>
                      <a:pt x="1579" y="1666"/>
                    </a:cubicBezTo>
                    <a:cubicBezTo>
                      <a:pt x="1593" y="1666"/>
                      <a:pt x="1604" y="1651"/>
                      <a:pt x="1594" y="1636"/>
                    </a:cubicBezTo>
                    <a:cubicBezTo>
                      <a:pt x="1450" y="1401"/>
                      <a:pt x="1220" y="1309"/>
                      <a:pt x="976" y="1309"/>
                    </a:cubicBezTo>
                    <a:cubicBezTo>
                      <a:pt x="759" y="1309"/>
                      <a:pt x="532" y="1381"/>
                      <a:pt x="347" y="1490"/>
                    </a:cubicBezTo>
                    <a:cubicBezTo>
                      <a:pt x="403" y="999"/>
                      <a:pt x="614" y="249"/>
                      <a:pt x="1224" y="62"/>
                    </a:cubicBezTo>
                    <a:cubicBezTo>
                      <a:pt x="1263" y="52"/>
                      <a:pt x="1241" y="0"/>
                      <a:pt x="1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65"/>
              <p:cNvSpPr/>
              <p:nvPr/>
            </p:nvSpPr>
            <p:spPr>
              <a:xfrm>
                <a:off x="-5747225" y="-908975"/>
                <a:ext cx="573900" cy="537225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21489" extrusionOk="0">
                    <a:moveTo>
                      <a:pt x="19621" y="1"/>
                    </a:moveTo>
                    <a:cubicBezTo>
                      <a:pt x="18227" y="1"/>
                      <a:pt x="16734" y="811"/>
                      <a:pt x="16151" y="2340"/>
                    </a:cubicBezTo>
                    <a:cubicBezTo>
                      <a:pt x="14291" y="7223"/>
                      <a:pt x="11723" y="11041"/>
                      <a:pt x="11538" y="11398"/>
                    </a:cubicBezTo>
                    <a:cubicBezTo>
                      <a:pt x="11211" y="12031"/>
                      <a:pt x="1911" y="16771"/>
                      <a:pt x="926" y="17901"/>
                    </a:cubicBezTo>
                    <a:cubicBezTo>
                      <a:pt x="1" y="18963"/>
                      <a:pt x="2361" y="21488"/>
                      <a:pt x="4124" y="21488"/>
                    </a:cubicBezTo>
                    <a:cubicBezTo>
                      <a:pt x="4236" y="21488"/>
                      <a:pt x="4347" y="21478"/>
                      <a:pt x="4453" y="21456"/>
                    </a:cubicBezTo>
                    <a:cubicBezTo>
                      <a:pt x="6267" y="21088"/>
                      <a:pt x="13856" y="18451"/>
                      <a:pt x="16181" y="16027"/>
                    </a:cubicBezTo>
                    <a:cubicBezTo>
                      <a:pt x="17555" y="14593"/>
                      <a:pt x="21105" y="10520"/>
                      <a:pt x="22411" y="3991"/>
                    </a:cubicBezTo>
                    <a:cubicBezTo>
                      <a:pt x="22955" y="1271"/>
                      <a:pt x="21365" y="1"/>
                      <a:pt x="19621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5"/>
              <p:cNvSpPr/>
              <p:nvPr/>
            </p:nvSpPr>
            <p:spPr>
              <a:xfrm>
                <a:off x="-5873275" y="-461475"/>
                <a:ext cx="23740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6704" extrusionOk="0">
                    <a:moveTo>
                      <a:pt x="5971" y="0"/>
                    </a:moveTo>
                    <a:cubicBezTo>
                      <a:pt x="5970" y="0"/>
                      <a:pt x="5969" y="1"/>
                      <a:pt x="5968" y="1"/>
                    </a:cubicBezTo>
                    <a:cubicBezTo>
                      <a:pt x="5784" y="32"/>
                      <a:pt x="3517" y="1270"/>
                      <a:pt x="2559" y="1713"/>
                    </a:cubicBezTo>
                    <a:cubicBezTo>
                      <a:pt x="725" y="2572"/>
                      <a:pt x="0" y="5671"/>
                      <a:pt x="6" y="6025"/>
                    </a:cubicBezTo>
                    <a:cubicBezTo>
                      <a:pt x="9" y="6127"/>
                      <a:pt x="118" y="6230"/>
                      <a:pt x="286" y="6325"/>
                    </a:cubicBezTo>
                    <a:cubicBezTo>
                      <a:pt x="321" y="6349"/>
                      <a:pt x="358" y="6368"/>
                      <a:pt x="398" y="6383"/>
                    </a:cubicBezTo>
                    <a:cubicBezTo>
                      <a:pt x="570" y="6465"/>
                      <a:pt x="750" y="6530"/>
                      <a:pt x="936" y="6575"/>
                    </a:cubicBezTo>
                    <a:cubicBezTo>
                      <a:pt x="974" y="6587"/>
                      <a:pt x="1013" y="6596"/>
                      <a:pt x="1052" y="6605"/>
                    </a:cubicBezTo>
                    <a:cubicBezTo>
                      <a:pt x="1250" y="6652"/>
                      <a:pt x="1450" y="6684"/>
                      <a:pt x="1652" y="6697"/>
                    </a:cubicBezTo>
                    <a:cubicBezTo>
                      <a:pt x="1702" y="6699"/>
                      <a:pt x="1745" y="6702"/>
                      <a:pt x="1790" y="6703"/>
                    </a:cubicBezTo>
                    <a:cubicBezTo>
                      <a:pt x="2037" y="6700"/>
                      <a:pt x="2234" y="6658"/>
                      <a:pt x="2324" y="6555"/>
                    </a:cubicBezTo>
                    <a:cubicBezTo>
                      <a:pt x="2703" y="6121"/>
                      <a:pt x="3373" y="4870"/>
                      <a:pt x="3951" y="4753"/>
                    </a:cubicBezTo>
                    <a:cubicBezTo>
                      <a:pt x="4163" y="4711"/>
                      <a:pt x="4359" y="4694"/>
                      <a:pt x="4544" y="4694"/>
                    </a:cubicBezTo>
                    <a:cubicBezTo>
                      <a:pt x="5240" y="4694"/>
                      <a:pt x="5781" y="4932"/>
                      <a:pt x="6484" y="4932"/>
                    </a:cubicBezTo>
                    <a:cubicBezTo>
                      <a:pt x="6549" y="4932"/>
                      <a:pt x="6616" y="4930"/>
                      <a:pt x="6685" y="4926"/>
                    </a:cubicBezTo>
                    <a:cubicBezTo>
                      <a:pt x="8318" y="4821"/>
                      <a:pt x="9196" y="3773"/>
                      <a:pt x="9495" y="3558"/>
                    </a:cubicBezTo>
                    <a:cubicBezTo>
                      <a:pt x="9495" y="3558"/>
                      <a:pt x="6186" y="0"/>
                      <a:pt x="5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5"/>
              <p:cNvSpPr/>
              <p:nvPr/>
            </p:nvSpPr>
            <p:spPr>
              <a:xfrm>
                <a:off x="-5866175" y="-365050"/>
                <a:ext cx="2642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527" extrusionOk="0">
                    <a:moveTo>
                      <a:pt x="994" y="0"/>
                    </a:moveTo>
                    <a:cubicBezTo>
                      <a:pt x="980" y="0"/>
                      <a:pt x="966" y="6"/>
                      <a:pt x="957" y="20"/>
                    </a:cubicBezTo>
                    <a:cubicBezTo>
                      <a:pt x="514" y="799"/>
                      <a:pt x="170" y="1591"/>
                      <a:pt x="1" y="2466"/>
                    </a:cubicBezTo>
                    <a:cubicBezTo>
                      <a:pt x="37" y="2490"/>
                      <a:pt x="74" y="2510"/>
                      <a:pt x="113" y="2526"/>
                    </a:cubicBezTo>
                    <a:cubicBezTo>
                      <a:pt x="397" y="1699"/>
                      <a:pt x="684" y="862"/>
                      <a:pt x="1041" y="63"/>
                    </a:cubicBezTo>
                    <a:cubicBezTo>
                      <a:pt x="1056" y="30"/>
                      <a:pt x="1025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5"/>
              <p:cNvSpPr/>
              <p:nvPr/>
            </p:nvSpPr>
            <p:spPr>
              <a:xfrm>
                <a:off x="-5849900" y="-359050"/>
                <a:ext cx="2635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507" extrusionOk="0">
                    <a:moveTo>
                      <a:pt x="991" y="1"/>
                    </a:moveTo>
                    <a:cubicBezTo>
                      <a:pt x="978" y="1"/>
                      <a:pt x="966" y="6"/>
                      <a:pt x="958" y="19"/>
                    </a:cubicBezTo>
                    <a:cubicBezTo>
                      <a:pt x="505" y="802"/>
                      <a:pt x="168" y="1598"/>
                      <a:pt x="1" y="2478"/>
                    </a:cubicBezTo>
                    <a:cubicBezTo>
                      <a:pt x="39" y="2488"/>
                      <a:pt x="78" y="2499"/>
                      <a:pt x="117" y="2506"/>
                    </a:cubicBezTo>
                    <a:cubicBezTo>
                      <a:pt x="402" y="1685"/>
                      <a:pt x="686" y="858"/>
                      <a:pt x="1039" y="64"/>
                    </a:cubicBezTo>
                    <a:cubicBezTo>
                      <a:pt x="1054" y="31"/>
                      <a:pt x="1021" y="1"/>
                      <a:pt x="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5"/>
              <p:cNvSpPr/>
              <p:nvPr/>
            </p:nvSpPr>
            <p:spPr>
              <a:xfrm>
                <a:off x="-5831975" y="-354000"/>
                <a:ext cx="2595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403" extrusionOk="0">
                    <a:moveTo>
                      <a:pt x="975" y="0"/>
                    </a:moveTo>
                    <a:cubicBezTo>
                      <a:pt x="962" y="0"/>
                      <a:pt x="950" y="6"/>
                      <a:pt x="942" y="20"/>
                    </a:cubicBezTo>
                    <a:cubicBezTo>
                      <a:pt x="505" y="775"/>
                      <a:pt x="172" y="1545"/>
                      <a:pt x="0" y="2397"/>
                    </a:cubicBezTo>
                    <a:cubicBezTo>
                      <a:pt x="48" y="2398"/>
                      <a:pt x="93" y="2401"/>
                      <a:pt x="137" y="2403"/>
                    </a:cubicBezTo>
                    <a:cubicBezTo>
                      <a:pt x="409" y="1617"/>
                      <a:pt x="683" y="823"/>
                      <a:pt x="1022" y="65"/>
                    </a:cubicBezTo>
                    <a:cubicBezTo>
                      <a:pt x="1037" y="32"/>
                      <a:pt x="1005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65"/>
              <p:cNvSpPr/>
              <p:nvPr/>
            </p:nvSpPr>
            <p:spPr>
              <a:xfrm>
                <a:off x="-5756550" y="-921825"/>
                <a:ext cx="589400" cy="594125"/>
              </a:xfrm>
              <a:custGeom>
                <a:avLst/>
                <a:gdLst/>
                <a:ahLst/>
                <a:cxnLst/>
                <a:rect l="l" t="t" r="r" b="b"/>
                <a:pathLst>
                  <a:path w="23576" h="23765" extrusionOk="0">
                    <a:moveTo>
                      <a:pt x="19808" y="1"/>
                    </a:moveTo>
                    <a:cubicBezTo>
                      <a:pt x="18664" y="1"/>
                      <a:pt x="17446" y="578"/>
                      <a:pt x="16508" y="1998"/>
                    </a:cubicBezTo>
                    <a:cubicBezTo>
                      <a:pt x="15465" y="3577"/>
                      <a:pt x="12135" y="11146"/>
                      <a:pt x="11676" y="11769"/>
                    </a:cubicBezTo>
                    <a:cubicBezTo>
                      <a:pt x="11216" y="12390"/>
                      <a:pt x="1510" y="17102"/>
                      <a:pt x="754" y="18079"/>
                    </a:cubicBezTo>
                    <a:cubicBezTo>
                      <a:pt x="0" y="19057"/>
                      <a:pt x="2784" y="23643"/>
                      <a:pt x="5438" y="23765"/>
                    </a:cubicBezTo>
                    <a:cubicBezTo>
                      <a:pt x="5441" y="23765"/>
                      <a:pt x="5444" y="23765"/>
                      <a:pt x="5447" y="23765"/>
                    </a:cubicBezTo>
                    <a:cubicBezTo>
                      <a:pt x="6248" y="23765"/>
                      <a:pt x="14667" y="19260"/>
                      <a:pt x="16939" y="16783"/>
                    </a:cubicBezTo>
                    <a:cubicBezTo>
                      <a:pt x="19218" y="14296"/>
                      <a:pt x="22763" y="7178"/>
                      <a:pt x="23260" y="3863"/>
                    </a:cubicBezTo>
                    <a:cubicBezTo>
                      <a:pt x="23576" y="1756"/>
                      <a:pt x="21803" y="1"/>
                      <a:pt x="19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65"/>
              <p:cNvSpPr/>
              <p:nvPr/>
            </p:nvSpPr>
            <p:spPr>
              <a:xfrm>
                <a:off x="-5463400" y="-758925"/>
                <a:ext cx="6547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5155" extrusionOk="0">
                    <a:moveTo>
                      <a:pt x="2542" y="1"/>
                    </a:moveTo>
                    <a:cubicBezTo>
                      <a:pt x="2522" y="1"/>
                      <a:pt x="2503" y="9"/>
                      <a:pt x="2491" y="29"/>
                    </a:cubicBezTo>
                    <a:cubicBezTo>
                      <a:pt x="1518" y="1612"/>
                      <a:pt x="720" y="3403"/>
                      <a:pt x="8" y="5120"/>
                    </a:cubicBezTo>
                    <a:cubicBezTo>
                      <a:pt x="0" y="5140"/>
                      <a:pt x="18" y="5154"/>
                      <a:pt x="36" y="5154"/>
                    </a:cubicBezTo>
                    <a:cubicBezTo>
                      <a:pt x="45" y="5154"/>
                      <a:pt x="53" y="5151"/>
                      <a:pt x="59" y="5142"/>
                    </a:cubicBezTo>
                    <a:cubicBezTo>
                      <a:pt x="991" y="3533"/>
                      <a:pt x="1931" y="1812"/>
                      <a:pt x="2601" y="75"/>
                    </a:cubicBezTo>
                    <a:cubicBezTo>
                      <a:pt x="2618" y="32"/>
                      <a:pt x="2580" y="1"/>
                      <a:pt x="2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5"/>
              <p:cNvSpPr/>
              <p:nvPr/>
            </p:nvSpPr>
            <p:spPr>
              <a:xfrm>
                <a:off x="-5412800" y="-709700"/>
                <a:ext cx="221625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10812" extrusionOk="0">
                    <a:moveTo>
                      <a:pt x="8800" y="0"/>
                    </a:moveTo>
                    <a:cubicBezTo>
                      <a:pt x="8789" y="0"/>
                      <a:pt x="8778" y="4"/>
                      <a:pt x="8769" y="14"/>
                    </a:cubicBezTo>
                    <a:cubicBezTo>
                      <a:pt x="7295" y="1579"/>
                      <a:pt x="6375" y="3704"/>
                      <a:pt x="5341" y="5570"/>
                    </a:cubicBezTo>
                    <a:cubicBezTo>
                      <a:pt x="4676" y="6768"/>
                      <a:pt x="4019" y="7829"/>
                      <a:pt x="2894" y="8653"/>
                    </a:cubicBezTo>
                    <a:cubicBezTo>
                      <a:pt x="1938" y="9356"/>
                      <a:pt x="932" y="10003"/>
                      <a:pt x="21" y="10765"/>
                    </a:cubicBezTo>
                    <a:cubicBezTo>
                      <a:pt x="1" y="10782"/>
                      <a:pt x="19" y="10812"/>
                      <a:pt x="41" y="10812"/>
                    </a:cubicBezTo>
                    <a:cubicBezTo>
                      <a:pt x="45" y="10812"/>
                      <a:pt x="49" y="10810"/>
                      <a:pt x="54" y="10808"/>
                    </a:cubicBezTo>
                    <a:cubicBezTo>
                      <a:pt x="2089" y="9689"/>
                      <a:pt x="4034" y="8481"/>
                      <a:pt x="5187" y="6425"/>
                    </a:cubicBezTo>
                    <a:cubicBezTo>
                      <a:pt x="5965" y="5036"/>
                      <a:pt x="6753" y="3662"/>
                      <a:pt x="7548" y="2292"/>
                    </a:cubicBezTo>
                    <a:cubicBezTo>
                      <a:pt x="7994" y="1962"/>
                      <a:pt x="8435" y="1626"/>
                      <a:pt x="8825" y="1229"/>
                    </a:cubicBezTo>
                    <a:cubicBezTo>
                      <a:pt x="8860" y="1193"/>
                      <a:pt x="8828" y="1132"/>
                      <a:pt x="8784" y="1132"/>
                    </a:cubicBezTo>
                    <a:cubicBezTo>
                      <a:pt x="8775" y="1132"/>
                      <a:pt x="8765" y="1135"/>
                      <a:pt x="8756" y="1141"/>
                    </a:cubicBezTo>
                    <a:cubicBezTo>
                      <a:pt x="8398" y="1382"/>
                      <a:pt x="8069" y="1662"/>
                      <a:pt x="7747" y="1950"/>
                    </a:cubicBezTo>
                    <a:cubicBezTo>
                      <a:pt x="8112" y="1325"/>
                      <a:pt x="8474" y="698"/>
                      <a:pt x="8844" y="72"/>
                    </a:cubicBezTo>
                    <a:cubicBezTo>
                      <a:pt x="8864" y="38"/>
                      <a:pt x="8833" y="0"/>
                      <a:pt x="8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94D3758-7E45-4A0E-A86A-1D69835A9471}"/>
              </a:ext>
            </a:extLst>
          </p:cNvPr>
          <p:cNvSpPr/>
          <p:nvPr/>
        </p:nvSpPr>
        <p:spPr>
          <a:xfrm>
            <a:off x="1159050" y="3195383"/>
            <a:ext cx="3195428" cy="731958"/>
          </a:xfrm>
          <a:prstGeom prst="rect">
            <a:avLst/>
          </a:prstGeom>
          <a:solidFill>
            <a:srgbClr val="F8C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>
            <a:spLocks noGrp="1"/>
          </p:cNvSpPr>
          <p:nvPr>
            <p:ph type="title" idx="2"/>
          </p:nvPr>
        </p:nvSpPr>
        <p:spPr>
          <a:xfrm>
            <a:off x="680525" y="200468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369" name="Google Shape;369;p34"/>
          <p:cNvSpPr txBox="1">
            <a:spLocks noGrp="1"/>
          </p:cNvSpPr>
          <p:nvPr>
            <p:ph type="title"/>
          </p:nvPr>
        </p:nvSpPr>
        <p:spPr>
          <a:xfrm>
            <a:off x="357036" y="163782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1"/>
          </p:nvPr>
        </p:nvSpPr>
        <p:spPr>
          <a:xfrm>
            <a:off x="3342155" y="3410875"/>
            <a:ext cx="275801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Pelaksanaan kegiatan bimbingan tugas akhir yang belum maksimal</a:t>
            </a:r>
            <a:endParaRPr dirty="0"/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 idx="4"/>
          </p:nvPr>
        </p:nvSpPr>
        <p:spPr>
          <a:xfrm>
            <a:off x="3350850" y="1631602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6"/>
          </p:nvPr>
        </p:nvSpPr>
        <p:spPr>
          <a:xfrm>
            <a:off x="469892" y="3420178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Di </a:t>
            </a:r>
            <a:r>
              <a:rPr lang="en-US" dirty="0" err="1"/>
              <a:t>Politeknik</a:t>
            </a:r>
            <a:r>
              <a:rPr lang="en-US" dirty="0"/>
              <a:t> Negeri </a:t>
            </a:r>
            <a:r>
              <a:rPr lang="en-US" dirty="0" err="1"/>
              <a:t>Madiun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dirty="0"/>
          </a:p>
        </p:txBody>
      </p:sp>
      <p:sp>
        <p:nvSpPr>
          <p:cNvPr id="375" name="Google Shape;375;p34"/>
          <p:cNvSpPr txBox="1">
            <a:spLocks noGrp="1"/>
          </p:cNvSpPr>
          <p:nvPr>
            <p:ph type="title" idx="7"/>
          </p:nvPr>
        </p:nvSpPr>
        <p:spPr>
          <a:xfrm>
            <a:off x="6100165" y="1631602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7" name="Google Shape;377;p34"/>
          <p:cNvSpPr txBox="1">
            <a:spLocks noGrp="1"/>
          </p:cNvSpPr>
          <p:nvPr>
            <p:ph type="subTitle" idx="9"/>
          </p:nvPr>
        </p:nvSpPr>
        <p:spPr>
          <a:xfrm>
            <a:off x="6186809" y="33237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9"/>
          <p:cNvSpPr txBox="1">
            <a:spLocks noGrp="1"/>
          </p:cNvSpPr>
          <p:nvPr>
            <p:ph type="title"/>
          </p:nvPr>
        </p:nvSpPr>
        <p:spPr>
          <a:xfrm>
            <a:off x="455319" y="1326912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782" name="Google Shape;782;p39"/>
          <p:cNvSpPr txBox="1">
            <a:spLocks noGrp="1"/>
          </p:cNvSpPr>
          <p:nvPr>
            <p:ph type="body" idx="1"/>
          </p:nvPr>
        </p:nvSpPr>
        <p:spPr>
          <a:xfrm>
            <a:off x="5364126" y="1895996"/>
            <a:ext cx="3583171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  <a:buSzPts val="1200"/>
              <a:buNone/>
            </a:pP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Bagaimana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membangun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Tugas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Akhir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 CodeIgniter?</a:t>
            </a:r>
            <a:endParaRPr lang="en-ID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Google Shape;781;p39">
            <a:extLst>
              <a:ext uri="{FF2B5EF4-FFF2-40B4-BE49-F238E27FC236}">
                <a16:creationId xmlns:a16="http://schemas.microsoft.com/office/drawing/2014/main" id="{BDB6EEF2-0D11-4E4F-88B1-BEC28F2C873C}"/>
              </a:ext>
            </a:extLst>
          </p:cNvPr>
          <p:cNvSpPr txBox="1">
            <a:spLocks/>
          </p:cNvSpPr>
          <p:nvPr/>
        </p:nvSpPr>
        <p:spPr>
          <a:xfrm>
            <a:off x="2706520" y="215662"/>
            <a:ext cx="44491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R</a:t>
            </a:r>
            <a:r>
              <a:rPr lang="en-ID" dirty="0"/>
              <a:t>UMUSAN MASALAH</a:t>
            </a:r>
          </a:p>
        </p:txBody>
      </p:sp>
      <p:sp>
        <p:nvSpPr>
          <p:cNvPr id="11" name="Google Shape;781;p39">
            <a:extLst>
              <a:ext uri="{FF2B5EF4-FFF2-40B4-BE49-F238E27FC236}">
                <a16:creationId xmlns:a16="http://schemas.microsoft.com/office/drawing/2014/main" id="{4136CBF4-69FD-4394-AB57-507290818C36}"/>
              </a:ext>
            </a:extLst>
          </p:cNvPr>
          <p:cNvSpPr txBox="1">
            <a:spLocks/>
          </p:cNvSpPr>
          <p:nvPr/>
        </p:nvSpPr>
        <p:spPr>
          <a:xfrm>
            <a:off x="5409291" y="1326912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12" name="Google Shape;782;p39">
            <a:extLst>
              <a:ext uri="{FF2B5EF4-FFF2-40B4-BE49-F238E27FC236}">
                <a16:creationId xmlns:a16="http://schemas.microsoft.com/office/drawing/2014/main" id="{CF3390D1-EE18-4B80-A856-98669052E60B}"/>
              </a:ext>
            </a:extLst>
          </p:cNvPr>
          <p:cNvSpPr txBox="1">
            <a:spLocks/>
          </p:cNvSpPr>
          <p:nvPr/>
        </p:nvSpPr>
        <p:spPr>
          <a:xfrm>
            <a:off x="364191" y="1895996"/>
            <a:ext cx="337052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800"/>
              </a:spcAft>
              <a:buSzPts val="1200"/>
              <a:buNone/>
            </a:pP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Bagaimana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membangun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Tugas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Akhir yang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memfasilitasi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dosen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melaksanakan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Tugas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Akhir?</a:t>
            </a:r>
            <a:endParaRPr lang="en-ID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SzPts val="1200"/>
              <a:buNone/>
            </a:pPr>
            <a:endParaRPr lang="en-ID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4"/>
          <p:cNvSpPr txBox="1">
            <a:spLocks noGrp="1"/>
          </p:cNvSpPr>
          <p:nvPr>
            <p:ph type="title"/>
          </p:nvPr>
        </p:nvSpPr>
        <p:spPr>
          <a:xfrm>
            <a:off x="680525" y="179210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BATASAN MASALAH</a:t>
            </a:r>
            <a:endParaRPr dirty="0"/>
          </a:p>
        </p:txBody>
      </p:sp>
      <p:grpSp>
        <p:nvGrpSpPr>
          <p:cNvPr id="1253" name="Google Shape;1253;p44"/>
          <p:cNvGrpSpPr/>
          <p:nvPr/>
        </p:nvGrpSpPr>
        <p:grpSpPr>
          <a:xfrm rot="-5400000">
            <a:off x="-419407" y="2779639"/>
            <a:ext cx="2818498" cy="330076"/>
            <a:chOff x="238125" y="2506075"/>
            <a:chExt cx="5747346" cy="673075"/>
          </a:xfrm>
        </p:grpSpPr>
        <p:sp>
          <p:nvSpPr>
            <p:cNvPr id="1254" name="Google Shape;1254;p44"/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44"/>
          <p:cNvSpPr txBox="1">
            <a:spLocks noGrp="1"/>
          </p:cNvSpPr>
          <p:nvPr>
            <p:ph type="title"/>
          </p:nvPr>
        </p:nvSpPr>
        <p:spPr>
          <a:xfrm>
            <a:off x="1541700" y="1580430"/>
            <a:ext cx="1269600" cy="3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1.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259" name="Google Shape;1259;p44"/>
          <p:cNvSpPr txBox="1">
            <a:spLocks noGrp="1"/>
          </p:cNvSpPr>
          <p:nvPr>
            <p:ph type="subTitle" idx="4294967295"/>
          </p:nvPr>
        </p:nvSpPr>
        <p:spPr>
          <a:xfrm>
            <a:off x="1541700" y="2017411"/>
            <a:ext cx="7066499" cy="662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SzPts val="1200"/>
              <a:buNone/>
            </a:pP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Tugas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Akhir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aplikasi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berbasis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 CodeIgniter.</a:t>
            </a:r>
            <a:endParaRPr lang="en-ID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62" name="Google Shape;1262;p44"/>
          <p:cNvSpPr txBox="1">
            <a:spLocks noGrp="1"/>
          </p:cNvSpPr>
          <p:nvPr>
            <p:ph type="title"/>
          </p:nvPr>
        </p:nvSpPr>
        <p:spPr>
          <a:xfrm>
            <a:off x="1541700" y="2923525"/>
            <a:ext cx="1269600" cy="3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2.</a:t>
            </a:r>
            <a:endParaRPr dirty="0">
              <a:solidFill>
                <a:schemeClr val="accent3"/>
              </a:solidFill>
            </a:endParaRPr>
          </a:p>
        </p:txBody>
      </p:sp>
      <p:cxnSp>
        <p:nvCxnSpPr>
          <p:cNvPr id="1266" name="Google Shape;1266;p44"/>
          <p:cNvCxnSpPr/>
          <p:nvPr/>
        </p:nvCxnSpPr>
        <p:spPr>
          <a:xfrm rot="10800000">
            <a:off x="1098700" y="2647495"/>
            <a:ext cx="412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67" name="Google Shape;1267;p44"/>
          <p:cNvCxnSpPr/>
          <p:nvPr/>
        </p:nvCxnSpPr>
        <p:spPr>
          <a:xfrm rot="10800000">
            <a:off x="1073923" y="1972922"/>
            <a:ext cx="446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68" name="Google Shape;1268;p44"/>
          <p:cNvCxnSpPr/>
          <p:nvPr/>
        </p:nvCxnSpPr>
        <p:spPr>
          <a:xfrm rot="10800000">
            <a:off x="1048898" y="3325287"/>
            <a:ext cx="462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69" name="Google Shape;1269;p44"/>
          <p:cNvCxnSpPr/>
          <p:nvPr/>
        </p:nvCxnSpPr>
        <p:spPr>
          <a:xfrm rot="10800000">
            <a:off x="1023698" y="3981697"/>
            <a:ext cx="487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6" name="Google Shape;1259;p44">
            <a:extLst>
              <a:ext uri="{FF2B5EF4-FFF2-40B4-BE49-F238E27FC236}">
                <a16:creationId xmlns:a16="http://schemas.microsoft.com/office/drawing/2014/main" id="{70AA4A47-E39D-497C-81FE-AD6F7E4BDF6F}"/>
              </a:ext>
            </a:extLst>
          </p:cNvPr>
          <p:cNvSpPr txBox="1">
            <a:spLocks/>
          </p:cNvSpPr>
          <p:nvPr/>
        </p:nvSpPr>
        <p:spPr>
          <a:xfrm>
            <a:off x="1511198" y="3320080"/>
            <a:ext cx="7066499" cy="66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just">
              <a:lnSpc>
                <a:spcPct val="200000"/>
              </a:lnSpc>
              <a:spcAft>
                <a:spcPts val="800"/>
              </a:spcAft>
              <a:buSzPts val="1200"/>
              <a:buNone/>
            </a:pP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Tugas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Akhir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hanya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digunakan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lingkup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Politeknik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Negeri </a:t>
            </a:r>
            <a:r>
              <a:rPr lang="en-US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Madiun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D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Tugas</a:t>
            </a:r>
            <a:r>
              <a:rPr lang="en-US" sz="1400" dirty="0"/>
              <a:t> Akhir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menghasilkan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Tugas</a:t>
            </a:r>
            <a:r>
              <a:rPr lang="en-US" sz="1400" dirty="0"/>
              <a:t> Akhir </a:t>
            </a:r>
            <a:r>
              <a:rPr lang="en-US" sz="1400" dirty="0" err="1"/>
              <a:t>Berbasis</a:t>
            </a:r>
            <a:r>
              <a:rPr lang="en-US" sz="1400" dirty="0"/>
              <a:t> Web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memfasilitasi</a:t>
            </a:r>
            <a:r>
              <a:rPr lang="en-US" sz="1400" dirty="0"/>
              <a:t> </a:t>
            </a:r>
            <a:r>
              <a:rPr lang="en-US" sz="1400" dirty="0" err="1"/>
              <a:t>dosen</a:t>
            </a:r>
            <a:r>
              <a:rPr lang="en-US" sz="1400" dirty="0"/>
              <a:t> dan </a:t>
            </a:r>
            <a:r>
              <a:rPr lang="en-US" sz="1400" dirty="0" err="1"/>
              <a:t>mahasiswa</a:t>
            </a:r>
            <a:r>
              <a:rPr lang="en-US" sz="1400" dirty="0"/>
              <a:t> yang </a:t>
            </a:r>
            <a:r>
              <a:rPr lang="en-US" sz="1400" dirty="0" err="1"/>
              <a:t>sedang</a:t>
            </a:r>
            <a:r>
              <a:rPr lang="en-US" sz="1400" dirty="0"/>
              <a:t> </a:t>
            </a:r>
            <a:r>
              <a:rPr lang="en-US" sz="1400" dirty="0" err="1"/>
              <a:t>melaksanakan</a:t>
            </a:r>
            <a:r>
              <a:rPr lang="en-US" sz="1400" dirty="0"/>
              <a:t> </a:t>
            </a:r>
            <a:r>
              <a:rPr lang="en-US" sz="1400" dirty="0" err="1"/>
              <a:t>Tugas</a:t>
            </a:r>
            <a:r>
              <a:rPr lang="en-US" sz="1400" dirty="0"/>
              <a:t> Akhir.</a:t>
            </a:r>
          </a:p>
        </p:txBody>
      </p:sp>
      <p:sp>
        <p:nvSpPr>
          <p:cNvPr id="392" name="Google Shape;392;p35"/>
          <p:cNvSpPr txBox="1">
            <a:spLocks noGrp="1"/>
          </p:cNvSpPr>
          <p:nvPr>
            <p:ph type="title"/>
          </p:nvPr>
        </p:nvSpPr>
        <p:spPr>
          <a:xfrm>
            <a:off x="680525" y="200469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4663156" y="1264999"/>
            <a:ext cx="3890239" cy="3641205"/>
            <a:chOff x="4441325" y="1057271"/>
            <a:chExt cx="4112304" cy="3849054"/>
          </a:xfrm>
        </p:grpSpPr>
        <p:sp>
          <p:nvSpPr>
            <p:cNvPr id="394" name="Google Shape;394;p35"/>
            <p:cNvSpPr/>
            <p:nvPr/>
          </p:nvSpPr>
          <p:spPr>
            <a:xfrm>
              <a:off x="4441325" y="4429925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6651125" y="4382300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4441337" y="3166043"/>
              <a:ext cx="609032" cy="1065571"/>
            </a:xfrm>
            <a:custGeom>
              <a:avLst/>
              <a:gdLst/>
              <a:ahLst/>
              <a:cxnLst/>
              <a:rect l="l" t="t" r="r" b="b"/>
              <a:pathLst>
                <a:path w="34331" h="60066" extrusionOk="0">
                  <a:moveTo>
                    <a:pt x="1808" y="0"/>
                  </a:moveTo>
                  <a:cubicBezTo>
                    <a:pt x="1808" y="1"/>
                    <a:pt x="0" y="18429"/>
                    <a:pt x="2153" y="22105"/>
                  </a:cubicBezTo>
                  <a:cubicBezTo>
                    <a:pt x="4305" y="25781"/>
                    <a:pt x="9578" y="27244"/>
                    <a:pt x="11276" y="29612"/>
                  </a:cubicBezTo>
                  <a:cubicBezTo>
                    <a:pt x="12973" y="31981"/>
                    <a:pt x="10890" y="38709"/>
                    <a:pt x="14129" y="44290"/>
                  </a:cubicBezTo>
                  <a:cubicBezTo>
                    <a:pt x="17367" y="49871"/>
                    <a:pt x="30902" y="53617"/>
                    <a:pt x="30902" y="53617"/>
                  </a:cubicBezTo>
                  <a:lnTo>
                    <a:pt x="34330" y="60066"/>
                  </a:lnTo>
                  <a:cubicBezTo>
                    <a:pt x="34330" y="60066"/>
                    <a:pt x="26717" y="21265"/>
                    <a:pt x="1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546801" y="3283890"/>
              <a:ext cx="480346" cy="859734"/>
            </a:xfrm>
            <a:custGeom>
              <a:avLst/>
              <a:gdLst/>
              <a:ahLst/>
              <a:cxnLst/>
              <a:rect l="l" t="t" r="r" b="b"/>
              <a:pathLst>
                <a:path w="27077" h="48463" extrusionOk="0">
                  <a:moveTo>
                    <a:pt x="166" y="0"/>
                  </a:moveTo>
                  <a:cubicBezTo>
                    <a:pt x="79" y="0"/>
                    <a:pt x="1" y="121"/>
                    <a:pt x="75" y="211"/>
                  </a:cubicBezTo>
                  <a:cubicBezTo>
                    <a:pt x="5732" y="7132"/>
                    <a:pt x="10492" y="14702"/>
                    <a:pt x="14724" y="22564"/>
                  </a:cubicBezTo>
                  <a:cubicBezTo>
                    <a:pt x="11049" y="17592"/>
                    <a:pt x="6140" y="13379"/>
                    <a:pt x="1210" y="9795"/>
                  </a:cubicBezTo>
                  <a:cubicBezTo>
                    <a:pt x="1200" y="9788"/>
                    <a:pt x="1191" y="9785"/>
                    <a:pt x="1182" y="9785"/>
                  </a:cubicBezTo>
                  <a:cubicBezTo>
                    <a:pt x="1140" y="9785"/>
                    <a:pt x="1114" y="9852"/>
                    <a:pt x="1157" y="9884"/>
                  </a:cubicBezTo>
                  <a:cubicBezTo>
                    <a:pt x="6917" y="14257"/>
                    <a:pt x="11377" y="19566"/>
                    <a:pt x="15933" y="25115"/>
                  </a:cubicBezTo>
                  <a:cubicBezTo>
                    <a:pt x="15968" y="25159"/>
                    <a:pt x="16019" y="25183"/>
                    <a:pt x="16075" y="25183"/>
                  </a:cubicBezTo>
                  <a:cubicBezTo>
                    <a:pt x="16083" y="25183"/>
                    <a:pt x="16090" y="25183"/>
                    <a:pt x="16098" y="25182"/>
                  </a:cubicBezTo>
                  <a:cubicBezTo>
                    <a:pt x="18602" y="30070"/>
                    <a:pt x="20793" y="35089"/>
                    <a:pt x="23026" y="40093"/>
                  </a:cubicBezTo>
                  <a:cubicBezTo>
                    <a:pt x="19759" y="36050"/>
                    <a:pt x="15605" y="32533"/>
                    <a:pt x="11103" y="30018"/>
                  </a:cubicBezTo>
                  <a:cubicBezTo>
                    <a:pt x="11095" y="30013"/>
                    <a:pt x="11087" y="30011"/>
                    <a:pt x="11080" y="30011"/>
                  </a:cubicBezTo>
                  <a:cubicBezTo>
                    <a:pt x="11044" y="30011"/>
                    <a:pt x="11022" y="30065"/>
                    <a:pt x="11059" y="30092"/>
                  </a:cubicBezTo>
                  <a:cubicBezTo>
                    <a:pt x="15851" y="33636"/>
                    <a:pt x="19993" y="37533"/>
                    <a:pt x="23860" y="42071"/>
                  </a:cubicBezTo>
                  <a:cubicBezTo>
                    <a:pt x="23882" y="42097"/>
                    <a:pt x="23909" y="42118"/>
                    <a:pt x="23941" y="42133"/>
                  </a:cubicBezTo>
                  <a:cubicBezTo>
                    <a:pt x="24888" y="44235"/>
                    <a:pt x="25851" y="46331"/>
                    <a:pt x="26857" y="48410"/>
                  </a:cubicBezTo>
                  <a:cubicBezTo>
                    <a:pt x="26875" y="48447"/>
                    <a:pt x="26907" y="48463"/>
                    <a:pt x="26941" y="48463"/>
                  </a:cubicBezTo>
                  <a:cubicBezTo>
                    <a:pt x="27006" y="48463"/>
                    <a:pt x="27076" y="48404"/>
                    <a:pt x="27052" y="48328"/>
                  </a:cubicBezTo>
                  <a:cubicBezTo>
                    <a:pt x="24251" y="39575"/>
                    <a:pt x="20128" y="30987"/>
                    <a:pt x="15800" y="22897"/>
                  </a:cubicBezTo>
                  <a:cubicBezTo>
                    <a:pt x="11440" y="14750"/>
                    <a:pt x="6295" y="7033"/>
                    <a:pt x="245" y="41"/>
                  </a:cubicBezTo>
                  <a:cubicBezTo>
                    <a:pt x="221" y="12"/>
                    <a:pt x="193" y="0"/>
                    <a:pt x="166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026793" y="3102108"/>
              <a:ext cx="601581" cy="1115243"/>
            </a:xfrm>
            <a:custGeom>
              <a:avLst/>
              <a:gdLst/>
              <a:ahLst/>
              <a:cxnLst/>
              <a:rect l="l" t="t" r="r" b="b"/>
              <a:pathLst>
                <a:path w="33911" h="62866" extrusionOk="0">
                  <a:moveTo>
                    <a:pt x="30844" y="1"/>
                  </a:moveTo>
                  <a:cubicBezTo>
                    <a:pt x="4972" y="26729"/>
                    <a:pt x="0" y="62865"/>
                    <a:pt x="0" y="62865"/>
                  </a:cubicBezTo>
                  <a:lnTo>
                    <a:pt x="4169" y="56611"/>
                  </a:lnTo>
                  <a:cubicBezTo>
                    <a:pt x="4169" y="56611"/>
                    <a:pt x="19243" y="51800"/>
                    <a:pt x="21970" y="47148"/>
                  </a:cubicBezTo>
                  <a:cubicBezTo>
                    <a:pt x="24697" y="42498"/>
                    <a:pt x="21475" y="35345"/>
                    <a:pt x="23574" y="32235"/>
                  </a:cubicBezTo>
                  <a:cubicBezTo>
                    <a:pt x="24657" y="30628"/>
                    <a:pt x="30383" y="28721"/>
                    <a:pt x="32147" y="23429"/>
                  </a:cubicBezTo>
                  <a:cubicBezTo>
                    <a:pt x="33911" y="18137"/>
                    <a:pt x="30844" y="1"/>
                    <a:pt x="30844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053953" y="3259036"/>
              <a:ext cx="457976" cy="880720"/>
            </a:xfrm>
            <a:custGeom>
              <a:avLst/>
              <a:gdLst/>
              <a:ahLst/>
              <a:cxnLst/>
              <a:rect l="l" t="t" r="r" b="b"/>
              <a:pathLst>
                <a:path w="25816" h="49646" extrusionOk="0">
                  <a:moveTo>
                    <a:pt x="24960" y="0"/>
                  </a:moveTo>
                  <a:cubicBezTo>
                    <a:pt x="24929" y="0"/>
                    <a:pt x="24897" y="13"/>
                    <a:pt x="24872" y="43"/>
                  </a:cubicBezTo>
                  <a:cubicBezTo>
                    <a:pt x="22024" y="3364"/>
                    <a:pt x="19693" y="7277"/>
                    <a:pt x="17445" y="11019"/>
                  </a:cubicBezTo>
                  <a:cubicBezTo>
                    <a:pt x="15003" y="15083"/>
                    <a:pt x="12749" y="19252"/>
                    <a:pt x="10686" y="23528"/>
                  </a:cubicBezTo>
                  <a:cubicBezTo>
                    <a:pt x="7242" y="30643"/>
                    <a:pt x="3868" y="38038"/>
                    <a:pt x="1298" y="45576"/>
                  </a:cubicBezTo>
                  <a:cubicBezTo>
                    <a:pt x="1279" y="45606"/>
                    <a:pt x="1258" y="45636"/>
                    <a:pt x="1238" y="45666"/>
                  </a:cubicBezTo>
                  <a:cubicBezTo>
                    <a:pt x="1212" y="45702"/>
                    <a:pt x="1207" y="45749"/>
                    <a:pt x="1224" y="45791"/>
                  </a:cubicBezTo>
                  <a:cubicBezTo>
                    <a:pt x="800" y="47041"/>
                    <a:pt x="393" y="48296"/>
                    <a:pt x="17" y="49555"/>
                  </a:cubicBezTo>
                  <a:cubicBezTo>
                    <a:pt x="0" y="49611"/>
                    <a:pt x="43" y="49646"/>
                    <a:pt x="87" y="49646"/>
                  </a:cubicBezTo>
                  <a:cubicBezTo>
                    <a:pt x="117" y="49646"/>
                    <a:pt x="148" y="49630"/>
                    <a:pt x="161" y="49594"/>
                  </a:cubicBezTo>
                  <a:cubicBezTo>
                    <a:pt x="670" y="48229"/>
                    <a:pt x="1200" y="46870"/>
                    <a:pt x="1737" y="45512"/>
                  </a:cubicBezTo>
                  <a:cubicBezTo>
                    <a:pt x="4997" y="41093"/>
                    <a:pt x="8869" y="37805"/>
                    <a:pt x="13474" y="34819"/>
                  </a:cubicBezTo>
                  <a:cubicBezTo>
                    <a:pt x="13504" y="34798"/>
                    <a:pt x="13486" y="34755"/>
                    <a:pt x="13456" y="34755"/>
                  </a:cubicBezTo>
                  <a:cubicBezTo>
                    <a:pt x="13450" y="34755"/>
                    <a:pt x="13445" y="34756"/>
                    <a:pt x="13439" y="34759"/>
                  </a:cubicBezTo>
                  <a:cubicBezTo>
                    <a:pt x="9051" y="36777"/>
                    <a:pt x="5141" y="40264"/>
                    <a:pt x="2263" y="44190"/>
                  </a:cubicBezTo>
                  <a:cubicBezTo>
                    <a:pt x="4595" y="38397"/>
                    <a:pt x="7159" y="32676"/>
                    <a:pt x="9836" y="27037"/>
                  </a:cubicBezTo>
                  <a:cubicBezTo>
                    <a:pt x="11783" y="24586"/>
                    <a:pt x="13826" y="22257"/>
                    <a:pt x="16179" y="20168"/>
                  </a:cubicBezTo>
                  <a:cubicBezTo>
                    <a:pt x="18981" y="17679"/>
                    <a:pt x="22055" y="15714"/>
                    <a:pt x="25195" y="13700"/>
                  </a:cubicBezTo>
                  <a:cubicBezTo>
                    <a:pt x="25243" y="13671"/>
                    <a:pt x="25214" y="13610"/>
                    <a:pt x="25169" y="13610"/>
                  </a:cubicBezTo>
                  <a:cubicBezTo>
                    <a:pt x="25162" y="13610"/>
                    <a:pt x="25154" y="13612"/>
                    <a:pt x="25147" y="13615"/>
                  </a:cubicBezTo>
                  <a:cubicBezTo>
                    <a:pt x="19763" y="16095"/>
                    <a:pt x="14733" y="20272"/>
                    <a:pt x="10843" y="24930"/>
                  </a:cubicBezTo>
                  <a:cubicBezTo>
                    <a:pt x="11056" y="24489"/>
                    <a:pt x="11266" y="24047"/>
                    <a:pt x="11479" y="23608"/>
                  </a:cubicBezTo>
                  <a:cubicBezTo>
                    <a:pt x="13108" y="20245"/>
                    <a:pt x="14800" y="16912"/>
                    <a:pt x="16608" y="13641"/>
                  </a:cubicBezTo>
                  <a:lnTo>
                    <a:pt x="16609" y="13641"/>
                  </a:lnTo>
                  <a:cubicBezTo>
                    <a:pt x="19702" y="10331"/>
                    <a:pt x="22587" y="6862"/>
                    <a:pt x="25804" y="3659"/>
                  </a:cubicBezTo>
                  <a:cubicBezTo>
                    <a:pt x="25816" y="3647"/>
                    <a:pt x="25804" y="3630"/>
                    <a:pt x="25790" y="3630"/>
                  </a:cubicBezTo>
                  <a:cubicBezTo>
                    <a:pt x="25786" y="3630"/>
                    <a:pt x="25782" y="3631"/>
                    <a:pt x="25779" y="3635"/>
                  </a:cubicBezTo>
                  <a:cubicBezTo>
                    <a:pt x="22871" y="6216"/>
                    <a:pt x="19954" y="8977"/>
                    <a:pt x="17503" y="12035"/>
                  </a:cubicBezTo>
                  <a:cubicBezTo>
                    <a:pt x="17534" y="11980"/>
                    <a:pt x="17563" y="11925"/>
                    <a:pt x="17595" y="11871"/>
                  </a:cubicBezTo>
                  <a:cubicBezTo>
                    <a:pt x="19899" y="7840"/>
                    <a:pt x="22603" y="4117"/>
                    <a:pt x="25085" y="207"/>
                  </a:cubicBezTo>
                  <a:cubicBezTo>
                    <a:pt x="25146" y="111"/>
                    <a:pt x="25053" y="0"/>
                    <a:pt x="24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4671443" y="2812999"/>
              <a:ext cx="561223" cy="1458725"/>
            </a:xfrm>
            <a:custGeom>
              <a:avLst/>
              <a:gdLst/>
              <a:ahLst/>
              <a:cxnLst/>
              <a:rect l="l" t="t" r="r" b="b"/>
              <a:pathLst>
                <a:path w="31636" h="82228" extrusionOk="0">
                  <a:moveTo>
                    <a:pt x="4128" y="0"/>
                  </a:moveTo>
                  <a:cubicBezTo>
                    <a:pt x="4128" y="0"/>
                    <a:pt x="1" y="20455"/>
                    <a:pt x="295" y="25601"/>
                  </a:cubicBezTo>
                  <a:cubicBezTo>
                    <a:pt x="591" y="30747"/>
                    <a:pt x="6196" y="33977"/>
                    <a:pt x="7285" y="37362"/>
                  </a:cubicBezTo>
                  <a:cubicBezTo>
                    <a:pt x="8373" y="40747"/>
                    <a:pt x="3638" y="49066"/>
                    <a:pt x="5695" y="55005"/>
                  </a:cubicBezTo>
                  <a:cubicBezTo>
                    <a:pt x="7752" y="60944"/>
                    <a:pt x="20128" y="74072"/>
                    <a:pt x="20128" y="74072"/>
                  </a:cubicBezTo>
                  <a:lnTo>
                    <a:pt x="21140" y="82228"/>
                  </a:lnTo>
                  <a:cubicBezTo>
                    <a:pt x="21140" y="82228"/>
                    <a:pt x="31636" y="32072"/>
                    <a:pt x="4128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4761686" y="2951371"/>
              <a:ext cx="291326" cy="1179870"/>
            </a:xfrm>
            <a:custGeom>
              <a:avLst/>
              <a:gdLst/>
              <a:ahLst/>
              <a:cxnLst/>
              <a:rect l="l" t="t" r="r" b="b"/>
              <a:pathLst>
                <a:path w="16422" h="66509" extrusionOk="0">
                  <a:moveTo>
                    <a:pt x="2313" y="0"/>
                  </a:moveTo>
                  <a:cubicBezTo>
                    <a:pt x="2238" y="0"/>
                    <a:pt x="2166" y="76"/>
                    <a:pt x="2217" y="157"/>
                  </a:cubicBezTo>
                  <a:cubicBezTo>
                    <a:pt x="8147" y="9360"/>
                    <a:pt x="11573" y="19848"/>
                    <a:pt x="13432" y="30585"/>
                  </a:cubicBezTo>
                  <a:cubicBezTo>
                    <a:pt x="13742" y="32378"/>
                    <a:pt x="14004" y="34178"/>
                    <a:pt x="14231" y="35984"/>
                  </a:cubicBezTo>
                  <a:cubicBezTo>
                    <a:pt x="10856" y="27524"/>
                    <a:pt x="6131" y="19197"/>
                    <a:pt x="243" y="12335"/>
                  </a:cubicBezTo>
                  <a:cubicBezTo>
                    <a:pt x="221" y="12310"/>
                    <a:pt x="194" y="12300"/>
                    <a:pt x="167" y="12300"/>
                  </a:cubicBezTo>
                  <a:cubicBezTo>
                    <a:pt x="84" y="12300"/>
                    <a:pt x="0" y="12396"/>
                    <a:pt x="57" y="12479"/>
                  </a:cubicBezTo>
                  <a:cubicBezTo>
                    <a:pt x="2878" y="16593"/>
                    <a:pt x="5706" y="20616"/>
                    <a:pt x="8096" y="25009"/>
                  </a:cubicBezTo>
                  <a:cubicBezTo>
                    <a:pt x="10564" y="29543"/>
                    <a:pt x="12680" y="34237"/>
                    <a:pt x="14581" y="39032"/>
                  </a:cubicBezTo>
                  <a:cubicBezTo>
                    <a:pt x="14581" y="39032"/>
                    <a:pt x="14581" y="39034"/>
                    <a:pt x="14582" y="39035"/>
                  </a:cubicBezTo>
                  <a:cubicBezTo>
                    <a:pt x="14903" y="42162"/>
                    <a:pt x="15120" y="45301"/>
                    <a:pt x="15255" y="48441"/>
                  </a:cubicBezTo>
                  <a:cubicBezTo>
                    <a:pt x="15374" y="51233"/>
                    <a:pt x="15385" y="54031"/>
                    <a:pt x="15391" y="56827"/>
                  </a:cubicBezTo>
                  <a:cubicBezTo>
                    <a:pt x="13410" y="51393"/>
                    <a:pt x="10370" y="46309"/>
                    <a:pt x="7031" y="41627"/>
                  </a:cubicBezTo>
                  <a:cubicBezTo>
                    <a:pt x="7013" y="41601"/>
                    <a:pt x="6987" y="41590"/>
                    <a:pt x="6961" y="41590"/>
                  </a:cubicBezTo>
                  <a:cubicBezTo>
                    <a:pt x="6902" y="41590"/>
                    <a:pt x="6844" y="41649"/>
                    <a:pt x="6887" y="41712"/>
                  </a:cubicBezTo>
                  <a:cubicBezTo>
                    <a:pt x="10436" y="46900"/>
                    <a:pt x="12970" y="52476"/>
                    <a:pt x="15351" y="58268"/>
                  </a:cubicBezTo>
                  <a:cubicBezTo>
                    <a:pt x="15363" y="58291"/>
                    <a:pt x="15377" y="58313"/>
                    <a:pt x="15395" y="58333"/>
                  </a:cubicBezTo>
                  <a:cubicBezTo>
                    <a:pt x="15401" y="61002"/>
                    <a:pt x="15418" y="63669"/>
                    <a:pt x="15538" y="66331"/>
                  </a:cubicBezTo>
                  <a:cubicBezTo>
                    <a:pt x="15544" y="66450"/>
                    <a:pt x="15630" y="66509"/>
                    <a:pt x="15718" y="66509"/>
                  </a:cubicBezTo>
                  <a:cubicBezTo>
                    <a:pt x="15807" y="66509"/>
                    <a:pt x="15898" y="66449"/>
                    <a:pt x="15907" y="66331"/>
                  </a:cubicBezTo>
                  <a:cubicBezTo>
                    <a:pt x="16422" y="60188"/>
                    <a:pt x="16241" y="53878"/>
                    <a:pt x="15958" y="47727"/>
                  </a:cubicBezTo>
                  <a:cubicBezTo>
                    <a:pt x="15825" y="44826"/>
                    <a:pt x="15623" y="41928"/>
                    <a:pt x="15328" y="39040"/>
                  </a:cubicBezTo>
                  <a:cubicBezTo>
                    <a:pt x="15347" y="38971"/>
                    <a:pt x="15345" y="38896"/>
                    <a:pt x="15320" y="38830"/>
                  </a:cubicBezTo>
                  <a:cubicBezTo>
                    <a:pt x="15313" y="38810"/>
                    <a:pt x="15306" y="38792"/>
                    <a:pt x="15299" y="38773"/>
                  </a:cubicBezTo>
                  <a:cubicBezTo>
                    <a:pt x="15006" y="35967"/>
                    <a:pt x="14625" y="33171"/>
                    <a:pt x="14131" y="30393"/>
                  </a:cubicBezTo>
                  <a:cubicBezTo>
                    <a:pt x="12215" y="19639"/>
                    <a:pt x="8498" y="9160"/>
                    <a:pt x="2402" y="49"/>
                  </a:cubicBezTo>
                  <a:cubicBezTo>
                    <a:pt x="2379" y="15"/>
                    <a:pt x="2346" y="0"/>
                    <a:pt x="2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4947761" y="2567318"/>
              <a:ext cx="514300" cy="1724186"/>
            </a:xfrm>
            <a:custGeom>
              <a:avLst/>
              <a:gdLst/>
              <a:ahLst/>
              <a:cxnLst/>
              <a:rect l="l" t="t" r="r" b="b"/>
              <a:pathLst>
                <a:path w="28991" h="97192" extrusionOk="0">
                  <a:moveTo>
                    <a:pt x="23056" y="1"/>
                  </a:moveTo>
                  <a:cubicBezTo>
                    <a:pt x="0" y="37254"/>
                    <a:pt x="4888" y="97192"/>
                    <a:pt x="4888" y="97192"/>
                  </a:cubicBezTo>
                  <a:cubicBezTo>
                    <a:pt x="4888" y="97192"/>
                    <a:pt x="5837" y="85517"/>
                    <a:pt x="6614" y="82210"/>
                  </a:cubicBezTo>
                  <a:cubicBezTo>
                    <a:pt x="7393" y="78903"/>
                    <a:pt x="24515" y="70342"/>
                    <a:pt x="26460" y="61048"/>
                  </a:cubicBezTo>
                  <a:cubicBezTo>
                    <a:pt x="28406" y="51754"/>
                    <a:pt x="20430" y="38628"/>
                    <a:pt x="21986" y="36293"/>
                  </a:cubicBezTo>
                  <a:cubicBezTo>
                    <a:pt x="23543" y="33958"/>
                    <a:pt x="28991" y="33180"/>
                    <a:pt x="28796" y="26176"/>
                  </a:cubicBezTo>
                  <a:cubicBezTo>
                    <a:pt x="28601" y="19171"/>
                    <a:pt x="23056" y="1"/>
                    <a:pt x="2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058210" y="2843423"/>
              <a:ext cx="282847" cy="1243858"/>
            </a:xfrm>
            <a:custGeom>
              <a:avLst/>
              <a:gdLst/>
              <a:ahLst/>
              <a:cxnLst/>
              <a:rect l="l" t="t" r="r" b="b"/>
              <a:pathLst>
                <a:path w="15944" h="70116" extrusionOk="0">
                  <a:moveTo>
                    <a:pt x="12110" y="1"/>
                  </a:moveTo>
                  <a:cubicBezTo>
                    <a:pt x="12072" y="1"/>
                    <a:pt x="12034" y="19"/>
                    <a:pt x="12016" y="62"/>
                  </a:cubicBezTo>
                  <a:cubicBezTo>
                    <a:pt x="7490" y="11161"/>
                    <a:pt x="4609" y="22778"/>
                    <a:pt x="2823" y="34616"/>
                  </a:cubicBezTo>
                  <a:cubicBezTo>
                    <a:pt x="1401" y="44048"/>
                    <a:pt x="482" y="53652"/>
                    <a:pt x="148" y="63221"/>
                  </a:cubicBezTo>
                  <a:cubicBezTo>
                    <a:pt x="148" y="63229"/>
                    <a:pt x="146" y="63236"/>
                    <a:pt x="148" y="63243"/>
                  </a:cubicBezTo>
                  <a:cubicBezTo>
                    <a:pt x="70" y="65457"/>
                    <a:pt x="14" y="67669"/>
                    <a:pt x="1" y="69877"/>
                  </a:cubicBezTo>
                  <a:cubicBezTo>
                    <a:pt x="0" y="70036"/>
                    <a:pt x="119" y="70116"/>
                    <a:pt x="241" y="70116"/>
                  </a:cubicBezTo>
                  <a:cubicBezTo>
                    <a:pt x="363" y="70116"/>
                    <a:pt x="488" y="70036"/>
                    <a:pt x="497" y="69877"/>
                  </a:cubicBezTo>
                  <a:cubicBezTo>
                    <a:pt x="625" y="67506"/>
                    <a:pt x="753" y="65138"/>
                    <a:pt x="880" y="62772"/>
                  </a:cubicBezTo>
                  <a:cubicBezTo>
                    <a:pt x="4246" y="53300"/>
                    <a:pt x="9333" y="44695"/>
                    <a:pt x="15886" y="37076"/>
                  </a:cubicBezTo>
                  <a:cubicBezTo>
                    <a:pt x="15944" y="37009"/>
                    <a:pt x="15885" y="36919"/>
                    <a:pt x="15820" y="36919"/>
                  </a:cubicBezTo>
                  <a:cubicBezTo>
                    <a:pt x="15800" y="36919"/>
                    <a:pt x="15779" y="36928"/>
                    <a:pt x="15761" y="36948"/>
                  </a:cubicBezTo>
                  <a:cubicBezTo>
                    <a:pt x="12236" y="40811"/>
                    <a:pt x="9153" y="45055"/>
                    <a:pt x="6506" y="49557"/>
                  </a:cubicBezTo>
                  <a:cubicBezTo>
                    <a:pt x="7239" y="47172"/>
                    <a:pt x="7954" y="44797"/>
                    <a:pt x="8888" y="42471"/>
                  </a:cubicBezTo>
                  <a:cubicBezTo>
                    <a:pt x="8893" y="42456"/>
                    <a:pt x="8879" y="42445"/>
                    <a:pt x="8866" y="42445"/>
                  </a:cubicBezTo>
                  <a:cubicBezTo>
                    <a:pt x="8860" y="42445"/>
                    <a:pt x="8854" y="42447"/>
                    <a:pt x="8851" y="42454"/>
                  </a:cubicBezTo>
                  <a:cubicBezTo>
                    <a:pt x="7763" y="44970"/>
                    <a:pt x="6735" y="47571"/>
                    <a:pt x="6103" y="50248"/>
                  </a:cubicBezTo>
                  <a:cubicBezTo>
                    <a:pt x="4136" y="53676"/>
                    <a:pt x="2414" y="57244"/>
                    <a:pt x="982" y="60927"/>
                  </a:cubicBezTo>
                  <a:cubicBezTo>
                    <a:pt x="1489" y="51957"/>
                    <a:pt x="2123" y="43016"/>
                    <a:pt x="3491" y="34101"/>
                  </a:cubicBezTo>
                  <a:cubicBezTo>
                    <a:pt x="3624" y="33225"/>
                    <a:pt x="3776" y="32354"/>
                    <a:pt x="3921" y="31481"/>
                  </a:cubicBezTo>
                  <a:cubicBezTo>
                    <a:pt x="4807" y="28130"/>
                    <a:pt x="7061" y="24896"/>
                    <a:pt x="8804" y="21998"/>
                  </a:cubicBezTo>
                  <a:cubicBezTo>
                    <a:pt x="10879" y="18545"/>
                    <a:pt x="13242" y="15419"/>
                    <a:pt x="15852" y="12357"/>
                  </a:cubicBezTo>
                  <a:cubicBezTo>
                    <a:pt x="15880" y="12325"/>
                    <a:pt x="15853" y="12283"/>
                    <a:pt x="15821" y="12283"/>
                  </a:cubicBezTo>
                  <a:cubicBezTo>
                    <a:pt x="15811" y="12283"/>
                    <a:pt x="15801" y="12287"/>
                    <a:pt x="15791" y="12296"/>
                  </a:cubicBezTo>
                  <a:cubicBezTo>
                    <a:pt x="12893" y="15016"/>
                    <a:pt x="10546" y="18435"/>
                    <a:pt x="8490" y="21815"/>
                  </a:cubicBezTo>
                  <a:cubicBezTo>
                    <a:pt x="7056" y="24174"/>
                    <a:pt x="5328" y="26770"/>
                    <a:pt x="4259" y="29473"/>
                  </a:cubicBezTo>
                  <a:cubicBezTo>
                    <a:pt x="4968" y="25470"/>
                    <a:pt x="5812" y="21493"/>
                    <a:pt x="6789" y="17541"/>
                  </a:cubicBezTo>
                  <a:cubicBezTo>
                    <a:pt x="8062" y="14251"/>
                    <a:pt x="9546" y="11326"/>
                    <a:pt x="11516" y="8388"/>
                  </a:cubicBezTo>
                  <a:cubicBezTo>
                    <a:pt x="11541" y="8350"/>
                    <a:pt x="11508" y="8316"/>
                    <a:pt x="11473" y="8316"/>
                  </a:cubicBezTo>
                  <a:cubicBezTo>
                    <a:pt x="11458" y="8316"/>
                    <a:pt x="11442" y="8323"/>
                    <a:pt x="11431" y="8338"/>
                  </a:cubicBezTo>
                  <a:cubicBezTo>
                    <a:pt x="9794" y="10584"/>
                    <a:pt x="8408" y="13002"/>
                    <a:pt x="7297" y="15551"/>
                  </a:cubicBezTo>
                  <a:cubicBezTo>
                    <a:pt x="8661" y="10323"/>
                    <a:pt x="10276" y="5161"/>
                    <a:pt x="12194" y="112"/>
                  </a:cubicBezTo>
                  <a:cubicBezTo>
                    <a:pt x="12220" y="44"/>
                    <a:pt x="12166" y="1"/>
                    <a:pt x="12110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4681856" y="4074384"/>
              <a:ext cx="712687" cy="650065"/>
            </a:xfrm>
            <a:custGeom>
              <a:avLst/>
              <a:gdLst/>
              <a:ahLst/>
              <a:cxnLst/>
              <a:rect l="l" t="t" r="r" b="b"/>
              <a:pathLst>
                <a:path w="40174" h="36644" extrusionOk="0">
                  <a:moveTo>
                    <a:pt x="0" y="1"/>
                  </a:moveTo>
                  <a:cubicBezTo>
                    <a:pt x="0" y="1"/>
                    <a:pt x="96" y="1534"/>
                    <a:pt x="266" y="3903"/>
                  </a:cubicBezTo>
                  <a:cubicBezTo>
                    <a:pt x="465" y="6831"/>
                    <a:pt x="775" y="11035"/>
                    <a:pt x="1114" y="15202"/>
                  </a:cubicBezTo>
                  <a:cubicBezTo>
                    <a:pt x="1629" y="21323"/>
                    <a:pt x="2227" y="27334"/>
                    <a:pt x="2706" y="29039"/>
                  </a:cubicBezTo>
                  <a:cubicBezTo>
                    <a:pt x="3798" y="32844"/>
                    <a:pt x="6321" y="35137"/>
                    <a:pt x="10849" y="35964"/>
                  </a:cubicBezTo>
                  <a:cubicBezTo>
                    <a:pt x="14308" y="36592"/>
                    <a:pt x="17196" y="36644"/>
                    <a:pt x="19086" y="36644"/>
                  </a:cubicBezTo>
                  <a:cubicBezTo>
                    <a:pt x="19461" y="36644"/>
                    <a:pt x="19797" y="36642"/>
                    <a:pt x="20089" y="36642"/>
                  </a:cubicBezTo>
                  <a:cubicBezTo>
                    <a:pt x="20380" y="36642"/>
                    <a:pt x="20714" y="36644"/>
                    <a:pt x="21087" y="36644"/>
                  </a:cubicBezTo>
                  <a:cubicBezTo>
                    <a:pt x="22970" y="36644"/>
                    <a:pt x="25863" y="36592"/>
                    <a:pt x="29316" y="35964"/>
                  </a:cubicBezTo>
                  <a:cubicBezTo>
                    <a:pt x="33853" y="35137"/>
                    <a:pt x="36375" y="32844"/>
                    <a:pt x="37459" y="29039"/>
                  </a:cubicBezTo>
                  <a:cubicBezTo>
                    <a:pt x="37939" y="27334"/>
                    <a:pt x="38535" y="21323"/>
                    <a:pt x="39052" y="15202"/>
                  </a:cubicBezTo>
                  <a:cubicBezTo>
                    <a:pt x="39399" y="11035"/>
                    <a:pt x="39701" y="6830"/>
                    <a:pt x="39908" y="3903"/>
                  </a:cubicBezTo>
                  <a:cubicBezTo>
                    <a:pt x="40077" y="1534"/>
                    <a:pt x="40174" y="1"/>
                    <a:pt x="40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686539" y="4143606"/>
              <a:ext cx="703302" cy="200480"/>
            </a:xfrm>
            <a:custGeom>
              <a:avLst/>
              <a:gdLst/>
              <a:ahLst/>
              <a:cxnLst/>
              <a:rect l="l" t="t" r="r" b="b"/>
              <a:pathLst>
                <a:path w="39645" h="11301" extrusionOk="0">
                  <a:moveTo>
                    <a:pt x="0" y="1"/>
                  </a:moveTo>
                  <a:cubicBezTo>
                    <a:pt x="199" y="2929"/>
                    <a:pt x="509" y="7133"/>
                    <a:pt x="848" y="11300"/>
                  </a:cubicBezTo>
                  <a:lnTo>
                    <a:pt x="38788" y="11300"/>
                  </a:lnTo>
                  <a:cubicBezTo>
                    <a:pt x="39135" y="7133"/>
                    <a:pt x="39437" y="2928"/>
                    <a:pt x="39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694221" y="4137840"/>
              <a:ext cx="685207" cy="212720"/>
            </a:xfrm>
            <a:custGeom>
              <a:avLst/>
              <a:gdLst/>
              <a:ahLst/>
              <a:cxnLst/>
              <a:rect l="l" t="t" r="r" b="b"/>
              <a:pathLst>
                <a:path w="38625" h="11991" extrusionOk="0">
                  <a:moveTo>
                    <a:pt x="12989" y="1"/>
                  </a:moveTo>
                  <a:cubicBezTo>
                    <a:pt x="12800" y="1"/>
                    <a:pt x="12609" y="49"/>
                    <a:pt x="12472" y="149"/>
                  </a:cubicBezTo>
                  <a:cubicBezTo>
                    <a:pt x="12205" y="318"/>
                    <a:pt x="12016" y="534"/>
                    <a:pt x="11872" y="748"/>
                  </a:cubicBezTo>
                  <a:cubicBezTo>
                    <a:pt x="11301" y="1620"/>
                    <a:pt x="11013" y="2540"/>
                    <a:pt x="10705" y="3453"/>
                  </a:cubicBezTo>
                  <a:cubicBezTo>
                    <a:pt x="10111" y="5279"/>
                    <a:pt x="9670" y="7136"/>
                    <a:pt x="9055" y="8917"/>
                  </a:cubicBezTo>
                  <a:cubicBezTo>
                    <a:pt x="8896" y="9359"/>
                    <a:pt x="8728" y="9796"/>
                    <a:pt x="8526" y="10209"/>
                  </a:cubicBezTo>
                  <a:cubicBezTo>
                    <a:pt x="8327" y="10615"/>
                    <a:pt x="8084" y="11025"/>
                    <a:pt x="7778" y="11251"/>
                  </a:cubicBezTo>
                  <a:cubicBezTo>
                    <a:pt x="7666" y="11325"/>
                    <a:pt x="7556" y="11365"/>
                    <a:pt x="7447" y="11365"/>
                  </a:cubicBezTo>
                  <a:cubicBezTo>
                    <a:pt x="7406" y="11365"/>
                    <a:pt x="7366" y="11359"/>
                    <a:pt x="7325" y="11348"/>
                  </a:cubicBezTo>
                  <a:cubicBezTo>
                    <a:pt x="7173" y="11298"/>
                    <a:pt x="7025" y="11155"/>
                    <a:pt x="6892" y="10996"/>
                  </a:cubicBezTo>
                  <a:cubicBezTo>
                    <a:pt x="6634" y="10653"/>
                    <a:pt x="6444" y="10221"/>
                    <a:pt x="6281" y="9789"/>
                  </a:cubicBezTo>
                  <a:cubicBezTo>
                    <a:pt x="5650" y="8026"/>
                    <a:pt x="5323" y="6134"/>
                    <a:pt x="4907" y="4277"/>
                  </a:cubicBezTo>
                  <a:cubicBezTo>
                    <a:pt x="4695" y="3347"/>
                    <a:pt x="4491" y="2413"/>
                    <a:pt x="4177" y="1497"/>
                  </a:cubicBezTo>
                  <a:cubicBezTo>
                    <a:pt x="4098" y="1264"/>
                    <a:pt x="4004" y="1037"/>
                    <a:pt x="3893" y="820"/>
                  </a:cubicBezTo>
                  <a:cubicBezTo>
                    <a:pt x="3767" y="610"/>
                    <a:pt x="3655" y="361"/>
                    <a:pt x="3360" y="241"/>
                  </a:cubicBezTo>
                  <a:cubicBezTo>
                    <a:pt x="3298" y="224"/>
                    <a:pt x="3238" y="217"/>
                    <a:pt x="3181" y="217"/>
                  </a:cubicBezTo>
                  <a:cubicBezTo>
                    <a:pt x="2948" y="217"/>
                    <a:pt x="2757" y="341"/>
                    <a:pt x="2596" y="460"/>
                  </a:cubicBezTo>
                  <a:cubicBezTo>
                    <a:pt x="2399" y="619"/>
                    <a:pt x="2240" y="810"/>
                    <a:pt x="2097" y="1006"/>
                  </a:cubicBezTo>
                  <a:cubicBezTo>
                    <a:pt x="1543" y="1808"/>
                    <a:pt x="1182" y="2700"/>
                    <a:pt x="844" y="3593"/>
                  </a:cubicBezTo>
                  <a:cubicBezTo>
                    <a:pt x="521" y="4492"/>
                    <a:pt x="240" y="5404"/>
                    <a:pt x="0" y="6326"/>
                  </a:cubicBezTo>
                  <a:cubicBezTo>
                    <a:pt x="275" y="5413"/>
                    <a:pt x="591" y="4514"/>
                    <a:pt x="945" y="3633"/>
                  </a:cubicBezTo>
                  <a:cubicBezTo>
                    <a:pt x="1308" y="2759"/>
                    <a:pt x="1695" y="1877"/>
                    <a:pt x="2251" y="1124"/>
                  </a:cubicBezTo>
                  <a:cubicBezTo>
                    <a:pt x="2394" y="941"/>
                    <a:pt x="2548" y="767"/>
                    <a:pt x="2726" y="632"/>
                  </a:cubicBezTo>
                  <a:cubicBezTo>
                    <a:pt x="2859" y="528"/>
                    <a:pt x="3035" y="448"/>
                    <a:pt x="3177" y="448"/>
                  </a:cubicBezTo>
                  <a:cubicBezTo>
                    <a:pt x="3213" y="448"/>
                    <a:pt x="3247" y="453"/>
                    <a:pt x="3278" y="464"/>
                  </a:cubicBezTo>
                  <a:cubicBezTo>
                    <a:pt x="3439" y="526"/>
                    <a:pt x="3562" y="744"/>
                    <a:pt x="3661" y="938"/>
                  </a:cubicBezTo>
                  <a:cubicBezTo>
                    <a:pt x="3761" y="1147"/>
                    <a:pt x="3845" y="1365"/>
                    <a:pt x="3911" y="1587"/>
                  </a:cubicBezTo>
                  <a:cubicBezTo>
                    <a:pt x="4191" y="2483"/>
                    <a:pt x="4369" y="3420"/>
                    <a:pt x="4552" y="4353"/>
                  </a:cubicBezTo>
                  <a:cubicBezTo>
                    <a:pt x="4931" y="6219"/>
                    <a:pt x="5224" y="8107"/>
                    <a:pt x="5843" y="9950"/>
                  </a:cubicBezTo>
                  <a:cubicBezTo>
                    <a:pt x="6009" y="10408"/>
                    <a:pt x="6193" y="10868"/>
                    <a:pt x="6499" y="11294"/>
                  </a:cubicBezTo>
                  <a:cubicBezTo>
                    <a:pt x="6668" y="11500"/>
                    <a:pt x="6858" y="11715"/>
                    <a:pt x="7164" y="11827"/>
                  </a:cubicBezTo>
                  <a:cubicBezTo>
                    <a:pt x="7258" y="11858"/>
                    <a:pt x="7355" y="11873"/>
                    <a:pt x="7451" y="11873"/>
                  </a:cubicBezTo>
                  <a:cubicBezTo>
                    <a:pt x="7676" y="11873"/>
                    <a:pt x="7897" y="11795"/>
                    <a:pt x="8064" y="11680"/>
                  </a:cubicBezTo>
                  <a:cubicBezTo>
                    <a:pt x="8533" y="11337"/>
                    <a:pt x="8776" y="10887"/>
                    <a:pt x="9006" y="10453"/>
                  </a:cubicBezTo>
                  <a:cubicBezTo>
                    <a:pt x="9230" y="10013"/>
                    <a:pt x="9412" y="9563"/>
                    <a:pt x="9583" y="9110"/>
                  </a:cubicBezTo>
                  <a:cubicBezTo>
                    <a:pt x="10248" y="7300"/>
                    <a:pt x="10719" y="5448"/>
                    <a:pt x="11308" y="3652"/>
                  </a:cubicBezTo>
                  <a:cubicBezTo>
                    <a:pt x="11607" y="2766"/>
                    <a:pt x="11920" y="1849"/>
                    <a:pt x="12404" y="1126"/>
                  </a:cubicBezTo>
                  <a:cubicBezTo>
                    <a:pt x="12522" y="945"/>
                    <a:pt x="12667" y="805"/>
                    <a:pt x="12799" y="720"/>
                  </a:cubicBezTo>
                  <a:cubicBezTo>
                    <a:pt x="12867" y="677"/>
                    <a:pt x="12923" y="658"/>
                    <a:pt x="12979" y="658"/>
                  </a:cubicBezTo>
                  <a:cubicBezTo>
                    <a:pt x="13037" y="658"/>
                    <a:pt x="13095" y="678"/>
                    <a:pt x="13166" y="713"/>
                  </a:cubicBezTo>
                  <a:cubicBezTo>
                    <a:pt x="13451" y="854"/>
                    <a:pt x="13720" y="1272"/>
                    <a:pt x="13935" y="1652"/>
                  </a:cubicBezTo>
                  <a:cubicBezTo>
                    <a:pt x="14784" y="3283"/>
                    <a:pt x="15309" y="5141"/>
                    <a:pt x="15932" y="6938"/>
                  </a:cubicBezTo>
                  <a:cubicBezTo>
                    <a:pt x="16238" y="7843"/>
                    <a:pt x="16552" y="8749"/>
                    <a:pt x="16931" y="9646"/>
                  </a:cubicBezTo>
                  <a:cubicBezTo>
                    <a:pt x="17124" y="10093"/>
                    <a:pt x="17334" y="10538"/>
                    <a:pt x="17606" y="10970"/>
                  </a:cubicBezTo>
                  <a:cubicBezTo>
                    <a:pt x="17748" y="11199"/>
                    <a:pt x="17914" y="11409"/>
                    <a:pt x="18104" y="11599"/>
                  </a:cubicBezTo>
                  <a:cubicBezTo>
                    <a:pt x="18313" y="11785"/>
                    <a:pt x="18600" y="11990"/>
                    <a:pt x="18985" y="11990"/>
                  </a:cubicBezTo>
                  <a:cubicBezTo>
                    <a:pt x="18990" y="11990"/>
                    <a:pt x="18995" y="11990"/>
                    <a:pt x="19000" y="11990"/>
                  </a:cubicBezTo>
                  <a:cubicBezTo>
                    <a:pt x="19399" y="11976"/>
                    <a:pt x="19650" y="11755"/>
                    <a:pt x="19862" y="11575"/>
                  </a:cubicBezTo>
                  <a:cubicBezTo>
                    <a:pt x="20052" y="11390"/>
                    <a:pt x="20221" y="11183"/>
                    <a:pt x="20365" y="10959"/>
                  </a:cubicBezTo>
                  <a:cubicBezTo>
                    <a:pt x="20646" y="10535"/>
                    <a:pt x="20871" y="10100"/>
                    <a:pt x="21078" y="9659"/>
                  </a:cubicBezTo>
                  <a:cubicBezTo>
                    <a:pt x="21486" y="8777"/>
                    <a:pt x="21831" y="7881"/>
                    <a:pt x="22168" y="6986"/>
                  </a:cubicBezTo>
                  <a:cubicBezTo>
                    <a:pt x="22847" y="5206"/>
                    <a:pt x="23430" y="3372"/>
                    <a:pt x="24289" y="1734"/>
                  </a:cubicBezTo>
                  <a:cubicBezTo>
                    <a:pt x="24504" y="1340"/>
                    <a:pt x="24765" y="939"/>
                    <a:pt x="25049" y="730"/>
                  </a:cubicBezTo>
                  <a:cubicBezTo>
                    <a:pt x="25130" y="685"/>
                    <a:pt x="25184" y="662"/>
                    <a:pt x="25237" y="662"/>
                  </a:cubicBezTo>
                  <a:cubicBezTo>
                    <a:pt x="25280" y="662"/>
                    <a:pt x="25323" y="677"/>
                    <a:pt x="25381" y="706"/>
                  </a:cubicBezTo>
                  <a:cubicBezTo>
                    <a:pt x="25509" y="776"/>
                    <a:pt x="25655" y="928"/>
                    <a:pt x="25774" y="1104"/>
                  </a:cubicBezTo>
                  <a:cubicBezTo>
                    <a:pt x="26263" y="1828"/>
                    <a:pt x="26590" y="2740"/>
                    <a:pt x="26904" y="3620"/>
                  </a:cubicBezTo>
                  <a:cubicBezTo>
                    <a:pt x="27519" y="5408"/>
                    <a:pt x="28019" y="7249"/>
                    <a:pt x="28657" y="9061"/>
                  </a:cubicBezTo>
                  <a:cubicBezTo>
                    <a:pt x="28820" y="9515"/>
                    <a:pt x="28988" y="9966"/>
                    <a:pt x="29189" y="10412"/>
                  </a:cubicBezTo>
                  <a:cubicBezTo>
                    <a:pt x="29402" y="10855"/>
                    <a:pt x="29594" y="11309"/>
                    <a:pt x="30038" y="11704"/>
                  </a:cubicBezTo>
                  <a:cubicBezTo>
                    <a:pt x="30107" y="11748"/>
                    <a:pt x="30180" y="11790"/>
                    <a:pt x="30252" y="11829"/>
                  </a:cubicBezTo>
                  <a:cubicBezTo>
                    <a:pt x="30341" y="11854"/>
                    <a:pt x="30439" y="11878"/>
                    <a:pt x="30532" y="11878"/>
                  </a:cubicBezTo>
                  <a:cubicBezTo>
                    <a:pt x="30734" y="11861"/>
                    <a:pt x="30886" y="11773"/>
                    <a:pt x="31006" y="11678"/>
                  </a:cubicBezTo>
                  <a:cubicBezTo>
                    <a:pt x="31232" y="11483"/>
                    <a:pt x="31362" y="11261"/>
                    <a:pt x="31494" y="11044"/>
                  </a:cubicBezTo>
                  <a:cubicBezTo>
                    <a:pt x="31743" y="10606"/>
                    <a:pt x="31918" y="10155"/>
                    <a:pt x="32087" y="9702"/>
                  </a:cubicBezTo>
                  <a:cubicBezTo>
                    <a:pt x="32737" y="7886"/>
                    <a:pt x="33191" y="6034"/>
                    <a:pt x="33720" y="4206"/>
                  </a:cubicBezTo>
                  <a:cubicBezTo>
                    <a:pt x="33981" y="3293"/>
                    <a:pt x="34240" y="2376"/>
                    <a:pt x="34596" y="1506"/>
                  </a:cubicBezTo>
                  <a:cubicBezTo>
                    <a:pt x="34684" y="1291"/>
                    <a:pt x="34786" y="1082"/>
                    <a:pt x="34898" y="879"/>
                  </a:cubicBezTo>
                  <a:cubicBezTo>
                    <a:pt x="35015" y="693"/>
                    <a:pt x="35163" y="489"/>
                    <a:pt x="35315" y="454"/>
                  </a:cubicBezTo>
                  <a:cubicBezTo>
                    <a:pt x="35335" y="449"/>
                    <a:pt x="35356" y="447"/>
                    <a:pt x="35377" y="447"/>
                  </a:cubicBezTo>
                  <a:cubicBezTo>
                    <a:pt x="35534" y="447"/>
                    <a:pt x="35715" y="562"/>
                    <a:pt x="35859" y="688"/>
                  </a:cubicBezTo>
                  <a:cubicBezTo>
                    <a:pt x="36029" y="835"/>
                    <a:pt x="36174" y="1019"/>
                    <a:pt x="36312" y="1208"/>
                  </a:cubicBezTo>
                  <a:cubicBezTo>
                    <a:pt x="36853" y="1974"/>
                    <a:pt x="37248" y="2848"/>
                    <a:pt x="37623" y="3721"/>
                  </a:cubicBezTo>
                  <a:cubicBezTo>
                    <a:pt x="37993" y="4598"/>
                    <a:pt x="38327" y="5490"/>
                    <a:pt x="38625" y="6394"/>
                  </a:cubicBezTo>
                  <a:cubicBezTo>
                    <a:pt x="38075" y="4574"/>
                    <a:pt x="37502" y="2736"/>
                    <a:pt x="36473" y="1095"/>
                  </a:cubicBezTo>
                  <a:cubicBezTo>
                    <a:pt x="36335" y="895"/>
                    <a:pt x="36189" y="697"/>
                    <a:pt x="36003" y="527"/>
                  </a:cubicBezTo>
                  <a:cubicBezTo>
                    <a:pt x="35837" y="383"/>
                    <a:pt x="35635" y="215"/>
                    <a:pt x="35364" y="215"/>
                  </a:cubicBezTo>
                  <a:cubicBezTo>
                    <a:pt x="35335" y="215"/>
                    <a:pt x="35306" y="217"/>
                    <a:pt x="35277" y="221"/>
                  </a:cubicBezTo>
                  <a:cubicBezTo>
                    <a:pt x="34956" y="302"/>
                    <a:pt x="34824" y="548"/>
                    <a:pt x="34679" y="744"/>
                  </a:cubicBezTo>
                  <a:cubicBezTo>
                    <a:pt x="34553" y="954"/>
                    <a:pt x="34441" y="1171"/>
                    <a:pt x="34341" y="1395"/>
                  </a:cubicBezTo>
                  <a:cubicBezTo>
                    <a:pt x="33949" y="2279"/>
                    <a:pt x="33663" y="3192"/>
                    <a:pt x="33373" y="4102"/>
                  </a:cubicBezTo>
                  <a:cubicBezTo>
                    <a:pt x="32806" y="5923"/>
                    <a:pt x="32320" y="7772"/>
                    <a:pt x="31651" y="9536"/>
                  </a:cubicBezTo>
                  <a:cubicBezTo>
                    <a:pt x="31481" y="9971"/>
                    <a:pt x="31299" y="10408"/>
                    <a:pt x="31070" y="10796"/>
                  </a:cubicBezTo>
                  <a:cubicBezTo>
                    <a:pt x="30955" y="10984"/>
                    <a:pt x="30827" y="11174"/>
                    <a:pt x="30687" y="11286"/>
                  </a:cubicBezTo>
                  <a:cubicBezTo>
                    <a:pt x="30605" y="11340"/>
                    <a:pt x="30558" y="11369"/>
                    <a:pt x="30510" y="11369"/>
                  </a:cubicBezTo>
                  <a:cubicBezTo>
                    <a:pt x="30468" y="11369"/>
                    <a:pt x="30425" y="11345"/>
                    <a:pt x="30356" y="11295"/>
                  </a:cubicBezTo>
                  <a:cubicBezTo>
                    <a:pt x="30084" y="11049"/>
                    <a:pt x="29865" y="10609"/>
                    <a:pt x="29684" y="10192"/>
                  </a:cubicBezTo>
                  <a:cubicBezTo>
                    <a:pt x="29503" y="9766"/>
                    <a:pt x="29344" y="9322"/>
                    <a:pt x="29194" y="8876"/>
                  </a:cubicBezTo>
                  <a:cubicBezTo>
                    <a:pt x="28602" y="7081"/>
                    <a:pt x="28129" y="5232"/>
                    <a:pt x="27507" y="3414"/>
                  </a:cubicBezTo>
                  <a:cubicBezTo>
                    <a:pt x="27184" y="2506"/>
                    <a:pt x="26881" y="1592"/>
                    <a:pt x="26309" y="726"/>
                  </a:cubicBezTo>
                  <a:cubicBezTo>
                    <a:pt x="26160" y="513"/>
                    <a:pt x="25984" y="294"/>
                    <a:pt x="25696" y="127"/>
                  </a:cubicBezTo>
                  <a:cubicBezTo>
                    <a:pt x="25574" y="52"/>
                    <a:pt x="25401" y="2"/>
                    <a:pt x="25233" y="2"/>
                  </a:cubicBezTo>
                  <a:cubicBezTo>
                    <a:pt x="25214" y="2"/>
                    <a:pt x="25195" y="2"/>
                    <a:pt x="25176" y="4"/>
                  </a:cubicBezTo>
                  <a:cubicBezTo>
                    <a:pt x="24978" y="18"/>
                    <a:pt x="24829" y="94"/>
                    <a:pt x="24685" y="177"/>
                  </a:cubicBezTo>
                  <a:cubicBezTo>
                    <a:pt x="24197" y="539"/>
                    <a:pt x="23954" y="981"/>
                    <a:pt x="23702" y="1409"/>
                  </a:cubicBezTo>
                  <a:cubicBezTo>
                    <a:pt x="22781" y="3148"/>
                    <a:pt x="22200" y="4964"/>
                    <a:pt x="21509" y="6737"/>
                  </a:cubicBezTo>
                  <a:cubicBezTo>
                    <a:pt x="21171" y="7624"/>
                    <a:pt x="20824" y="8506"/>
                    <a:pt x="20426" y="9350"/>
                  </a:cubicBezTo>
                  <a:cubicBezTo>
                    <a:pt x="20227" y="9771"/>
                    <a:pt x="20010" y="10182"/>
                    <a:pt x="19761" y="10550"/>
                  </a:cubicBezTo>
                  <a:cubicBezTo>
                    <a:pt x="19531" y="10908"/>
                    <a:pt x="19186" y="11254"/>
                    <a:pt x="18979" y="11254"/>
                  </a:cubicBezTo>
                  <a:cubicBezTo>
                    <a:pt x="18978" y="11254"/>
                    <a:pt x="18977" y="11254"/>
                    <a:pt x="18976" y="11254"/>
                  </a:cubicBezTo>
                  <a:cubicBezTo>
                    <a:pt x="18970" y="11254"/>
                    <a:pt x="18963" y="11255"/>
                    <a:pt x="18956" y="11255"/>
                  </a:cubicBezTo>
                  <a:cubicBezTo>
                    <a:pt x="18760" y="11255"/>
                    <a:pt x="18436" y="10935"/>
                    <a:pt x="18221" y="10576"/>
                  </a:cubicBezTo>
                  <a:cubicBezTo>
                    <a:pt x="17983" y="10203"/>
                    <a:pt x="17780" y="9786"/>
                    <a:pt x="17595" y="9359"/>
                  </a:cubicBezTo>
                  <a:cubicBezTo>
                    <a:pt x="17226" y="8501"/>
                    <a:pt x="16909" y="7607"/>
                    <a:pt x="16600" y="6709"/>
                  </a:cubicBezTo>
                  <a:cubicBezTo>
                    <a:pt x="15963" y="4916"/>
                    <a:pt x="15445" y="3079"/>
                    <a:pt x="14521" y="1325"/>
                  </a:cubicBezTo>
                  <a:cubicBezTo>
                    <a:pt x="14260" y="901"/>
                    <a:pt x="14031" y="436"/>
                    <a:pt x="13464" y="119"/>
                  </a:cubicBezTo>
                  <a:cubicBezTo>
                    <a:pt x="13334" y="41"/>
                    <a:pt x="13162" y="1"/>
                    <a:pt x="1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5280208" y="1057271"/>
              <a:ext cx="3273420" cy="2206998"/>
            </a:xfrm>
            <a:custGeom>
              <a:avLst/>
              <a:gdLst/>
              <a:ahLst/>
              <a:cxnLst/>
              <a:rect l="l" t="t" r="r" b="b"/>
              <a:pathLst>
                <a:path w="184522" h="124408" extrusionOk="0">
                  <a:moveTo>
                    <a:pt x="183785" y="738"/>
                  </a:moveTo>
                  <a:lnTo>
                    <a:pt x="183785" y="123669"/>
                  </a:lnTo>
                  <a:lnTo>
                    <a:pt x="739" y="123669"/>
                  </a:lnTo>
                  <a:lnTo>
                    <a:pt x="739" y="738"/>
                  </a:lnTo>
                  <a:close/>
                  <a:moveTo>
                    <a:pt x="1" y="0"/>
                  </a:moveTo>
                  <a:lnTo>
                    <a:pt x="1" y="124407"/>
                  </a:lnTo>
                  <a:lnTo>
                    <a:pt x="184521" y="124407"/>
                  </a:lnTo>
                  <a:lnTo>
                    <a:pt x="184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5412407" y="1190676"/>
              <a:ext cx="3009023" cy="1940171"/>
            </a:xfrm>
            <a:custGeom>
              <a:avLst/>
              <a:gdLst/>
              <a:ahLst/>
              <a:cxnLst/>
              <a:rect l="l" t="t" r="r" b="b"/>
              <a:pathLst>
                <a:path w="169618" h="109367" extrusionOk="0">
                  <a:moveTo>
                    <a:pt x="0" y="1"/>
                  </a:moveTo>
                  <a:lnTo>
                    <a:pt x="0" y="109366"/>
                  </a:lnTo>
                  <a:lnTo>
                    <a:pt x="169618" y="109366"/>
                  </a:lnTo>
                  <a:lnTo>
                    <a:pt x="169618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5834850" y="1747943"/>
              <a:ext cx="257195" cy="336723"/>
            </a:xfrm>
            <a:custGeom>
              <a:avLst/>
              <a:gdLst/>
              <a:ahLst/>
              <a:cxnLst/>
              <a:rect l="l" t="t" r="r" b="b"/>
              <a:pathLst>
                <a:path w="14498" h="18981" extrusionOk="0">
                  <a:moveTo>
                    <a:pt x="0" y="0"/>
                  </a:moveTo>
                  <a:lnTo>
                    <a:pt x="0" y="18980"/>
                  </a:lnTo>
                  <a:lnTo>
                    <a:pt x="14498" y="18980"/>
                  </a:lnTo>
                  <a:lnTo>
                    <a:pt x="14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6006307" y="1894333"/>
              <a:ext cx="311195" cy="385047"/>
            </a:xfrm>
            <a:custGeom>
              <a:avLst/>
              <a:gdLst/>
              <a:ahLst/>
              <a:cxnLst/>
              <a:rect l="l" t="t" r="r" b="b"/>
              <a:pathLst>
                <a:path w="17542" h="21705" extrusionOk="0">
                  <a:moveTo>
                    <a:pt x="1" y="1"/>
                  </a:moveTo>
                  <a:lnTo>
                    <a:pt x="1" y="21705"/>
                  </a:lnTo>
                  <a:lnTo>
                    <a:pt x="17541" y="21705"/>
                  </a:lnTo>
                  <a:lnTo>
                    <a:pt x="17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488218" y="1452856"/>
              <a:ext cx="398174" cy="246355"/>
            </a:xfrm>
            <a:custGeom>
              <a:avLst/>
              <a:gdLst/>
              <a:ahLst/>
              <a:cxnLst/>
              <a:rect l="l" t="t" r="r" b="b"/>
              <a:pathLst>
                <a:path w="22445" h="13887" extrusionOk="0">
                  <a:moveTo>
                    <a:pt x="0" y="0"/>
                  </a:moveTo>
                  <a:lnTo>
                    <a:pt x="0" y="13887"/>
                  </a:lnTo>
                  <a:lnTo>
                    <a:pt x="22445" y="13887"/>
                  </a:lnTo>
                  <a:lnTo>
                    <a:pt x="224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7802446" y="1617820"/>
              <a:ext cx="398157" cy="369826"/>
            </a:xfrm>
            <a:custGeom>
              <a:avLst/>
              <a:gdLst/>
              <a:ahLst/>
              <a:cxnLst/>
              <a:rect l="l" t="t" r="r" b="b"/>
              <a:pathLst>
                <a:path w="22444" h="20847" extrusionOk="0">
                  <a:moveTo>
                    <a:pt x="0" y="0"/>
                  </a:moveTo>
                  <a:lnTo>
                    <a:pt x="0" y="20846"/>
                  </a:lnTo>
                  <a:lnTo>
                    <a:pt x="22444" y="20846"/>
                  </a:lnTo>
                  <a:lnTo>
                    <a:pt x="224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6200098" y="1713722"/>
              <a:ext cx="99096" cy="98209"/>
            </a:xfrm>
            <a:custGeom>
              <a:avLst/>
              <a:gdLst/>
              <a:ahLst/>
              <a:cxnLst/>
              <a:rect l="l" t="t" r="r" b="b"/>
              <a:pathLst>
                <a:path w="5586" h="5536" extrusionOk="0">
                  <a:moveTo>
                    <a:pt x="458" y="1"/>
                  </a:moveTo>
                  <a:cubicBezTo>
                    <a:pt x="365" y="1"/>
                    <a:pt x="261" y="71"/>
                    <a:pt x="252" y="179"/>
                  </a:cubicBezTo>
                  <a:cubicBezTo>
                    <a:pt x="106" y="1778"/>
                    <a:pt x="1" y="3362"/>
                    <a:pt x="50" y="4967"/>
                  </a:cubicBezTo>
                  <a:cubicBezTo>
                    <a:pt x="59" y="5260"/>
                    <a:pt x="330" y="5535"/>
                    <a:pt x="617" y="5535"/>
                  </a:cubicBezTo>
                  <a:cubicBezTo>
                    <a:pt x="707" y="5535"/>
                    <a:pt x="798" y="5508"/>
                    <a:pt x="884" y="5446"/>
                  </a:cubicBezTo>
                  <a:cubicBezTo>
                    <a:pt x="2268" y="4444"/>
                    <a:pt x="3784" y="3744"/>
                    <a:pt x="5220" y="2839"/>
                  </a:cubicBezTo>
                  <a:cubicBezTo>
                    <a:pt x="5586" y="2607"/>
                    <a:pt x="5398" y="2071"/>
                    <a:pt x="5006" y="2071"/>
                  </a:cubicBezTo>
                  <a:cubicBezTo>
                    <a:pt x="4972" y="2071"/>
                    <a:pt x="4937" y="2075"/>
                    <a:pt x="4901" y="2084"/>
                  </a:cubicBezTo>
                  <a:cubicBezTo>
                    <a:pt x="3550" y="2398"/>
                    <a:pt x="2256" y="3138"/>
                    <a:pt x="1092" y="3942"/>
                  </a:cubicBezTo>
                  <a:cubicBezTo>
                    <a:pt x="992" y="2663"/>
                    <a:pt x="813" y="1401"/>
                    <a:pt x="605" y="130"/>
                  </a:cubicBezTo>
                  <a:cubicBezTo>
                    <a:pt x="590" y="39"/>
                    <a:pt x="527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227720" y="1551419"/>
              <a:ext cx="373800" cy="216180"/>
            </a:xfrm>
            <a:custGeom>
              <a:avLst/>
              <a:gdLst/>
              <a:ahLst/>
              <a:cxnLst/>
              <a:rect l="l" t="t" r="r" b="b"/>
              <a:pathLst>
                <a:path w="21071" h="12186" extrusionOk="0">
                  <a:moveTo>
                    <a:pt x="16623" y="1"/>
                  </a:moveTo>
                  <a:cubicBezTo>
                    <a:pt x="9369" y="1"/>
                    <a:pt x="1592" y="4919"/>
                    <a:pt x="15" y="12069"/>
                  </a:cubicBezTo>
                  <a:cubicBezTo>
                    <a:pt x="0" y="12136"/>
                    <a:pt x="55" y="12186"/>
                    <a:pt x="110" y="12186"/>
                  </a:cubicBezTo>
                  <a:cubicBezTo>
                    <a:pt x="138" y="12186"/>
                    <a:pt x="167" y="12172"/>
                    <a:pt x="186" y="12141"/>
                  </a:cubicBezTo>
                  <a:cubicBezTo>
                    <a:pt x="2280" y="8718"/>
                    <a:pt x="4484" y="5593"/>
                    <a:pt x="8009" y="3507"/>
                  </a:cubicBezTo>
                  <a:cubicBezTo>
                    <a:pt x="11012" y="1728"/>
                    <a:pt x="14179" y="1137"/>
                    <a:pt x="17485" y="1137"/>
                  </a:cubicBezTo>
                  <a:cubicBezTo>
                    <a:pt x="18508" y="1137"/>
                    <a:pt x="19545" y="1193"/>
                    <a:pt x="20594" y="1289"/>
                  </a:cubicBezTo>
                  <a:cubicBezTo>
                    <a:pt x="20606" y="1290"/>
                    <a:pt x="20617" y="1290"/>
                    <a:pt x="20629" y="1290"/>
                  </a:cubicBezTo>
                  <a:cubicBezTo>
                    <a:pt x="21023" y="1290"/>
                    <a:pt x="21071" y="672"/>
                    <a:pt x="20693" y="563"/>
                  </a:cubicBezTo>
                  <a:cubicBezTo>
                    <a:pt x="19387" y="182"/>
                    <a:pt x="18015" y="1"/>
                    <a:pt x="16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620820" y="1610387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1" y="739"/>
                  </a:lnTo>
                  <a:lnTo>
                    <a:pt x="28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6620820" y="1652963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885164" y="1652963"/>
              <a:ext cx="240732" cy="13110"/>
            </a:xfrm>
            <a:custGeom>
              <a:avLst/>
              <a:gdLst/>
              <a:ahLst/>
              <a:cxnLst/>
              <a:rect l="l" t="t" r="r" b="b"/>
              <a:pathLst>
                <a:path w="13570" h="739" extrusionOk="0">
                  <a:moveTo>
                    <a:pt x="0" y="0"/>
                  </a:moveTo>
                  <a:lnTo>
                    <a:pt x="0" y="738"/>
                  </a:lnTo>
                  <a:lnTo>
                    <a:pt x="13570" y="738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6620820" y="1695521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5" y="739"/>
                  </a:lnTo>
                  <a:lnTo>
                    <a:pt x="2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6620820" y="1780673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8471" y="738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6620820" y="1823231"/>
              <a:ext cx="296098" cy="13092"/>
            </a:xfrm>
            <a:custGeom>
              <a:avLst/>
              <a:gdLst/>
              <a:ahLst/>
              <a:cxnLst/>
              <a:rect l="l" t="t" r="r" b="b"/>
              <a:pathLst>
                <a:path w="1669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958891" y="1823231"/>
              <a:ext cx="167004" cy="13092"/>
            </a:xfrm>
            <a:custGeom>
              <a:avLst/>
              <a:gdLst/>
              <a:ahLst/>
              <a:cxnLst/>
              <a:rect l="l" t="t" r="r" b="b"/>
              <a:pathLst>
                <a:path w="9414" h="738" extrusionOk="0">
                  <a:moveTo>
                    <a:pt x="1" y="1"/>
                  </a:moveTo>
                  <a:lnTo>
                    <a:pt x="1" y="738"/>
                  </a:lnTo>
                  <a:lnTo>
                    <a:pt x="9414" y="738"/>
                  </a:lnTo>
                  <a:lnTo>
                    <a:pt x="9414" y="1"/>
                  </a:ln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620820" y="1865807"/>
              <a:ext cx="328882" cy="13110"/>
            </a:xfrm>
            <a:custGeom>
              <a:avLst/>
              <a:gdLst/>
              <a:ahLst/>
              <a:cxnLst/>
              <a:rect l="l" t="t" r="r" b="b"/>
              <a:pathLst>
                <a:path w="18539" h="739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5834867" y="2385252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0" y="739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5834867" y="2427828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099176" y="2427828"/>
              <a:ext cx="240767" cy="13110"/>
            </a:xfrm>
            <a:custGeom>
              <a:avLst/>
              <a:gdLst/>
              <a:ahLst/>
              <a:cxnLst/>
              <a:rect l="l" t="t" r="r" b="b"/>
              <a:pathLst>
                <a:path w="13572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3571" y="738"/>
                  </a:lnTo>
                  <a:lnTo>
                    <a:pt x="13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5834867" y="2470387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4" y="7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5995929" y="2595152"/>
              <a:ext cx="505076" cy="13092"/>
            </a:xfrm>
            <a:custGeom>
              <a:avLst/>
              <a:gdLst/>
              <a:ahLst/>
              <a:cxnLst/>
              <a:rect l="l" t="t" r="r" b="b"/>
              <a:pathLst>
                <a:path w="28471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8470" y="737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5995929" y="2637728"/>
              <a:ext cx="296098" cy="13110"/>
            </a:xfrm>
            <a:custGeom>
              <a:avLst/>
              <a:gdLst/>
              <a:ahLst/>
              <a:cxnLst/>
              <a:rect l="l" t="t" r="r" b="b"/>
              <a:pathLst>
                <a:path w="1669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6334000" y="2637728"/>
              <a:ext cx="167004" cy="13110"/>
            </a:xfrm>
            <a:custGeom>
              <a:avLst/>
              <a:gdLst/>
              <a:ahLst/>
              <a:cxnLst/>
              <a:rect l="l" t="t" r="r" b="b"/>
              <a:pathLst>
                <a:path w="9414" h="739" extrusionOk="0">
                  <a:moveTo>
                    <a:pt x="1" y="0"/>
                  </a:moveTo>
                  <a:lnTo>
                    <a:pt x="1" y="738"/>
                  </a:lnTo>
                  <a:lnTo>
                    <a:pt x="9413" y="73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5995929" y="2680286"/>
              <a:ext cx="328882" cy="13092"/>
            </a:xfrm>
            <a:custGeom>
              <a:avLst/>
              <a:gdLst/>
              <a:ahLst/>
              <a:cxnLst/>
              <a:rect l="l" t="t" r="r" b="b"/>
              <a:pathLst>
                <a:path w="18539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11341" y="1"/>
                    <a:pt x="7415" y="1627"/>
                    <a:pt x="4521" y="4521"/>
                  </a:cubicBezTo>
                  <a:cubicBezTo>
                    <a:pt x="1627" y="7415"/>
                    <a:pt x="1" y="11341"/>
                    <a:pt x="1" y="15435"/>
                  </a:cubicBezTo>
                  <a:cubicBezTo>
                    <a:pt x="1" y="19527"/>
                    <a:pt x="1627" y="23453"/>
                    <a:pt x="4521" y="26347"/>
                  </a:cubicBezTo>
                  <a:cubicBezTo>
                    <a:pt x="7415" y="29241"/>
                    <a:pt x="11341" y="30867"/>
                    <a:pt x="15433" y="30867"/>
                  </a:cubicBezTo>
                  <a:cubicBezTo>
                    <a:pt x="19527" y="30867"/>
                    <a:pt x="23453" y="29241"/>
                    <a:pt x="26347" y="26347"/>
                  </a:cubicBezTo>
                  <a:cubicBezTo>
                    <a:pt x="29241" y="23453"/>
                    <a:pt x="30868" y="19527"/>
                    <a:pt x="30868" y="15435"/>
                  </a:cubicBezTo>
                  <a:cubicBezTo>
                    <a:pt x="30868" y="11341"/>
                    <a:pt x="29241" y="7415"/>
                    <a:pt x="26347" y="4521"/>
                  </a:cubicBezTo>
                  <a:cubicBezTo>
                    <a:pt x="23453" y="1627"/>
                    <a:pt x="19527" y="1"/>
                    <a:pt x="15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8" y="30867"/>
                    <a:pt x="15433" y="30867"/>
                  </a:cubicBezTo>
                  <a:cubicBezTo>
                    <a:pt x="23900" y="30867"/>
                    <a:pt x="30868" y="23900"/>
                    <a:pt x="30868" y="15435"/>
                  </a:cubicBezTo>
                  <a:cubicBezTo>
                    <a:pt x="30868" y="13365"/>
                    <a:pt x="30451" y="11317"/>
                    <a:pt x="29644" y="941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907924" y="2327899"/>
              <a:ext cx="547581" cy="547598"/>
            </a:xfrm>
            <a:custGeom>
              <a:avLst/>
              <a:gdLst/>
              <a:ahLst/>
              <a:cxnLst/>
              <a:rect l="l" t="t" r="r" b="b"/>
              <a:pathLst>
                <a:path w="30867" h="30868" extrusionOk="0">
                  <a:moveTo>
                    <a:pt x="15433" y="1"/>
                  </a:moveTo>
                  <a:cubicBezTo>
                    <a:pt x="11341" y="1"/>
                    <a:pt x="7414" y="1627"/>
                    <a:pt x="4520" y="4521"/>
                  </a:cubicBezTo>
                  <a:cubicBezTo>
                    <a:pt x="1626" y="7415"/>
                    <a:pt x="1" y="11341"/>
                    <a:pt x="1" y="15435"/>
                  </a:cubicBezTo>
                  <a:cubicBezTo>
                    <a:pt x="1" y="19527"/>
                    <a:pt x="1626" y="23453"/>
                    <a:pt x="4520" y="26347"/>
                  </a:cubicBezTo>
                  <a:cubicBezTo>
                    <a:pt x="7414" y="29241"/>
                    <a:pt x="11341" y="30867"/>
                    <a:pt x="15433" y="30867"/>
                  </a:cubicBezTo>
                  <a:cubicBezTo>
                    <a:pt x="19526" y="30867"/>
                    <a:pt x="23453" y="29241"/>
                    <a:pt x="26347" y="26347"/>
                  </a:cubicBezTo>
                  <a:cubicBezTo>
                    <a:pt x="29241" y="23453"/>
                    <a:pt x="30866" y="19527"/>
                    <a:pt x="30866" y="15435"/>
                  </a:cubicBezTo>
                  <a:cubicBezTo>
                    <a:pt x="30866" y="11341"/>
                    <a:pt x="29241" y="7415"/>
                    <a:pt x="26347" y="4521"/>
                  </a:cubicBezTo>
                  <a:cubicBezTo>
                    <a:pt x="23453" y="1627"/>
                    <a:pt x="19526" y="1"/>
                    <a:pt x="15433" y="1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907924" y="2327899"/>
              <a:ext cx="407825" cy="547598"/>
            </a:xfrm>
            <a:custGeom>
              <a:avLst/>
              <a:gdLst/>
              <a:ahLst/>
              <a:cxnLst/>
              <a:rect l="l" t="t" r="r" b="b"/>
              <a:pathLst>
                <a:path w="22989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7" y="30867"/>
                    <a:pt x="15433" y="30867"/>
                  </a:cubicBezTo>
                  <a:cubicBezTo>
                    <a:pt x="18079" y="30867"/>
                    <a:pt x="20681" y="30187"/>
                    <a:pt x="22988" y="2889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4955531" y="1751225"/>
              <a:ext cx="835980" cy="1102754"/>
            </a:xfrm>
            <a:custGeom>
              <a:avLst/>
              <a:gdLst/>
              <a:ahLst/>
              <a:cxnLst/>
              <a:rect l="l" t="t" r="r" b="b"/>
              <a:pathLst>
                <a:path w="47124" h="62162" extrusionOk="0">
                  <a:moveTo>
                    <a:pt x="28942" y="0"/>
                  </a:moveTo>
                  <a:cubicBezTo>
                    <a:pt x="25278" y="0"/>
                    <a:pt x="21471" y="1262"/>
                    <a:pt x="19505" y="3591"/>
                  </a:cubicBezTo>
                  <a:cubicBezTo>
                    <a:pt x="15142" y="8761"/>
                    <a:pt x="14304" y="24800"/>
                    <a:pt x="12709" y="28410"/>
                  </a:cubicBezTo>
                  <a:cubicBezTo>
                    <a:pt x="11113" y="32019"/>
                    <a:pt x="1504" y="36014"/>
                    <a:pt x="668" y="46183"/>
                  </a:cubicBezTo>
                  <a:cubicBezTo>
                    <a:pt x="1" y="54296"/>
                    <a:pt x="8445" y="62161"/>
                    <a:pt x="18462" y="62161"/>
                  </a:cubicBezTo>
                  <a:cubicBezTo>
                    <a:pt x="23118" y="62161"/>
                    <a:pt x="28114" y="60462"/>
                    <a:pt x="32693" y="56299"/>
                  </a:cubicBezTo>
                  <a:cubicBezTo>
                    <a:pt x="47123" y="43178"/>
                    <a:pt x="40401" y="6743"/>
                    <a:pt x="36613" y="2694"/>
                  </a:cubicBezTo>
                  <a:cubicBezTo>
                    <a:pt x="34899" y="862"/>
                    <a:pt x="31969" y="0"/>
                    <a:pt x="28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5468483" y="2213298"/>
              <a:ext cx="409617" cy="909459"/>
            </a:xfrm>
            <a:custGeom>
              <a:avLst/>
              <a:gdLst/>
              <a:ahLst/>
              <a:cxnLst/>
              <a:rect l="l" t="t" r="r" b="b"/>
              <a:pathLst>
                <a:path w="23090" h="51266" extrusionOk="0">
                  <a:moveTo>
                    <a:pt x="5554" y="0"/>
                  </a:moveTo>
                  <a:cubicBezTo>
                    <a:pt x="3937" y="0"/>
                    <a:pt x="2414" y="980"/>
                    <a:pt x="1689" y="3514"/>
                  </a:cubicBezTo>
                  <a:cubicBezTo>
                    <a:pt x="0" y="9428"/>
                    <a:pt x="7394" y="27249"/>
                    <a:pt x="7987" y="28709"/>
                  </a:cubicBezTo>
                  <a:cubicBezTo>
                    <a:pt x="8580" y="30169"/>
                    <a:pt x="14685" y="47411"/>
                    <a:pt x="16532" y="49900"/>
                  </a:cubicBezTo>
                  <a:cubicBezTo>
                    <a:pt x="17247" y="50864"/>
                    <a:pt x="18151" y="51265"/>
                    <a:pt x="19046" y="51265"/>
                  </a:cubicBezTo>
                  <a:cubicBezTo>
                    <a:pt x="20764" y="51265"/>
                    <a:pt x="22448" y="49786"/>
                    <a:pt x="22703" y="47960"/>
                  </a:cubicBezTo>
                  <a:cubicBezTo>
                    <a:pt x="23090" y="45183"/>
                    <a:pt x="17082" y="27360"/>
                    <a:pt x="16553" y="24883"/>
                  </a:cubicBezTo>
                  <a:cubicBezTo>
                    <a:pt x="16026" y="22406"/>
                    <a:pt x="13770" y="6973"/>
                    <a:pt x="9914" y="2280"/>
                  </a:cubicBezTo>
                  <a:cubicBezTo>
                    <a:pt x="8814" y="941"/>
                    <a:pt x="7139" y="0"/>
                    <a:pt x="5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5465183" y="2202530"/>
              <a:ext cx="303904" cy="475805"/>
            </a:xfrm>
            <a:custGeom>
              <a:avLst/>
              <a:gdLst/>
              <a:ahLst/>
              <a:cxnLst/>
              <a:rect l="l" t="t" r="r" b="b"/>
              <a:pathLst>
                <a:path w="17131" h="26821" extrusionOk="0">
                  <a:moveTo>
                    <a:pt x="5767" y="1"/>
                  </a:moveTo>
                  <a:cubicBezTo>
                    <a:pt x="3615" y="1"/>
                    <a:pt x="1625" y="1337"/>
                    <a:pt x="997" y="4618"/>
                  </a:cubicBezTo>
                  <a:cubicBezTo>
                    <a:pt x="0" y="9830"/>
                    <a:pt x="4653" y="21370"/>
                    <a:pt x="6437" y="26386"/>
                  </a:cubicBezTo>
                  <a:cubicBezTo>
                    <a:pt x="6545" y="26692"/>
                    <a:pt x="7009" y="26820"/>
                    <a:pt x="7685" y="26820"/>
                  </a:cubicBezTo>
                  <a:cubicBezTo>
                    <a:pt x="10456" y="26820"/>
                    <a:pt x="16799" y="24666"/>
                    <a:pt x="16947" y="23703"/>
                  </a:cubicBezTo>
                  <a:cubicBezTo>
                    <a:pt x="17130" y="22504"/>
                    <a:pt x="13905" y="6555"/>
                    <a:pt x="11138" y="2868"/>
                  </a:cubicBezTo>
                  <a:cubicBezTo>
                    <a:pt x="9819" y="1109"/>
                    <a:pt x="7726" y="1"/>
                    <a:pt x="5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5534848" y="2557313"/>
              <a:ext cx="264220" cy="165940"/>
            </a:xfrm>
            <a:custGeom>
              <a:avLst/>
              <a:gdLst/>
              <a:ahLst/>
              <a:cxnLst/>
              <a:rect l="l" t="t" r="r" b="b"/>
              <a:pathLst>
                <a:path w="14894" h="9354" extrusionOk="0">
                  <a:moveTo>
                    <a:pt x="12886" y="0"/>
                  </a:moveTo>
                  <a:cubicBezTo>
                    <a:pt x="12878" y="0"/>
                    <a:pt x="12871" y="2"/>
                    <a:pt x="12864" y="6"/>
                  </a:cubicBezTo>
                  <a:cubicBezTo>
                    <a:pt x="11906" y="579"/>
                    <a:pt x="5506" y="2893"/>
                    <a:pt x="1420" y="2893"/>
                  </a:cubicBezTo>
                  <a:cubicBezTo>
                    <a:pt x="1239" y="2893"/>
                    <a:pt x="1062" y="2889"/>
                    <a:pt x="891" y="2879"/>
                  </a:cubicBezTo>
                  <a:cubicBezTo>
                    <a:pt x="887" y="2879"/>
                    <a:pt x="883" y="2879"/>
                    <a:pt x="879" y="2879"/>
                  </a:cubicBezTo>
                  <a:cubicBezTo>
                    <a:pt x="1" y="2879"/>
                    <a:pt x="1562" y="8425"/>
                    <a:pt x="2058" y="8871"/>
                  </a:cubicBezTo>
                  <a:cubicBezTo>
                    <a:pt x="2258" y="9050"/>
                    <a:pt x="3429" y="9354"/>
                    <a:pt x="5086" y="9354"/>
                  </a:cubicBezTo>
                  <a:cubicBezTo>
                    <a:pt x="7580" y="9354"/>
                    <a:pt x="11173" y="8665"/>
                    <a:pt x="14200" y="5826"/>
                  </a:cubicBezTo>
                  <a:cubicBezTo>
                    <a:pt x="14893" y="5175"/>
                    <a:pt x="13281" y="0"/>
                    <a:pt x="1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5727753" y="3009612"/>
              <a:ext cx="153362" cy="213909"/>
            </a:xfrm>
            <a:custGeom>
              <a:avLst/>
              <a:gdLst/>
              <a:ahLst/>
              <a:cxnLst/>
              <a:rect l="l" t="t" r="r" b="b"/>
              <a:pathLst>
                <a:path w="8645" h="12058" extrusionOk="0">
                  <a:moveTo>
                    <a:pt x="7723" y="1"/>
                  </a:moveTo>
                  <a:lnTo>
                    <a:pt x="789" y="2915"/>
                  </a:lnTo>
                  <a:cubicBezTo>
                    <a:pt x="1254" y="3483"/>
                    <a:pt x="221" y="5746"/>
                    <a:pt x="1734" y="7184"/>
                  </a:cubicBezTo>
                  <a:cubicBezTo>
                    <a:pt x="3636" y="8999"/>
                    <a:pt x="0" y="10704"/>
                    <a:pt x="51" y="11374"/>
                  </a:cubicBezTo>
                  <a:cubicBezTo>
                    <a:pt x="67" y="11544"/>
                    <a:pt x="325" y="11698"/>
                    <a:pt x="716" y="11816"/>
                  </a:cubicBezTo>
                  <a:cubicBezTo>
                    <a:pt x="745" y="11824"/>
                    <a:pt x="783" y="11832"/>
                    <a:pt x="819" y="11838"/>
                  </a:cubicBezTo>
                  <a:cubicBezTo>
                    <a:pt x="1099" y="11919"/>
                    <a:pt x="1432" y="11978"/>
                    <a:pt x="1801" y="12015"/>
                  </a:cubicBezTo>
                  <a:cubicBezTo>
                    <a:pt x="1829" y="12015"/>
                    <a:pt x="1860" y="12023"/>
                    <a:pt x="1896" y="12023"/>
                  </a:cubicBezTo>
                  <a:lnTo>
                    <a:pt x="1904" y="12023"/>
                  </a:lnTo>
                  <a:cubicBezTo>
                    <a:pt x="2171" y="12046"/>
                    <a:pt x="2439" y="12057"/>
                    <a:pt x="2708" y="12057"/>
                  </a:cubicBezTo>
                  <a:cubicBezTo>
                    <a:pt x="2818" y="12057"/>
                    <a:pt x="2929" y="12055"/>
                    <a:pt x="3040" y="12051"/>
                  </a:cubicBezTo>
                  <a:cubicBezTo>
                    <a:pt x="3104" y="12050"/>
                    <a:pt x="3168" y="12045"/>
                    <a:pt x="3232" y="12037"/>
                  </a:cubicBezTo>
                  <a:cubicBezTo>
                    <a:pt x="3977" y="11992"/>
                    <a:pt x="4662" y="11837"/>
                    <a:pt x="5053" y="11542"/>
                  </a:cubicBezTo>
                  <a:cubicBezTo>
                    <a:pt x="6544" y="10400"/>
                    <a:pt x="7598" y="8143"/>
                    <a:pt x="8122" y="6040"/>
                  </a:cubicBezTo>
                  <a:cubicBezTo>
                    <a:pt x="8645" y="3946"/>
                    <a:pt x="7723" y="1"/>
                    <a:pt x="7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5740437" y="3172181"/>
              <a:ext cx="46355" cy="47454"/>
            </a:xfrm>
            <a:custGeom>
              <a:avLst/>
              <a:gdLst/>
              <a:ahLst/>
              <a:cxnLst/>
              <a:rect l="l" t="t" r="r" b="b"/>
              <a:pathLst>
                <a:path w="2613" h="2675" extrusionOk="0">
                  <a:moveTo>
                    <a:pt x="2533" y="0"/>
                  </a:moveTo>
                  <a:cubicBezTo>
                    <a:pt x="2519" y="0"/>
                    <a:pt x="2505" y="6"/>
                    <a:pt x="2493" y="19"/>
                  </a:cubicBezTo>
                  <a:cubicBezTo>
                    <a:pt x="1676" y="926"/>
                    <a:pt x="893" y="1818"/>
                    <a:pt x="1" y="2652"/>
                  </a:cubicBezTo>
                  <a:cubicBezTo>
                    <a:pt x="31" y="2660"/>
                    <a:pt x="68" y="2666"/>
                    <a:pt x="104" y="2674"/>
                  </a:cubicBezTo>
                  <a:cubicBezTo>
                    <a:pt x="1093" y="2032"/>
                    <a:pt x="2022" y="1125"/>
                    <a:pt x="2590" y="93"/>
                  </a:cubicBezTo>
                  <a:cubicBezTo>
                    <a:pt x="2613" y="49"/>
                    <a:pt x="2573" y="0"/>
                    <a:pt x="2533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5759685" y="3174665"/>
              <a:ext cx="47384" cy="48235"/>
            </a:xfrm>
            <a:custGeom>
              <a:avLst/>
              <a:gdLst/>
              <a:ahLst/>
              <a:cxnLst/>
              <a:rect l="l" t="t" r="r" b="b"/>
              <a:pathLst>
                <a:path w="2671" h="2719" extrusionOk="0">
                  <a:moveTo>
                    <a:pt x="2591" y="0"/>
                  </a:moveTo>
                  <a:cubicBezTo>
                    <a:pt x="2577" y="0"/>
                    <a:pt x="2563" y="6"/>
                    <a:pt x="2552" y="19"/>
                  </a:cubicBezTo>
                  <a:cubicBezTo>
                    <a:pt x="1712" y="948"/>
                    <a:pt x="915" y="1863"/>
                    <a:pt x="1" y="2711"/>
                  </a:cubicBezTo>
                  <a:cubicBezTo>
                    <a:pt x="31" y="2711"/>
                    <a:pt x="60" y="2719"/>
                    <a:pt x="96" y="2719"/>
                  </a:cubicBezTo>
                  <a:lnTo>
                    <a:pt x="104" y="2719"/>
                  </a:lnTo>
                  <a:cubicBezTo>
                    <a:pt x="1114" y="2070"/>
                    <a:pt x="2065" y="1139"/>
                    <a:pt x="2649" y="93"/>
                  </a:cubicBezTo>
                  <a:cubicBezTo>
                    <a:pt x="2670" y="49"/>
                    <a:pt x="2631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5781665" y="3177095"/>
              <a:ext cx="45681" cy="46319"/>
            </a:xfrm>
            <a:custGeom>
              <a:avLst/>
              <a:gdLst/>
              <a:ahLst/>
              <a:cxnLst/>
              <a:rect l="l" t="t" r="r" b="b"/>
              <a:pathLst>
                <a:path w="2575" h="2611" extrusionOk="0">
                  <a:moveTo>
                    <a:pt x="2496" y="1"/>
                  </a:moveTo>
                  <a:cubicBezTo>
                    <a:pt x="2482" y="1"/>
                    <a:pt x="2468" y="7"/>
                    <a:pt x="2457" y="22"/>
                  </a:cubicBezTo>
                  <a:cubicBezTo>
                    <a:pt x="1653" y="915"/>
                    <a:pt x="879" y="1785"/>
                    <a:pt x="1" y="2610"/>
                  </a:cubicBezTo>
                  <a:cubicBezTo>
                    <a:pt x="65" y="2609"/>
                    <a:pt x="129" y="2604"/>
                    <a:pt x="193" y="2596"/>
                  </a:cubicBezTo>
                  <a:cubicBezTo>
                    <a:pt x="1136" y="1955"/>
                    <a:pt x="2006" y="1077"/>
                    <a:pt x="2553" y="96"/>
                  </a:cubicBezTo>
                  <a:cubicBezTo>
                    <a:pt x="2575" y="52"/>
                    <a:pt x="2536" y="1"/>
                    <a:pt x="2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5714572" y="3061270"/>
              <a:ext cx="56431" cy="113412"/>
            </a:xfrm>
            <a:custGeom>
              <a:avLst/>
              <a:gdLst/>
              <a:ahLst/>
              <a:cxnLst/>
              <a:rect l="l" t="t" r="r" b="b"/>
              <a:pathLst>
                <a:path w="3181" h="6393" extrusionOk="0">
                  <a:moveTo>
                    <a:pt x="1817" y="0"/>
                  </a:moveTo>
                  <a:cubicBezTo>
                    <a:pt x="1817" y="0"/>
                    <a:pt x="0" y="5546"/>
                    <a:pt x="747" y="6266"/>
                  </a:cubicBezTo>
                  <a:cubicBezTo>
                    <a:pt x="838" y="6354"/>
                    <a:pt x="929" y="6392"/>
                    <a:pt x="1019" y="6392"/>
                  </a:cubicBezTo>
                  <a:cubicBezTo>
                    <a:pt x="1638" y="6392"/>
                    <a:pt x="2224" y="4587"/>
                    <a:pt x="2668" y="4587"/>
                  </a:cubicBezTo>
                  <a:cubicBezTo>
                    <a:pt x="2688" y="4587"/>
                    <a:pt x="2708" y="4591"/>
                    <a:pt x="2728" y="4599"/>
                  </a:cubicBezTo>
                  <a:cubicBezTo>
                    <a:pt x="2739" y="4604"/>
                    <a:pt x="2749" y="4606"/>
                    <a:pt x="2758" y="4606"/>
                  </a:cubicBezTo>
                  <a:cubicBezTo>
                    <a:pt x="3180" y="4606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5120105" y="2971896"/>
              <a:ext cx="869970" cy="1733553"/>
            </a:xfrm>
            <a:custGeom>
              <a:avLst/>
              <a:gdLst/>
              <a:ahLst/>
              <a:cxnLst/>
              <a:rect l="l" t="t" r="r" b="b"/>
              <a:pathLst>
                <a:path w="49040" h="97720" extrusionOk="0">
                  <a:moveTo>
                    <a:pt x="11327" y="0"/>
                  </a:moveTo>
                  <a:cubicBezTo>
                    <a:pt x="7621" y="0"/>
                    <a:pt x="4155" y="2416"/>
                    <a:pt x="3318" y="6761"/>
                  </a:cubicBezTo>
                  <a:cubicBezTo>
                    <a:pt x="0" y="24027"/>
                    <a:pt x="25062" y="47799"/>
                    <a:pt x="25909" y="50278"/>
                  </a:cubicBezTo>
                  <a:cubicBezTo>
                    <a:pt x="26765" y="52755"/>
                    <a:pt x="20872" y="67964"/>
                    <a:pt x="32592" y="91624"/>
                  </a:cubicBezTo>
                  <a:cubicBezTo>
                    <a:pt x="32754" y="91941"/>
                    <a:pt x="32754" y="92413"/>
                    <a:pt x="32695" y="92929"/>
                  </a:cubicBezTo>
                  <a:cubicBezTo>
                    <a:pt x="32577" y="94072"/>
                    <a:pt x="32186" y="95451"/>
                    <a:pt x="32650" y="95997"/>
                  </a:cubicBezTo>
                  <a:cubicBezTo>
                    <a:pt x="33172" y="96608"/>
                    <a:pt x="42149" y="97720"/>
                    <a:pt x="46504" y="97720"/>
                  </a:cubicBezTo>
                  <a:cubicBezTo>
                    <a:pt x="47822" y="97720"/>
                    <a:pt x="48717" y="97618"/>
                    <a:pt x="48825" y="97369"/>
                  </a:cubicBezTo>
                  <a:cubicBezTo>
                    <a:pt x="49040" y="96875"/>
                    <a:pt x="47623" y="95909"/>
                    <a:pt x="46008" y="94950"/>
                  </a:cubicBezTo>
                  <a:cubicBezTo>
                    <a:pt x="44112" y="93822"/>
                    <a:pt x="41922" y="92693"/>
                    <a:pt x="41752" y="92325"/>
                  </a:cubicBezTo>
                  <a:cubicBezTo>
                    <a:pt x="41442" y="91654"/>
                    <a:pt x="39531" y="46804"/>
                    <a:pt x="38485" y="43941"/>
                  </a:cubicBezTo>
                  <a:cubicBezTo>
                    <a:pt x="37430" y="41072"/>
                    <a:pt x="26029" y="16888"/>
                    <a:pt x="19781" y="5441"/>
                  </a:cubicBezTo>
                  <a:cubicBezTo>
                    <a:pt x="17747" y="1717"/>
                    <a:pt x="14452" y="0"/>
                    <a:pt x="11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5691067" y="4620439"/>
              <a:ext cx="299008" cy="85010"/>
            </a:xfrm>
            <a:custGeom>
              <a:avLst/>
              <a:gdLst/>
              <a:ahLst/>
              <a:cxnLst/>
              <a:rect l="l" t="t" r="r" b="b"/>
              <a:pathLst>
                <a:path w="16855" h="4792" extrusionOk="0">
                  <a:moveTo>
                    <a:pt x="510" y="1"/>
                  </a:moveTo>
                  <a:cubicBezTo>
                    <a:pt x="392" y="1144"/>
                    <a:pt x="1" y="2523"/>
                    <a:pt x="465" y="3069"/>
                  </a:cubicBezTo>
                  <a:cubicBezTo>
                    <a:pt x="987" y="3680"/>
                    <a:pt x="9964" y="4792"/>
                    <a:pt x="14319" y="4792"/>
                  </a:cubicBezTo>
                  <a:cubicBezTo>
                    <a:pt x="15637" y="4792"/>
                    <a:pt x="16532" y="4690"/>
                    <a:pt x="16640" y="4441"/>
                  </a:cubicBezTo>
                  <a:cubicBezTo>
                    <a:pt x="16855" y="3947"/>
                    <a:pt x="15438" y="2981"/>
                    <a:pt x="13823" y="2022"/>
                  </a:cubicBezTo>
                  <a:lnTo>
                    <a:pt x="13823" y="2022"/>
                  </a:lnTo>
                  <a:cubicBezTo>
                    <a:pt x="13860" y="2234"/>
                    <a:pt x="13860" y="2451"/>
                    <a:pt x="13823" y="2663"/>
                  </a:cubicBezTo>
                  <a:cubicBezTo>
                    <a:pt x="13771" y="2946"/>
                    <a:pt x="13287" y="3067"/>
                    <a:pt x="12528" y="3067"/>
                  </a:cubicBezTo>
                  <a:cubicBezTo>
                    <a:pt x="9623" y="3067"/>
                    <a:pt x="2691" y="1293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5151966" y="2989938"/>
              <a:ext cx="580950" cy="1734582"/>
            </a:xfrm>
            <a:custGeom>
              <a:avLst/>
              <a:gdLst/>
              <a:ahLst/>
              <a:cxnLst/>
              <a:rect l="l" t="t" r="r" b="b"/>
              <a:pathLst>
                <a:path w="32748" h="97778" extrusionOk="0">
                  <a:moveTo>
                    <a:pt x="21207" y="0"/>
                  </a:moveTo>
                  <a:cubicBezTo>
                    <a:pt x="18391" y="0"/>
                    <a:pt x="15616" y="1460"/>
                    <a:pt x="14007" y="4488"/>
                  </a:cubicBezTo>
                  <a:cubicBezTo>
                    <a:pt x="5768" y="20020"/>
                    <a:pt x="10349" y="42281"/>
                    <a:pt x="10437" y="44899"/>
                  </a:cubicBezTo>
                  <a:cubicBezTo>
                    <a:pt x="10518" y="47517"/>
                    <a:pt x="1" y="64509"/>
                    <a:pt x="5452" y="90345"/>
                  </a:cubicBezTo>
                  <a:cubicBezTo>
                    <a:pt x="5584" y="90988"/>
                    <a:pt x="5525" y="91681"/>
                    <a:pt x="5415" y="92352"/>
                  </a:cubicBezTo>
                  <a:cubicBezTo>
                    <a:pt x="5194" y="93628"/>
                    <a:pt x="4758" y="94823"/>
                    <a:pt x="5024" y="95450"/>
                  </a:cubicBezTo>
                  <a:cubicBezTo>
                    <a:pt x="5366" y="96244"/>
                    <a:pt x="15345" y="97778"/>
                    <a:pt x="19192" y="97778"/>
                  </a:cubicBezTo>
                  <a:cubicBezTo>
                    <a:pt x="19989" y="97778"/>
                    <a:pt x="20522" y="97712"/>
                    <a:pt x="20653" y="97560"/>
                  </a:cubicBezTo>
                  <a:cubicBezTo>
                    <a:pt x="21006" y="97139"/>
                    <a:pt x="19546" y="95936"/>
                    <a:pt x="17901" y="94794"/>
                  </a:cubicBezTo>
                  <a:cubicBezTo>
                    <a:pt x="16086" y="93539"/>
                    <a:pt x="14066" y="92345"/>
                    <a:pt x="14066" y="92345"/>
                  </a:cubicBezTo>
                  <a:cubicBezTo>
                    <a:pt x="13963" y="91608"/>
                    <a:pt x="24244" y="51388"/>
                    <a:pt x="24074" y="48342"/>
                  </a:cubicBezTo>
                  <a:cubicBezTo>
                    <a:pt x="23912" y="45296"/>
                    <a:pt x="32748" y="20824"/>
                    <a:pt x="30130" y="8051"/>
                  </a:cubicBezTo>
                  <a:cubicBezTo>
                    <a:pt x="29052" y="2778"/>
                    <a:pt x="25091" y="0"/>
                    <a:pt x="21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5236373" y="4628262"/>
              <a:ext cx="288240" cy="96257"/>
            </a:xfrm>
            <a:custGeom>
              <a:avLst/>
              <a:gdLst/>
              <a:ahLst/>
              <a:cxnLst/>
              <a:rect l="l" t="t" r="r" b="b"/>
              <a:pathLst>
                <a:path w="16248" h="5426" extrusionOk="0">
                  <a:moveTo>
                    <a:pt x="657" y="0"/>
                  </a:moveTo>
                  <a:cubicBezTo>
                    <a:pt x="436" y="1276"/>
                    <a:pt x="0" y="2471"/>
                    <a:pt x="266" y="3098"/>
                  </a:cubicBezTo>
                  <a:cubicBezTo>
                    <a:pt x="608" y="3892"/>
                    <a:pt x="10587" y="5426"/>
                    <a:pt x="14434" y="5426"/>
                  </a:cubicBezTo>
                  <a:cubicBezTo>
                    <a:pt x="15231" y="5426"/>
                    <a:pt x="15764" y="5360"/>
                    <a:pt x="15895" y="5208"/>
                  </a:cubicBezTo>
                  <a:cubicBezTo>
                    <a:pt x="16248" y="4787"/>
                    <a:pt x="14788" y="3584"/>
                    <a:pt x="13143" y="2441"/>
                  </a:cubicBezTo>
                  <a:lnTo>
                    <a:pt x="13143" y="2441"/>
                  </a:lnTo>
                  <a:cubicBezTo>
                    <a:pt x="13224" y="2678"/>
                    <a:pt x="13254" y="2913"/>
                    <a:pt x="13210" y="3128"/>
                  </a:cubicBezTo>
                  <a:cubicBezTo>
                    <a:pt x="13148" y="3413"/>
                    <a:pt x="12774" y="3535"/>
                    <a:pt x="12188" y="3535"/>
                  </a:cubicBezTo>
                  <a:cubicBezTo>
                    <a:pt x="9496" y="3535"/>
                    <a:pt x="2341" y="964"/>
                    <a:pt x="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5141251" y="2869980"/>
              <a:ext cx="708908" cy="1247530"/>
            </a:xfrm>
            <a:custGeom>
              <a:avLst/>
              <a:gdLst/>
              <a:ahLst/>
              <a:cxnLst/>
              <a:rect l="l" t="t" r="r" b="b"/>
              <a:pathLst>
                <a:path w="39961" h="70323" extrusionOk="0">
                  <a:moveTo>
                    <a:pt x="31080" y="0"/>
                  </a:moveTo>
                  <a:lnTo>
                    <a:pt x="7647" y="212"/>
                  </a:lnTo>
                  <a:cubicBezTo>
                    <a:pt x="7647" y="212"/>
                    <a:pt x="0" y="7893"/>
                    <a:pt x="0" y="23309"/>
                  </a:cubicBezTo>
                  <a:cubicBezTo>
                    <a:pt x="0" y="35294"/>
                    <a:pt x="5753" y="47848"/>
                    <a:pt x="6859" y="53194"/>
                  </a:cubicBezTo>
                  <a:cubicBezTo>
                    <a:pt x="7966" y="58542"/>
                    <a:pt x="4835" y="67209"/>
                    <a:pt x="4835" y="67209"/>
                  </a:cubicBezTo>
                  <a:cubicBezTo>
                    <a:pt x="4835" y="67209"/>
                    <a:pt x="12864" y="70323"/>
                    <a:pt x="23243" y="70323"/>
                  </a:cubicBezTo>
                  <a:cubicBezTo>
                    <a:pt x="28433" y="70323"/>
                    <a:pt x="34210" y="69544"/>
                    <a:pt x="39865" y="67209"/>
                  </a:cubicBezTo>
                  <a:cubicBezTo>
                    <a:pt x="39865" y="67209"/>
                    <a:pt x="39961" y="57942"/>
                    <a:pt x="39127" y="45266"/>
                  </a:cubicBezTo>
                  <a:cubicBezTo>
                    <a:pt x="38224" y="31531"/>
                    <a:pt x="36734" y="16450"/>
                    <a:pt x="31080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5120176" y="2174430"/>
              <a:ext cx="652779" cy="765783"/>
            </a:xfrm>
            <a:custGeom>
              <a:avLst/>
              <a:gdLst/>
              <a:ahLst/>
              <a:cxnLst/>
              <a:rect l="l" t="t" r="r" b="b"/>
              <a:pathLst>
                <a:path w="36797" h="43167" extrusionOk="0">
                  <a:moveTo>
                    <a:pt x="18573" y="1"/>
                  </a:moveTo>
                  <a:cubicBezTo>
                    <a:pt x="16607" y="1"/>
                    <a:pt x="14631" y="483"/>
                    <a:pt x="12956" y="1663"/>
                  </a:cubicBezTo>
                  <a:cubicBezTo>
                    <a:pt x="0" y="10797"/>
                    <a:pt x="9175" y="40614"/>
                    <a:pt x="9175" y="40614"/>
                  </a:cubicBezTo>
                  <a:cubicBezTo>
                    <a:pt x="13946" y="42510"/>
                    <a:pt x="17971" y="43166"/>
                    <a:pt x="21258" y="43166"/>
                  </a:cubicBezTo>
                  <a:cubicBezTo>
                    <a:pt x="28642" y="43166"/>
                    <a:pt x="32294" y="39852"/>
                    <a:pt x="32294" y="39852"/>
                  </a:cubicBezTo>
                  <a:lnTo>
                    <a:pt x="31628" y="23340"/>
                  </a:lnTo>
                  <a:cubicBezTo>
                    <a:pt x="31628" y="23340"/>
                    <a:pt x="36797" y="20022"/>
                    <a:pt x="35364" y="14814"/>
                  </a:cubicBezTo>
                  <a:cubicBezTo>
                    <a:pt x="34828" y="12862"/>
                    <a:pt x="28980" y="4298"/>
                    <a:pt x="25765" y="2141"/>
                  </a:cubicBezTo>
                  <a:cubicBezTo>
                    <a:pt x="23912" y="896"/>
                    <a:pt x="21252" y="1"/>
                    <a:pt x="18573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5316398" y="1757079"/>
              <a:ext cx="371210" cy="551661"/>
            </a:xfrm>
            <a:custGeom>
              <a:avLst/>
              <a:gdLst/>
              <a:ahLst/>
              <a:cxnLst/>
              <a:rect l="l" t="t" r="r" b="b"/>
              <a:pathLst>
                <a:path w="20925" h="31097" extrusionOk="0">
                  <a:moveTo>
                    <a:pt x="11072" y="1"/>
                  </a:moveTo>
                  <a:cubicBezTo>
                    <a:pt x="7229" y="1"/>
                    <a:pt x="2963" y="1390"/>
                    <a:pt x="1698" y="2975"/>
                  </a:cubicBezTo>
                  <a:cubicBezTo>
                    <a:pt x="1" y="5091"/>
                    <a:pt x="1653" y="12983"/>
                    <a:pt x="2258" y="16199"/>
                  </a:cubicBezTo>
                  <a:cubicBezTo>
                    <a:pt x="2596" y="18049"/>
                    <a:pt x="3128" y="23161"/>
                    <a:pt x="3586" y="24599"/>
                  </a:cubicBezTo>
                  <a:cubicBezTo>
                    <a:pt x="3850" y="25422"/>
                    <a:pt x="9662" y="31097"/>
                    <a:pt x="11796" y="31097"/>
                  </a:cubicBezTo>
                  <a:cubicBezTo>
                    <a:pt x="11803" y="31097"/>
                    <a:pt x="11810" y="31097"/>
                    <a:pt x="11817" y="31097"/>
                  </a:cubicBezTo>
                  <a:cubicBezTo>
                    <a:pt x="15415" y="31030"/>
                    <a:pt x="11779" y="24532"/>
                    <a:pt x="11831" y="23855"/>
                  </a:cubicBezTo>
                  <a:cubicBezTo>
                    <a:pt x="11846" y="23699"/>
                    <a:pt x="11853" y="23530"/>
                    <a:pt x="11853" y="23368"/>
                  </a:cubicBezTo>
                  <a:cubicBezTo>
                    <a:pt x="11860" y="23087"/>
                    <a:pt x="11860" y="22800"/>
                    <a:pt x="11853" y="22527"/>
                  </a:cubicBezTo>
                  <a:cubicBezTo>
                    <a:pt x="11839" y="21464"/>
                    <a:pt x="11734" y="20550"/>
                    <a:pt x="11734" y="20550"/>
                  </a:cubicBezTo>
                  <a:lnTo>
                    <a:pt x="11734" y="20550"/>
                  </a:lnTo>
                  <a:cubicBezTo>
                    <a:pt x="11734" y="20550"/>
                    <a:pt x="12471" y="20683"/>
                    <a:pt x="13509" y="20683"/>
                  </a:cubicBezTo>
                  <a:cubicBezTo>
                    <a:pt x="15659" y="20683"/>
                    <a:pt x="19103" y="20112"/>
                    <a:pt x="19973" y="16605"/>
                  </a:cubicBezTo>
                  <a:cubicBezTo>
                    <a:pt x="20925" y="12806"/>
                    <a:pt x="19553" y="3770"/>
                    <a:pt x="16330" y="1359"/>
                  </a:cubicBezTo>
                  <a:cubicBezTo>
                    <a:pt x="15039" y="394"/>
                    <a:pt x="13115" y="1"/>
                    <a:pt x="1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5538627" y="2011258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5627966" y="1931658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2" y="0"/>
                  </a:moveTo>
                  <a:cubicBezTo>
                    <a:pt x="517" y="0"/>
                    <a:pt x="512" y="0"/>
                    <a:pt x="507" y="0"/>
                  </a:cubicBezTo>
                  <a:cubicBezTo>
                    <a:pt x="221" y="11"/>
                    <a:pt x="0" y="321"/>
                    <a:pt x="15" y="693"/>
                  </a:cubicBezTo>
                  <a:cubicBezTo>
                    <a:pt x="29" y="1058"/>
                    <a:pt x="264" y="1346"/>
                    <a:pt x="543" y="1346"/>
                  </a:cubicBezTo>
                  <a:cubicBezTo>
                    <a:pt x="548" y="1346"/>
                    <a:pt x="553" y="1346"/>
                    <a:pt x="558" y="1346"/>
                  </a:cubicBezTo>
                  <a:cubicBezTo>
                    <a:pt x="844" y="1335"/>
                    <a:pt x="1065" y="1025"/>
                    <a:pt x="1051" y="653"/>
                  </a:cubicBezTo>
                  <a:cubicBezTo>
                    <a:pt x="1037" y="288"/>
                    <a:pt x="802" y="0"/>
                    <a:pt x="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515441" y="1947873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3" y="1"/>
                  </a:moveTo>
                  <a:cubicBezTo>
                    <a:pt x="518" y="1"/>
                    <a:pt x="512" y="1"/>
                    <a:pt x="507" y="1"/>
                  </a:cubicBezTo>
                  <a:cubicBezTo>
                    <a:pt x="221" y="12"/>
                    <a:pt x="0" y="322"/>
                    <a:pt x="15" y="692"/>
                  </a:cubicBezTo>
                  <a:cubicBezTo>
                    <a:pt x="29" y="1057"/>
                    <a:pt x="264" y="1345"/>
                    <a:pt x="543" y="1345"/>
                  </a:cubicBezTo>
                  <a:cubicBezTo>
                    <a:pt x="548" y="1345"/>
                    <a:pt x="553" y="1345"/>
                    <a:pt x="558" y="1345"/>
                  </a:cubicBezTo>
                  <a:cubicBezTo>
                    <a:pt x="844" y="1334"/>
                    <a:pt x="1065" y="1024"/>
                    <a:pt x="1051" y="653"/>
                  </a:cubicBezTo>
                  <a:cubicBezTo>
                    <a:pt x="1035" y="288"/>
                    <a:pt x="802" y="1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609215" y="1870437"/>
              <a:ext cx="47135" cy="22920"/>
            </a:xfrm>
            <a:custGeom>
              <a:avLst/>
              <a:gdLst/>
              <a:ahLst/>
              <a:cxnLst/>
              <a:rect l="l" t="t" r="r" b="b"/>
              <a:pathLst>
                <a:path w="2657" h="1292" extrusionOk="0">
                  <a:moveTo>
                    <a:pt x="1302" y="1"/>
                  </a:moveTo>
                  <a:cubicBezTo>
                    <a:pt x="587" y="1"/>
                    <a:pt x="9" y="276"/>
                    <a:pt x="4" y="628"/>
                  </a:cubicBezTo>
                  <a:cubicBezTo>
                    <a:pt x="0" y="984"/>
                    <a:pt x="588" y="1282"/>
                    <a:pt x="1319" y="1291"/>
                  </a:cubicBezTo>
                  <a:cubicBezTo>
                    <a:pt x="1331" y="1291"/>
                    <a:pt x="1342" y="1292"/>
                    <a:pt x="1354" y="1292"/>
                  </a:cubicBezTo>
                  <a:cubicBezTo>
                    <a:pt x="2068" y="1292"/>
                    <a:pt x="2646" y="1016"/>
                    <a:pt x="2651" y="665"/>
                  </a:cubicBezTo>
                  <a:cubicBezTo>
                    <a:pt x="2656" y="309"/>
                    <a:pt x="2067" y="10"/>
                    <a:pt x="1337" y="1"/>
                  </a:cubicBezTo>
                  <a:cubicBezTo>
                    <a:pt x="1326" y="1"/>
                    <a:pt x="1314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5489221" y="1887911"/>
              <a:ext cx="48483" cy="26805"/>
            </a:xfrm>
            <a:custGeom>
              <a:avLst/>
              <a:gdLst/>
              <a:ahLst/>
              <a:cxnLst/>
              <a:rect l="l" t="t" r="r" b="b"/>
              <a:pathLst>
                <a:path w="2733" h="1511" extrusionOk="0">
                  <a:moveTo>
                    <a:pt x="1931" y="1"/>
                  </a:moveTo>
                  <a:cubicBezTo>
                    <a:pt x="1697" y="1"/>
                    <a:pt x="1426" y="49"/>
                    <a:pt x="1148" y="149"/>
                  </a:cubicBezTo>
                  <a:cubicBezTo>
                    <a:pt x="462" y="397"/>
                    <a:pt x="1" y="869"/>
                    <a:pt x="123" y="1205"/>
                  </a:cubicBezTo>
                  <a:cubicBezTo>
                    <a:pt x="194" y="1405"/>
                    <a:pt x="457" y="1511"/>
                    <a:pt x="803" y="1511"/>
                  </a:cubicBezTo>
                  <a:cubicBezTo>
                    <a:pt x="1037" y="1511"/>
                    <a:pt x="1309" y="1462"/>
                    <a:pt x="1587" y="1362"/>
                  </a:cubicBezTo>
                  <a:cubicBezTo>
                    <a:pt x="2274" y="1114"/>
                    <a:pt x="2733" y="641"/>
                    <a:pt x="2613" y="306"/>
                  </a:cubicBezTo>
                  <a:cubicBezTo>
                    <a:pt x="2540" y="106"/>
                    <a:pt x="2277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5587181" y="1895220"/>
              <a:ext cx="36225" cy="100320"/>
            </a:xfrm>
            <a:custGeom>
              <a:avLst/>
              <a:gdLst/>
              <a:ahLst/>
              <a:cxnLst/>
              <a:rect l="l" t="t" r="r" b="b"/>
              <a:pathLst>
                <a:path w="2042" h="5655" extrusionOk="0">
                  <a:moveTo>
                    <a:pt x="279" y="1"/>
                  </a:moveTo>
                  <a:cubicBezTo>
                    <a:pt x="233" y="1"/>
                    <a:pt x="187" y="41"/>
                    <a:pt x="199" y="102"/>
                  </a:cubicBezTo>
                  <a:cubicBezTo>
                    <a:pt x="403" y="1037"/>
                    <a:pt x="1380" y="4869"/>
                    <a:pt x="1148" y="5182"/>
                  </a:cubicBezTo>
                  <a:cubicBezTo>
                    <a:pt x="1084" y="5268"/>
                    <a:pt x="981" y="5299"/>
                    <a:pt x="865" y="5299"/>
                  </a:cubicBezTo>
                  <a:cubicBezTo>
                    <a:pt x="641" y="5299"/>
                    <a:pt x="370" y="5184"/>
                    <a:pt x="237" y="5127"/>
                  </a:cubicBezTo>
                  <a:cubicBezTo>
                    <a:pt x="216" y="5117"/>
                    <a:pt x="195" y="5113"/>
                    <a:pt x="176" y="5113"/>
                  </a:cubicBezTo>
                  <a:cubicBezTo>
                    <a:pt x="59" y="5113"/>
                    <a:pt x="1" y="5273"/>
                    <a:pt x="116" y="5354"/>
                  </a:cubicBezTo>
                  <a:cubicBezTo>
                    <a:pt x="347" y="5518"/>
                    <a:pt x="712" y="5655"/>
                    <a:pt x="1060" y="5655"/>
                  </a:cubicBezTo>
                  <a:cubicBezTo>
                    <a:pt x="1148" y="5655"/>
                    <a:pt x="1235" y="5646"/>
                    <a:pt x="1318" y="5626"/>
                  </a:cubicBezTo>
                  <a:cubicBezTo>
                    <a:pt x="2042" y="5460"/>
                    <a:pt x="916" y="1510"/>
                    <a:pt x="351" y="54"/>
                  </a:cubicBezTo>
                  <a:cubicBezTo>
                    <a:pt x="337" y="17"/>
                    <a:pt x="308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5297044" y="1715000"/>
              <a:ext cx="364912" cy="273710"/>
            </a:xfrm>
            <a:custGeom>
              <a:avLst/>
              <a:gdLst/>
              <a:ahLst/>
              <a:cxnLst/>
              <a:rect l="l" t="t" r="r" b="b"/>
              <a:pathLst>
                <a:path w="20570" h="15429" extrusionOk="0">
                  <a:moveTo>
                    <a:pt x="13125" y="0"/>
                  </a:moveTo>
                  <a:cubicBezTo>
                    <a:pt x="10841" y="0"/>
                    <a:pt x="7875" y="842"/>
                    <a:pt x="4062" y="3116"/>
                  </a:cubicBezTo>
                  <a:cubicBezTo>
                    <a:pt x="4062" y="3116"/>
                    <a:pt x="534" y="4006"/>
                    <a:pt x="267" y="6812"/>
                  </a:cubicBezTo>
                  <a:cubicBezTo>
                    <a:pt x="1" y="9615"/>
                    <a:pt x="1666" y="15428"/>
                    <a:pt x="3566" y="15428"/>
                  </a:cubicBezTo>
                  <a:cubicBezTo>
                    <a:pt x="3570" y="15428"/>
                    <a:pt x="3574" y="15428"/>
                    <a:pt x="3577" y="15428"/>
                  </a:cubicBezTo>
                  <a:cubicBezTo>
                    <a:pt x="5326" y="15406"/>
                    <a:pt x="5120" y="11343"/>
                    <a:pt x="5120" y="11343"/>
                  </a:cubicBezTo>
                  <a:cubicBezTo>
                    <a:pt x="6919" y="10207"/>
                    <a:pt x="7833" y="8041"/>
                    <a:pt x="7834" y="8040"/>
                  </a:cubicBezTo>
                  <a:lnTo>
                    <a:pt x="7834" y="8040"/>
                  </a:lnTo>
                  <a:cubicBezTo>
                    <a:pt x="7833" y="8041"/>
                    <a:pt x="6574" y="11266"/>
                    <a:pt x="7797" y="11266"/>
                  </a:cubicBezTo>
                  <a:cubicBezTo>
                    <a:pt x="7834" y="11266"/>
                    <a:pt x="7873" y="11263"/>
                    <a:pt x="7915" y="11257"/>
                  </a:cubicBezTo>
                  <a:cubicBezTo>
                    <a:pt x="10726" y="10845"/>
                    <a:pt x="12790" y="6022"/>
                    <a:pt x="12790" y="6021"/>
                  </a:cubicBezTo>
                  <a:lnTo>
                    <a:pt x="12790" y="6021"/>
                  </a:lnTo>
                  <a:cubicBezTo>
                    <a:pt x="12790" y="6021"/>
                    <a:pt x="11935" y="8419"/>
                    <a:pt x="13158" y="8419"/>
                  </a:cubicBezTo>
                  <a:cubicBezTo>
                    <a:pt x="13221" y="8419"/>
                    <a:pt x="13288" y="8412"/>
                    <a:pt x="13362" y="8399"/>
                  </a:cubicBezTo>
                  <a:cubicBezTo>
                    <a:pt x="15658" y="7991"/>
                    <a:pt x="17125" y="4771"/>
                    <a:pt x="17125" y="4771"/>
                  </a:cubicBezTo>
                  <a:cubicBezTo>
                    <a:pt x="17125" y="4771"/>
                    <a:pt x="18550" y="6891"/>
                    <a:pt x="19624" y="6891"/>
                  </a:cubicBezTo>
                  <a:cubicBezTo>
                    <a:pt x="19672" y="6891"/>
                    <a:pt x="19720" y="6887"/>
                    <a:pt x="19767" y="6878"/>
                  </a:cubicBezTo>
                  <a:cubicBezTo>
                    <a:pt x="20570" y="6725"/>
                    <a:pt x="19577" y="0"/>
                    <a:pt x="13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5290746" y="1955128"/>
              <a:ext cx="98759" cy="93791"/>
            </a:xfrm>
            <a:custGeom>
              <a:avLst/>
              <a:gdLst/>
              <a:ahLst/>
              <a:cxnLst/>
              <a:rect l="l" t="t" r="r" b="b"/>
              <a:pathLst>
                <a:path w="5567" h="5287" extrusionOk="0">
                  <a:moveTo>
                    <a:pt x="3462" y="1"/>
                  </a:moveTo>
                  <a:cubicBezTo>
                    <a:pt x="3162" y="1"/>
                    <a:pt x="2837" y="43"/>
                    <a:pt x="2492" y="147"/>
                  </a:cubicBezTo>
                  <a:cubicBezTo>
                    <a:pt x="354" y="791"/>
                    <a:pt x="1" y="4361"/>
                    <a:pt x="2849" y="5188"/>
                  </a:cubicBezTo>
                  <a:cubicBezTo>
                    <a:pt x="3089" y="5258"/>
                    <a:pt x="3335" y="5286"/>
                    <a:pt x="3576" y="5286"/>
                  </a:cubicBezTo>
                  <a:cubicBezTo>
                    <a:pt x="4588" y="5286"/>
                    <a:pt x="5513" y="4790"/>
                    <a:pt x="5513" y="4790"/>
                  </a:cubicBezTo>
                  <a:lnTo>
                    <a:pt x="5567" y="768"/>
                  </a:lnTo>
                  <a:cubicBezTo>
                    <a:pt x="5567" y="768"/>
                    <a:pt x="4741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328160" y="1976363"/>
              <a:ext cx="44563" cy="55331"/>
            </a:xfrm>
            <a:custGeom>
              <a:avLst/>
              <a:gdLst/>
              <a:ahLst/>
              <a:cxnLst/>
              <a:rect l="l" t="t" r="r" b="b"/>
              <a:pathLst>
                <a:path w="2512" h="3119" extrusionOk="0">
                  <a:moveTo>
                    <a:pt x="446" y="1"/>
                  </a:moveTo>
                  <a:cubicBezTo>
                    <a:pt x="404" y="1"/>
                    <a:pt x="363" y="3"/>
                    <a:pt x="320" y="6"/>
                  </a:cubicBezTo>
                  <a:cubicBezTo>
                    <a:pt x="266" y="10"/>
                    <a:pt x="243" y="97"/>
                    <a:pt x="306" y="108"/>
                  </a:cubicBezTo>
                  <a:cubicBezTo>
                    <a:pt x="1320" y="290"/>
                    <a:pt x="1800" y="1452"/>
                    <a:pt x="1982" y="2226"/>
                  </a:cubicBezTo>
                  <a:cubicBezTo>
                    <a:pt x="1725" y="2114"/>
                    <a:pt x="1428" y="2045"/>
                    <a:pt x="1140" y="2045"/>
                  </a:cubicBezTo>
                  <a:cubicBezTo>
                    <a:pt x="674" y="2045"/>
                    <a:pt x="230" y="2226"/>
                    <a:pt x="13" y="2700"/>
                  </a:cubicBezTo>
                  <a:cubicBezTo>
                    <a:pt x="1" y="2722"/>
                    <a:pt x="19" y="2745"/>
                    <a:pt x="40" y="2745"/>
                  </a:cubicBezTo>
                  <a:cubicBezTo>
                    <a:pt x="46" y="2745"/>
                    <a:pt x="54" y="2742"/>
                    <a:pt x="60" y="2736"/>
                  </a:cubicBezTo>
                  <a:cubicBezTo>
                    <a:pt x="294" y="2543"/>
                    <a:pt x="605" y="2457"/>
                    <a:pt x="917" y="2457"/>
                  </a:cubicBezTo>
                  <a:cubicBezTo>
                    <a:pt x="1393" y="2457"/>
                    <a:pt x="1874" y="2657"/>
                    <a:pt x="2100" y="2978"/>
                  </a:cubicBezTo>
                  <a:cubicBezTo>
                    <a:pt x="2166" y="3073"/>
                    <a:pt x="2229" y="3118"/>
                    <a:pt x="2284" y="3118"/>
                  </a:cubicBezTo>
                  <a:cubicBezTo>
                    <a:pt x="2423" y="3118"/>
                    <a:pt x="2512" y="2832"/>
                    <a:pt x="2486" y="2345"/>
                  </a:cubicBezTo>
                  <a:cubicBezTo>
                    <a:pt x="2430" y="1276"/>
                    <a:pt x="1630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4986026" y="2225255"/>
              <a:ext cx="433175" cy="789057"/>
            </a:xfrm>
            <a:custGeom>
              <a:avLst/>
              <a:gdLst/>
              <a:ahLst/>
              <a:cxnLst/>
              <a:rect l="l" t="t" r="r" b="b"/>
              <a:pathLst>
                <a:path w="24418" h="44479" extrusionOk="0">
                  <a:moveTo>
                    <a:pt x="18519" y="0"/>
                  </a:moveTo>
                  <a:cubicBezTo>
                    <a:pt x="17170" y="0"/>
                    <a:pt x="15654" y="615"/>
                    <a:pt x="14137" y="2105"/>
                  </a:cubicBezTo>
                  <a:cubicBezTo>
                    <a:pt x="7679" y="8445"/>
                    <a:pt x="1" y="21450"/>
                    <a:pt x="1" y="24502"/>
                  </a:cubicBezTo>
                  <a:cubicBezTo>
                    <a:pt x="1" y="28666"/>
                    <a:pt x="13722" y="44479"/>
                    <a:pt x="16590" y="44479"/>
                  </a:cubicBezTo>
                  <a:cubicBezTo>
                    <a:pt x="16602" y="44479"/>
                    <a:pt x="16614" y="44478"/>
                    <a:pt x="16626" y="44478"/>
                  </a:cubicBezTo>
                  <a:cubicBezTo>
                    <a:pt x="19414" y="44346"/>
                    <a:pt x="21079" y="40034"/>
                    <a:pt x="20114" y="37942"/>
                  </a:cubicBezTo>
                  <a:cubicBezTo>
                    <a:pt x="19148" y="35851"/>
                    <a:pt x="11438" y="25252"/>
                    <a:pt x="11483" y="24158"/>
                  </a:cubicBezTo>
                  <a:cubicBezTo>
                    <a:pt x="11549" y="22566"/>
                    <a:pt x="19312" y="15477"/>
                    <a:pt x="22731" y="7911"/>
                  </a:cubicBezTo>
                  <a:cubicBezTo>
                    <a:pt x="24418" y="4179"/>
                    <a:pt x="22036" y="0"/>
                    <a:pt x="18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4966814" y="2216917"/>
              <a:ext cx="464894" cy="615933"/>
            </a:xfrm>
            <a:custGeom>
              <a:avLst/>
              <a:gdLst/>
              <a:ahLst/>
              <a:cxnLst/>
              <a:rect l="l" t="t" r="r" b="b"/>
              <a:pathLst>
                <a:path w="26206" h="34720" extrusionOk="0">
                  <a:moveTo>
                    <a:pt x="19520" y="0"/>
                  </a:moveTo>
                  <a:cubicBezTo>
                    <a:pt x="18442" y="0"/>
                    <a:pt x="17329" y="350"/>
                    <a:pt x="16315" y="1131"/>
                  </a:cubicBezTo>
                  <a:cubicBezTo>
                    <a:pt x="12771" y="3861"/>
                    <a:pt x="0" y="19886"/>
                    <a:pt x="737" y="25123"/>
                  </a:cubicBezTo>
                  <a:cubicBezTo>
                    <a:pt x="1297" y="29108"/>
                    <a:pt x="5259" y="34288"/>
                    <a:pt x="5907" y="34687"/>
                  </a:cubicBezTo>
                  <a:cubicBezTo>
                    <a:pt x="5942" y="34709"/>
                    <a:pt x="6001" y="34719"/>
                    <a:pt x="6082" y="34719"/>
                  </a:cubicBezTo>
                  <a:cubicBezTo>
                    <a:pt x="7499" y="34719"/>
                    <a:pt x="15525" y="31531"/>
                    <a:pt x="15126" y="28648"/>
                  </a:cubicBezTo>
                  <a:cubicBezTo>
                    <a:pt x="15052" y="28116"/>
                    <a:pt x="12907" y="25319"/>
                    <a:pt x="12807" y="24820"/>
                  </a:cubicBezTo>
                  <a:cubicBezTo>
                    <a:pt x="12708" y="24323"/>
                    <a:pt x="21970" y="14371"/>
                    <a:pt x="24368" y="8349"/>
                  </a:cubicBezTo>
                  <a:cubicBezTo>
                    <a:pt x="26206" y="3737"/>
                    <a:pt x="23046" y="0"/>
                    <a:pt x="19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5020921" y="2672782"/>
              <a:ext cx="261789" cy="216073"/>
            </a:xfrm>
            <a:custGeom>
              <a:avLst/>
              <a:gdLst/>
              <a:ahLst/>
              <a:cxnLst/>
              <a:rect l="l" t="t" r="r" b="b"/>
              <a:pathLst>
                <a:path w="14757" h="12180" extrusionOk="0">
                  <a:moveTo>
                    <a:pt x="11064" y="0"/>
                  </a:moveTo>
                  <a:cubicBezTo>
                    <a:pt x="11047" y="0"/>
                    <a:pt x="11034" y="6"/>
                    <a:pt x="11025" y="17"/>
                  </a:cubicBezTo>
                  <a:cubicBezTo>
                    <a:pt x="10303" y="933"/>
                    <a:pt x="4715" y="5739"/>
                    <a:pt x="863" y="6971"/>
                  </a:cubicBezTo>
                  <a:cubicBezTo>
                    <a:pt x="0" y="7247"/>
                    <a:pt x="3465" y="11911"/>
                    <a:pt x="4090" y="12151"/>
                  </a:cubicBezTo>
                  <a:cubicBezTo>
                    <a:pt x="4138" y="12170"/>
                    <a:pt x="4220" y="12180"/>
                    <a:pt x="4333" y="12180"/>
                  </a:cubicBezTo>
                  <a:cubicBezTo>
                    <a:pt x="5702" y="12180"/>
                    <a:pt x="11555" y="10715"/>
                    <a:pt x="14347" y="4977"/>
                  </a:cubicBezTo>
                  <a:cubicBezTo>
                    <a:pt x="14756" y="4135"/>
                    <a:pt x="11520" y="0"/>
                    <a:pt x="1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5352357" y="2887826"/>
              <a:ext cx="99326" cy="49991"/>
            </a:xfrm>
            <a:custGeom>
              <a:avLst/>
              <a:gdLst/>
              <a:ahLst/>
              <a:cxnLst/>
              <a:rect l="l" t="t" r="r" b="b"/>
              <a:pathLst>
                <a:path w="5599" h="2818" extrusionOk="0">
                  <a:moveTo>
                    <a:pt x="4946" y="1"/>
                  </a:moveTo>
                  <a:cubicBezTo>
                    <a:pt x="4776" y="1"/>
                    <a:pt x="4553" y="73"/>
                    <a:pt x="4267" y="245"/>
                  </a:cubicBezTo>
                  <a:cubicBezTo>
                    <a:pt x="2881" y="1081"/>
                    <a:pt x="0" y="1291"/>
                    <a:pt x="0" y="1291"/>
                  </a:cubicBezTo>
                  <a:lnTo>
                    <a:pt x="2384" y="2818"/>
                  </a:lnTo>
                  <a:cubicBezTo>
                    <a:pt x="2384" y="2818"/>
                    <a:pt x="3927" y="2663"/>
                    <a:pt x="4962" y="1577"/>
                  </a:cubicBezTo>
                  <a:cubicBezTo>
                    <a:pt x="5448" y="1068"/>
                    <a:pt x="5598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5242209" y="2893415"/>
              <a:ext cx="262233" cy="149087"/>
            </a:xfrm>
            <a:custGeom>
              <a:avLst/>
              <a:gdLst/>
              <a:ahLst/>
              <a:cxnLst/>
              <a:rect l="l" t="t" r="r" b="b"/>
              <a:pathLst>
                <a:path w="14782" h="8404" extrusionOk="0">
                  <a:moveTo>
                    <a:pt x="5533" y="1"/>
                  </a:moveTo>
                  <a:lnTo>
                    <a:pt x="1" y="5681"/>
                  </a:lnTo>
                  <a:cubicBezTo>
                    <a:pt x="244" y="6145"/>
                    <a:pt x="1012" y="7650"/>
                    <a:pt x="2738" y="8173"/>
                  </a:cubicBezTo>
                  <a:cubicBezTo>
                    <a:pt x="3286" y="8339"/>
                    <a:pt x="3780" y="8404"/>
                    <a:pt x="4238" y="8404"/>
                  </a:cubicBezTo>
                  <a:cubicBezTo>
                    <a:pt x="5391" y="8404"/>
                    <a:pt x="6315" y="7994"/>
                    <a:pt x="7281" y="7745"/>
                  </a:cubicBezTo>
                  <a:cubicBezTo>
                    <a:pt x="7765" y="7620"/>
                    <a:pt x="8181" y="7570"/>
                    <a:pt x="8553" y="7570"/>
                  </a:cubicBezTo>
                  <a:cubicBezTo>
                    <a:pt x="9913" y="7570"/>
                    <a:pt x="10687" y="8243"/>
                    <a:pt x="12112" y="8394"/>
                  </a:cubicBezTo>
                  <a:cubicBezTo>
                    <a:pt x="12163" y="8400"/>
                    <a:pt x="12214" y="8403"/>
                    <a:pt x="12264" y="8403"/>
                  </a:cubicBezTo>
                  <a:cubicBezTo>
                    <a:pt x="12759" y="8403"/>
                    <a:pt x="13214" y="8147"/>
                    <a:pt x="13602" y="7753"/>
                  </a:cubicBezTo>
                  <a:cubicBezTo>
                    <a:pt x="13654" y="7705"/>
                    <a:pt x="13704" y="7653"/>
                    <a:pt x="13748" y="7598"/>
                  </a:cubicBezTo>
                  <a:cubicBezTo>
                    <a:pt x="13962" y="7352"/>
                    <a:pt x="14142" y="7078"/>
                    <a:pt x="14287" y="6786"/>
                  </a:cubicBezTo>
                  <a:cubicBezTo>
                    <a:pt x="14323" y="6731"/>
                    <a:pt x="14352" y="6671"/>
                    <a:pt x="14375" y="6610"/>
                  </a:cubicBezTo>
                  <a:cubicBezTo>
                    <a:pt x="14531" y="6277"/>
                    <a:pt x="14641" y="5931"/>
                    <a:pt x="14693" y="5606"/>
                  </a:cubicBezTo>
                  <a:cubicBezTo>
                    <a:pt x="14707" y="5525"/>
                    <a:pt x="14722" y="5452"/>
                    <a:pt x="14730" y="5377"/>
                  </a:cubicBezTo>
                  <a:cubicBezTo>
                    <a:pt x="14782" y="4825"/>
                    <a:pt x="14679" y="4361"/>
                    <a:pt x="14354" y="4146"/>
                  </a:cubicBezTo>
                  <a:cubicBezTo>
                    <a:pt x="12289" y="2797"/>
                    <a:pt x="7775" y="2406"/>
                    <a:pt x="5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5393957" y="2995739"/>
              <a:ext cx="92159" cy="35232"/>
            </a:xfrm>
            <a:custGeom>
              <a:avLst/>
              <a:gdLst/>
              <a:ahLst/>
              <a:cxnLst/>
              <a:rect l="l" t="t" r="r" b="b"/>
              <a:pathLst>
                <a:path w="5195" h="1986" extrusionOk="0">
                  <a:moveTo>
                    <a:pt x="136" y="1"/>
                  </a:moveTo>
                  <a:cubicBezTo>
                    <a:pt x="30" y="1"/>
                    <a:pt x="0" y="172"/>
                    <a:pt x="106" y="201"/>
                  </a:cubicBezTo>
                  <a:cubicBezTo>
                    <a:pt x="1840" y="635"/>
                    <a:pt x="3461" y="1182"/>
                    <a:pt x="5048" y="1985"/>
                  </a:cubicBezTo>
                  <a:cubicBezTo>
                    <a:pt x="5100" y="1937"/>
                    <a:pt x="5150" y="1886"/>
                    <a:pt x="5194" y="1831"/>
                  </a:cubicBezTo>
                  <a:cubicBezTo>
                    <a:pt x="3661" y="856"/>
                    <a:pt x="1949" y="199"/>
                    <a:pt x="150" y="2"/>
                  </a:cubicBezTo>
                  <a:cubicBezTo>
                    <a:pt x="146" y="1"/>
                    <a:pt x="141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5403360" y="2977147"/>
              <a:ext cx="93880" cy="36669"/>
            </a:xfrm>
            <a:custGeom>
              <a:avLst/>
              <a:gdLst/>
              <a:ahLst/>
              <a:cxnLst/>
              <a:rect l="l" t="t" r="r" b="b"/>
              <a:pathLst>
                <a:path w="5292" h="2067" extrusionOk="0">
                  <a:moveTo>
                    <a:pt x="131" y="1"/>
                  </a:moveTo>
                  <a:cubicBezTo>
                    <a:pt x="30" y="1"/>
                    <a:pt x="0" y="171"/>
                    <a:pt x="107" y="193"/>
                  </a:cubicBezTo>
                  <a:cubicBezTo>
                    <a:pt x="1900" y="651"/>
                    <a:pt x="3565" y="1218"/>
                    <a:pt x="5203" y="2066"/>
                  </a:cubicBezTo>
                  <a:cubicBezTo>
                    <a:pt x="5239" y="2010"/>
                    <a:pt x="5268" y="1951"/>
                    <a:pt x="5291" y="1890"/>
                  </a:cubicBezTo>
                  <a:cubicBezTo>
                    <a:pt x="3737" y="886"/>
                    <a:pt x="1987" y="208"/>
                    <a:pt x="144" y="2"/>
                  </a:cubicBezTo>
                  <a:cubicBezTo>
                    <a:pt x="139" y="1"/>
                    <a:pt x="135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5415139" y="2958556"/>
              <a:ext cx="88381" cy="34327"/>
            </a:xfrm>
            <a:custGeom>
              <a:avLst/>
              <a:gdLst/>
              <a:ahLst/>
              <a:cxnLst/>
              <a:rect l="l" t="t" r="r" b="b"/>
              <a:pathLst>
                <a:path w="4982" h="1935" extrusionOk="0">
                  <a:moveTo>
                    <a:pt x="138" y="1"/>
                  </a:moveTo>
                  <a:cubicBezTo>
                    <a:pt x="29" y="1"/>
                    <a:pt x="1" y="173"/>
                    <a:pt x="114" y="194"/>
                  </a:cubicBezTo>
                  <a:cubicBezTo>
                    <a:pt x="1804" y="622"/>
                    <a:pt x="3396" y="1160"/>
                    <a:pt x="4945" y="1934"/>
                  </a:cubicBezTo>
                  <a:cubicBezTo>
                    <a:pt x="4959" y="1853"/>
                    <a:pt x="4974" y="1780"/>
                    <a:pt x="4982" y="1705"/>
                  </a:cubicBezTo>
                  <a:cubicBezTo>
                    <a:pt x="3507" y="798"/>
                    <a:pt x="1869" y="194"/>
                    <a:pt x="151" y="2"/>
                  </a:cubicBezTo>
                  <a:cubicBezTo>
                    <a:pt x="147" y="1"/>
                    <a:pt x="142" y="1"/>
                    <a:pt x="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5341749" y="2188143"/>
              <a:ext cx="196896" cy="216251"/>
            </a:xfrm>
            <a:custGeom>
              <a:avLst/>
              <a:gdLst/>
              <a:ahLst/>
              <a:cxnLst/>
              <a:rect l="l" t="t" r="r" b="b"/>
              <a:pathLst>
                <a:path w="11099" h="12190" extrusionOk="0">
                  <a:moveTo>
                    <a:pt x="2074" y="1"/>
                  </a:moveTo>
                  <a:cubicBezTo>
                    <a:pt x="2074" y="1"/>
                    <a:pt x="20" y="2116"/>
                    <a:pt x="13" y="3185"/>
                  </a:cubicBezTo>
                  <a:cubicBezTo>
                    <a:pt x="0" y="5245"/>
                    <a:pt x="7665" y="12190"/>
                    <a:pt x="7665" y="12190"/>
                  </a:cubicBezTo>
                  <a:cubicBezTo>
                    <a:pt x="7665" y="12190"/>
                    <a:pt x="8741" y="8195"/>
                    <a:pt x="11097" y="6666"/>
                  </a:cubicBezTo>
                  <a:cubicBezTo>
                    <a:pt x="11098" y="6666"/>
                    <a:pt x="8190" y="6494"/>
                    <a:pt x="2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5528302" y="2188143"/>
              <a:ext cx="76796" cy="187920"/>
            </a:xfrm>
            <a:custGeom>
              <a:avLst/>
              <a:gdLst/>
              <a:ahLst/>
              <a:cxnLst/>
              <a:rect l="l" t="t" r="r" b="b"/>
              <a:pathLst>
                <a:path w="4329" h="10593" extrusionOk="0">
                  <a:moveTo>
                    <a:pt x="0" y="1"/>
                  </a:moveTo>
                  <a:cubicBezTo>
                    <a:pt x="0" y="1"/>
                    <a:pt x="1772" y="4737"/>
                    <a:pt x="582" y="6666"/>
                  </a:cubicBezTo>
                  <a:cubicBezTo>
                    <a:pt x="582" y="6666"/>
                    <a:pt x="3111" y="7856"/>
                    <a:pt x="4187" y="10592"/>
                  </a:cubicBezTo>
                  <a:cubicBezTo>
                    <a:pt x="4187" y="10592"/>
                    <a:pt x="4328" y="4891"/>
                    <a:pt x="3296" y="2572"/>
                  </a:cubicBezTo>
                  <a:cubicBezTo>
                    <a:pt x="2759" y="13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5357289" y="2577146"/>
              <a:ext cx="254551" cy="58577"/>
            </a:xfrm>
            <a:custGeom>
              <a:avLst/>
              <a:gdLst/>
              <a:ahLst/>
              <a:cxnLst/>
              <a:rect l="l" t="t" r="r" b="b"/>
              <a:pathLst>
                <a:path w="14349" h="3302" extrusionOk="0">
                  <a:moveTo>
                    <a:pt x="14227" y="0"/>
                  </a:moveTo>
                  <a:cubicBezTo>
                    <a:pt x="14214" y="0"/>
                    <a:pt x="14202" y="4"/>
                    <a:pt x="14189" y="11"/>
                  </a:cubicBezTo>
                  <a:cubicBezTo>
                    <a:pt x="11587" y="1593"/>
                    <a:pt x="8628" y="2705"/>
                    <a:pt x="5680" y="2705"/>
                  </a:cubicBezTo>
                  <a:cubicBezTo>
                    <a:pt x="3834" y="2705"/>
                    <a:pt x="1991" y="2269"/>
                    <a:pt x="243" y="1238"/>
                  </a:cubicBezTo>
                  <a:cubicBezTo>
                    <a:pt x="220" y="1224"/>
                    <a:pt x="197" y="1218"/>
                    <a:pt x="176" y="1218"/>
                  </a:cubicBezTo>
                  <a:cubicBezTo>
                    <a:pt x="66" y="1218"/>
                    <a:pt x="0" y="1382"/>
                    <a:pt x="112" y="1462"/>
                  </a:cubicBezTo>
                  <a:cubicBezTo>
                    <a:pt x="1914" y="2745"/>
                    <a:pt x="3888" y="3301"/>
                    <a:pt x="5873" y="3301"/>
                  </a:cubicBezTo>
                  <a:cubicBezTo>
                    <a:pt x="8838" y="3301"/>
                    <a:pt x="11825" y="2058"/>
                    <a:pt x="14288" y="136"/>
                  </a:cubicBezTo>
                  <a:cubicBezTo>
                    <a:pt x="14348" y="90"/>
                    <a:pt x="14292" y="0"/>
                    <a:pt x="14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5605844" y="2575390"/>
              <a:ext cx="45485" cy="22228"/>
            </a:xfrm>
            <a:custGeom>
              <a:avLst/>
              <a:gdLst/>
              <a:ahLst/>
              <a:cxnLst/>
              <a:rect l="l" t="t" r="r" b="b"/>
              <a:pathLst>
                <a:path w="2564" h="1253" extrusionOk="0">
                  <a:moveTo>
                    <a:pt x="2254" y="1"/>
                  </a:moveTo>
                  <a:cubicBezTo>
                    <a:pt x="2240" y="1"/>
                    <a:pt x="2225" y="2"/>
                    <a:pt x="2209" y="5"/>
                  </a:cubicBezTo>
                  <a:cubicBezTo>
                    <a:pt x="1404" y="156"/>
                    <a:pt x="683" y="525"/>
                    <a:pt x="79" y="1073"/>
                  </a:cubicBezTo>
                  <a:cubicBezTo>
                    <a:pt x="1" y="1143"/>
                    <a:pt x="72" y="1252"/>
                    <a:pt x="159" y="1252"/>
                  </a:cubicBezTo>
                  <a:cubicBezTo>
                    <a:pt x="176" y="1252"/>
                    <a:pt x="192" y="1249"/>
                    <a:pt x="208" y="1240"/>
                  </a:cubicBezTo>
                  <a:cubicBezTo>
                    <a:pt x="886" y="890"/>
                    <a:pt x="1588" y="619"/>
                    <a:pt x="2319" y="406"/>
                  </a:cubicBezTo>
                  <a:cubicBezTo>
                    <a:pt x="2564" y="334"/>
                    <a:pt x="2480" y="1"/>
                    <a:pt x="2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5228053" y="2462013"/>
              <a:ext cx="133902" cy="150488"/>
            </a:xfrm>
            <a:custGeom>
              <a:avLst/>
              <a:gdLst/>
              <a:ahLst/>
              <a:cxnLst/>
              <a:rect l="l" t="t" r="r" b="b"/>
              <a:pathLst>
                <a:path w="7548" h="8483" extrusionOk="0">
                  <a:moveTo>
                    <a:pt x="7476" y="0"/>
                  </a:moveTo>
                  <a:cubicBezTo>
                    <a:pt x="7464" y="0"/>
                    <a:pt x="7446" y="7"/>
                    <a:pt x="7422" y="24"/>
                  </a:cubicBezTo>
                  <a:cubicBezTo>
                    <a:pt x="4468" y="2086"/>
                    <a:pt x="2035" y="5259"/>
                    <a:pt x="71" y="8251"/>
                  </a:cubicBezTo>
                  <a:cubicBezTo>
                    <a:pt x="1" y="8358"/>
                    <a:pt x="106" y="8482"/>
                    <a:pt x="212" y="8482"/>
                  </a:cubicBezTo>
                  <a:cubicBezTo>
                    <a:pt x="247" y="8482"/>
                    <a:pt x="282" y="8469"/>
                    <a:pt x="311" y="8436"/>
                  </a:cubicBezTo>
                  <a:cubicBezTo>
                    <a:pt x="2746" y="5677"/>
                    <a:pt x="4725" y="2948"/>
                    <a:pt x="7340" y="346"/>
                  </a:cubicBezTo>
                  <a:cubicBezTo>
                    <a:pt x="7451" y="236"/>
                    <a:pt x="7548" y="0"/>
                    <a:pt x="7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5339815" y="2193483"/>
              <a:ext cx="269737" cy="214956"/>
            </a:xfrm>
            <a:custGeom>
              <a:avLst/>
              <a:gdLst/>
              <a:ahLst/>
              <a:cxnLst/>
              <a:rect l="l" t="t" r="r" b="b"/>
              <a:pathLst>
                <a:path w="15205" h="12117" extrusionOk="0">
                  <a:moveTo>
                    <a:pt x="11332" y="1"/>
                  </a:moveTo>
                  <a:cubicBezTo>
                    <a:pt x="11254" y="1"/>
                    <a:pt x="11235" y="120"/>
                    <a:pt x="11316" y="154"/>
                  </a:cubicBezTo>
                  <a:cubicBezTo>
                    <a:pt x="14593" y="1499"/>
                    <a:pt x="14364" y="6011"/>
                    <a:pt x="14637" y="9230"/>
                  </a:cubicBezTo>
                  <a:cubicBezTo>
                    <a:pt x="13849" y="7759"/>
                    <a:pt x="11390" y="6363"/>
                    <a:pt x="11213" y="6363"/>
                  </a:cubicBezTo>
                  <a:cubicBezTo>
                    <a:pt x="11210" y="6363"/>
                    <a:pt x="11208" y="6364"/>
                    <a:pt x="11206" y="6365"/>
                  </a:cubicBezTo>
                  <a:cubicBezTo>
                    <a:pt x="11173" y="6384"/>
                    <a:pt x="8691" y="9230"/>
                    <a:pt x="7744" y="11481"/>
                  </a:cubicBezTo>
                  <a:cubicBezTo>
                    <a:pt x="6027" y="10146"/>
                    <a:pt x="4436" y="8662"/>
                    <a:pt x="3036" y="6993"/>
                  </a:cubicBezTo>
                  <a:cubicBezTo>
                    <a:pt x="2341" y="6162"/>
                    <a:pt x="1573" y="5286"/>
                    <a:pt x="1047" y="4333"/>
                  </a:cubicBezTo>
                  <a:cubicBezTo>
                    <a:pt x="1" y="2435"/>
                    <a:pt x="876" y="1789"/>
                    <a:pt x="1607" y="260"/>
                  </a:cubicBezTo>
                  <a:cubicBezTo>
                    <a:pt x="1639" y="193"/>
                    <a:pt x="1585" y="134"/>
                    <a:pt x="1531" y="134"/>
                  </a:cubicBezTo>
                  <a:cubicBezTo>
                    <a:pt x="1506" y="134"/>
                    <a:pt x="1481" y="146"/>
                    <a:pt x="1464" y="174"/>
                  </a:cubicBezTo>
                  <a:cubicBezTo>
                    <a:pt x="979" y="986"/>
                    <a:pt x="201" y="1755"/>
                    <a:pt x="128" y="2744"/>
                  </a:cubicBezTo>
                  <a:cubicBezTo>
                    <a:pt x="50" y="3805"/>
                    <a:pt x="794" y="4719"/>
                    <a:pt x="1372" y="5527"/>
                  </a:cubicBezTo>
                  <a:cubicBezTo>
                    <a:pt x="3138" y="7999"/>
                    <a:pt x="5274" y="10156"/>
                    <a:pt x="7668" y="12021"/>
                  </a:cubicBezTo>
                  <a:cubicBezTo>
                    <a:pt x="7723" y="12064"/>
                    <a:pt x="7781" y="12082"/>
                    <a:pt x="7833" y="12082"/>
                  </a:cubicBezTo>
                  <a:cubicBezTo>
                    <a:pt x="7843" y="12082"/>
                    <a:pt x="7853" y="12081"/>
                    <a:pt x="7863" y="12080"/>
                  </a:cubicBezTo>
                  <a:cubicBezTo>
                    <a:pt x="7902" y="12103"/>
                    <a:pt x="7946" y="12116"/>
                    <a:pt x="7987" y="12116"/>
                  </a:cubicBezTo>
                  <a:cubicBezTo>
                    <a:pt x="8059" y="12116"/>
                    <a:pt x="8123" y="12077"/>
                    <a:pt x="8138" y="11980"/>
                  </a:cubicBezTo>
                  <a:cubicBezTo>
                    <a:pt x="8309" y="10887"/>
                    <a:pt x="10611" y="7525"/>
                    <a:pt x="11284" y="6783"/>
                  </a:cubicBezTo>
                  <a:cubicBezTo>
                    <a:pt x="12911" y="7438"/>
                    <a:pt x="13869" y="8873"/>
                    <a:pt x="14819" y="10448"/>
                  </a:cubicBezTo>
                  <a:cubicBezTo>
                    <a:pt x="14858" y="10513"/>
                    <a:pt x="14904" y="10542"/>
                    <a:pt x="14944" y="10542"/>
                  </a:cubicBezTo>
                  <a:cubicBezTo>
                    <a:pt x="15011" y="10542"/>
                    <a:pt x="15062" y="10464"/>
                    <a:pt x="15046" y="10336"/>
                  </a:cubicBezTo>
                  <a:cubicBezTo>
                    <a:pt x="15023" y="10153"/>
                    <a:pt x="15204" y="1077"/>
                    <a:pt x="11358" y="4"/>
                  </a:cubicBezTo>
                  <a:cubicBezTo>
                    <a:pt x="11349" y="2"/>
                    <a:pt x="11340" y="1"/>
                    <a:pt x="11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5648154" y="2287008"/>
              <a:ext cx="63527" cy="83644"/>
            </a:xfrm>
            <a:custGeom>
              <a:avLst/>
              <a:gdLst/>
              <a:ahLst/>
              <a:cxnLst/>
              <a:rect l="l" t="t" r="r" b="b"/>
              <a:pathLst>
                <a:path w="3581" h="4715" extrusionOk="0">
                  <a:moveTo>
                    <a:pt x="82" y="0"/>
                  </a:moveTo>
                  <a:cubicBezTo>
                    <a:pt x="41" y="0"/>
                    <a:pt x="0" y="50"/>
                    <a:pt x="26" y="93"/>
                  </a:cubicBezTo>
                  <a:cubicBezTo>
                    <a:pt x="1004" y="1761"/>
                    <a:pt x="2119" y="3359"/>
                    <a:pt x="3510" y="4705"/>
                  </a:cubicBezTo>
                  <a:cubicBezTo>
                    <a:pt x="3517" y="4712"/>
                    <a:pt x="3525" y="4715"/>
                    <a:pt x="3533" y="4715"/>
                  </a:cubicBezTo>
                  <a:cubicBezTo>
                    <a:pt x="3557" y="4715"/>
                    <a:pt x="3580" y="4689"/>
                    <a:pt x="3564" y="4663"/>
                  </a:cubicBezTo>
                  <a:cubicBezTo>
                    <a:pt x="2555" y="3021"/>
                    <a:pt x="1342" y="1511"/>
                    <a:pt x="121" y="20"/>
                  </a:cubicBezTo>
                  <a:cubicBezTo>
                    <a:pt x="110" y="6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5681842" y="2506026"/>
              <a:ext cx="64911" cy="209385"/>
            </a:xfrm>
            <a:custGeom>
              <a:avLst/>
              <a:gdLst/>
              <a:ahLst/>
              <a:cxnLst/>
              <a:rect l="l" t="t" r="r" b="b"/>
              <a:pathLst>
                <a:path w="3659" h="11803" extrusionOk="0">
                  <a:moveTo>
                    <a:pt x="3628" y="1"/>
                  </a:moveTo>
                  <a:cubicBezTo>
                    <a:pt x="3624" y="1"/>
                    <a:pt x="3619" y="7"/>
                    <a:pt x="3613" y="20"/>
                  </a:cubicBezTo>
                  <a:cubicBezTo>
                    <a:pt x="3017" y="1383"/>
                    <a:pt x="1893" y="3697"/>
                    <a:pt x="233" y="4520"/>
                  </a:cubicBezTo>
                  <a:cubicBezTo>
                    <a:pt x="148" y="4561"/>
                    <a:pt x="127" y="4633"/>
                    <a:pt x="139" y="4705"/>
                  </a:cubicBezTo>
                  <a:cubicBezTo>
                    <a:pt x="135" y="4719"/>
                    <a:pt x="123" y="4725"/>
                    <a:pt x="122" y="4741"/>
                  </a:cubicBezTo>
                  <a:cubicBezTo>
                    <a:pt x="0" y="5976"/>
                    <a:pt x="104" y="7246"/>
                    <a:pt x="128" y="8488"/>
                  </a:cubicBezTo>
                  <a:cubicBezTo>
                    <a:pt x="151" y="9568"/>
                    <a:pt x="106" y="10661"/>
                    <a:pt x="284" y="11728"/>
                  </a:cubicBezTo>
                  <a:cubicBezTo>
                    <a:pt x="292" y="11777"/>
                    <a:pt x="339" y="11802"/>
                    <a:pt x="385" y="11802"/>
                  </a:cubicBezTo>
                  <a:cubicBezTo>
                    <a:pt x="431" y="11802"/>
                    <a:pt x="477" y="11778"/>
                    <a:pt x="483" y="11728"/>
                  </a:cubicBezTo>
                  <a:cubicBezTo>
                    <a:pt x="631" y="10659"/>
                    <a:pt x="558" y="9566"/>
                    <a:pt x="548" y="8488"/>
                  </a:cubicBezTo>
                  <a:cubicBezTo>
                    <a:pt x="539" y="7280"/>
                    <a:pt x="599" y="6048"/>
                    <a:pt x="461" y="4847"/>
                  </a:cubicBezTo>
                  <a:cubicBezTo>
                    <a:pt x="466" y="4843"/>
                    <a:pt x="473" y="4839"/>
                    <a:pt x="478" y="4836"/>
                  </a:cubicBezTo>
                  <a:cubicBezTo>
                    <a:pt x="2312" y="3631"/>
                    <a:pt x="2994" y="2099"/>
                    <a:pt x="3635" y="211"/>
                  </a:cubicBezTo>
                  <a:cubicBezTo>
                    <a:pt x="3659" y="139"/>
                    <a:pt x="3651" y="1"/>
                    <a:pt x="3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5238661" y="2692349"/>
              <a:ext cx="47579" cy="89569"/>
            </a:xfrm>
            <a:custGeom>
              <a:avLst/>
              <a:gdLst/>
              <a:ahLst/>
              <a:cxnLst/>
              <a:rect l="l" t="t" r="r" b="b"/>
              <a:pathLst>
                <a:path w="2682" h="5049" extrusionOk="0">
                  <a:moveTo>
                    <a:pt x="68" y="0"/>
                  </a:moveTo>
                  <a:cubicBezTo>
                    <a:pt x="33" y="0"/>
                    <a:pt x="1" y="32"/>
                    <a:pt x="24" y="71"/>
                  </a:cubicBezTo>
                  <a:cubicBezTo>
                    <a:pt x="451" y="769"/>
                    <a:pt x="961" y="1382"/>
                    <a:pt x="1463" y="2028"/>
                  </a:cubicBezTo>
                  <a:cubicBezTo>
                    <a:pt x="1941" y="2642"/>
                    <a:pt x="2167" y="2948"/>
                    <a:pt x="1996" y="3736"/>
                  </a:cubicBezTo>
                  <a:cubicBezTo>
                    <a:pt x="1906" y="4154"/>
                    <a:pt x="1732" y="4536"/>
                    <a:pt x="1620" y="4948"/>
                  </a:cubicBezTo>
                  <a:cubicBezTo>
                    <a:pt x="1606" y="4998"/>
                    <a:pt x="1654" y="5048"/>
                    <a:pt x="1700" y="5048"/>
                  </a:cubicBezTo>
                  <a:cubicBezTo>
                    <a:pt x="1718" y="5048"/>
                    <a:pt x="1736" y="5041"/>
                    <a:pt x="1750" y="5023"/>
                  </a:cubicBezTo>
                  <a:cubicBezTo>
                    <a:pt x="2173" y="4488"/>
                    <a:pt x="2682" y="3486"/>
                    <a:pt x="2501" y="2780"/>
                  </a:cubicBezTo>
                  <a:cubicBezTo>
                    <a:pt x="2388" y="2339"/>
                    <a:pt x="1933" y="1916"/>
                    <a:pt x="1651" y="1582"/>
                  </a:cubicBezTo>
                  <a:cubicBezTo>
                    <a:pt x="1166" y="1009"/>
                    <a:pt x="685" y="483"/>
                    <a:pt x="101" y="12"/>
                  </a:cubicBezTo>
                  <a:cubicBezTo>
                    <a:pt x="91" y="4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5049340" y="2701947"/>
              <a:ext cx="154036" cy="93543"/>
            </a:xfrm>
            <a:custGeom>
              <a:avLst/>
              <a:gdLst/>
              <a:ahLst/>
              <a:cxnLst/>
              <a:rect l="l" t="t" r="r" b="b"/>
              <a:pathLst>
                <a:path w="8683" h="5273" extrusionOk="0">
                  <a:moveTo>
                    <a:pt x="8519" y="1"/>
                  </a:moveTo>
                  <a:cubicBezTo>
                    <a:pt x="8490" y="1"/>
                    <a:pt x="8461" y="13"/>
                    <a:pt x="8435" y="41"/>
                  </a:cubicBezTo>
                  <a:cubicBezTo>
                    <a:pt x="6075" y="2709"/>
                    <a:pt x="3380" y="4041"/>
                    <a:pt x="47" y="5193"/>
                  </a:cubicBezTo>
                  <a:cubicBezTo>
                    <a:pt x="1" y="5207"/>
                    <a:pt x="16" y="5272"/>
                    <a:pt x="58" y="5272"/>
                  </a:cubicBezTo>
                  <a:cubicBezTo>
                    <a:pt x="61" y="5272"/>
                    <a:pt x="64" y="5272"/>
                    <a:pt x="68" y="5271"/>
                  </a:cubicBezTo>
                  <a:cubicBezTo>
                    <a:pt x="3310" y="4754"/>
                    <a:pt x="7020" y="3260"/>
                    <a:pt x="8634" y="194"/>
                  </a:cubicBezTo>
                  <a:cubicBezTo>
                    <a:pt x="8683" y="105"/>
                    <a:pt x="8604" y="1"/>
                    <a:pt x="8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5202011" y="2689156"/>
              <a:ext cx="8196" cy="6351"/>
            </a:xfrm>
            <a:custGeom>
              <a:avLst/>
              <a:gdLst/>
              <a:ahLst/>
              <a:cxnLst/>
              <a:rect l="l" t="t" r="r" b="b"/>
              <a:pathLst>
                <a:path w="462" h="358" extrusionOk="0">
                  <a:moveTo>
                    <a:pt x="231" y="1"/>
                  </a:moveTo>
                  <a:cubicBezTo>
                    <a:pt x="1" y="1"/>
                    <a:pt x="1" y="358"/>
                    <a:pt x="231" y="358"/>
                  </a:cubicBezTo>
                  <a:cubicBezTo>
                    <a:pt x="461" y="358"/>
                    <a:pt x="461" y="1"/>
                    <a:pt x="23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5695892" y="2563468"/>
              <a:ext cx="58932" cy="31879"/>
            </a:xfrm>
            <a:custGeom>
              <a:avLst/>
              <a:gdLst/>
              <a:ahLst/>
              <a:cxnLst/>
              <a:rect l="l" t="t" r="r" b="b"/>
              <a:pathLst>
                <a:path w="3322" h="1797" extrusionOk="0">
                  <a:moveTo>
                    <a:pt x="3136" y="1"/>
                  </a:moveTo>
                  <a:cubicBezTo>
                    <a:pt x="3116" y="1"/>
                    <a:pt x="3096" y="6"/>
                    <a:pt x="3076" y="19"/>
                  </a:cubicBezTo>
                  <a:cubicBezTo>
                    <a:pt x="2095" y="644"/>
                    <a:pt x="1133" y="1183"/>
                    <a:pt x="72" y="1662"/>
                  </a:cubicBezTo>
                  <a:cubicBezTo>
                    <a:pt x="0" y="1695"/>
                    <a:pt x="42" y="1797"/>
                    <a:pt x="109" y="1797"/>
                  </a:cubicBezTo>
                  <a:cubicBezTo>
                    <a:pt x="115" y="1797"/>
                    <a:pt x="121" y="1796"/>
                    <a:pt x="127" y="1795"/>
                  </a:cubicBezTo>
                  <a:cubicBezTo>
                    <a:pt x="1228" y="1505"/>
                    <a:pt x="2350" y="944"/>
                    <a:pt x="3229" y="218"/>
                  </a:cubicBezTo>
                  <a:cubicBezTo>
                    <a:pt x="3322" y="143"/>
                    <a:pt x="3237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6861765" y="4559413"/>
              <a:ext cx="414939" cy="150613"/>
            </a:xfrm>
            <a:custGeom>
              <a:avLst/>
              <a:gdLst/>
              <a:ahLst/>
              <a:cxnLst/>
              <a:rect l="l" t="t" r="r" b="b"/>
              <a:pathLst>
                <a:path w="23390" h="8490" extrusionOk="0">
                  <a:moveTo>
                    <a:pt x="10496" y="1"/>
                  </a:moveTo>
                  <a:cubicBezTo>
                    <a:pt x="10496" y="1"/>
                    <a:pt x="0" y="3921"/>
                    <a:pt x="0" y="6706"/>
                  </a:cubicBezTo>
                  <a:cubicBezTo>
                    <a:pt x="0" y="8073"/>
                    <a:pt x="5176" y="8489"/>
                    <a:pt x="10560" y="8489"/>
                  </a:cubicBezTo>
                  <a:cubicBezTo>
                    <a:pt x="16153" y="8489"/>
                    <a:pt x="21971" y="8041"/>
                    <a:pt x="22450" y="7744"/>
                  </a:cubicBezTo>
                  <a:cubicBezTo>
                    <a:pt x="23389" y="7160"/>
                    <a:pt x="22450" y="1"/>
                    <a:pt x="2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6837319" y="4675220"/>
              <a:ext cx="448024" cy="54781"/>
            </a:xfrm>
            <a:custGeom>
              <a:avLst/>
              <a:gdLst/>
              <a:ahLst/>
              <a:cxnLst/>
              <a:rect l="l" t="t" r="r" b="b"/>
              <a:pathLst>
                <a:path w="25255" h="3088" extrusionOk="0">
                  <a:moveTo>
                    <a:pt x="1069" y="0"/>
                  </a:moveTo>
                  <a:cubicBezTo>
                    <a:pt x="402" y="0"/>
                    <a:pt x="1" y="1115"/>
                    <a:pt x="712" y="1417"/>
                  </a:cubicBezTo>
                  <a:cubicBezTo>
                    <a:pt x="4159" y="2880"/>
                    <a:pt x="7908" y="3005"/>
                    <a:pt x="11588" y="3069"/>
                  </a:cubicBezTo>
                  <a:cubicBezTo>
                    <a:pt x="12291" y="3081"/>
                    <a:pt x="12990" y="3088"/>
                    <a:pt x="13688" y="3088"/>
                  </a:cubicBezTo>
                  <a:cubicBezTo>
                    <a:pt x="17252" y="3088"/>
                    <a:pt x="20758" y="2910"/>
                    <a:pt x="24320" y="2366"/>
                  </a:cubicBezTo>
                  <a:cubicBezTo>
                    <a:pt x="25255" y="2223"/>
                    <a:pt x="24922" y="861"/>
                    <a:pt x="24043" y="861"/>
                  </a:cubicBezTo>
                  <a:cubicBezTo>
                    <a:pt x="23999" y="861"/>
                    <a:pt x="23954" y="865"/>
                    <a:pt x="23908" y="872"/>
                  </a:cubicBezTo>
                  <a:cubicBezTo>
                    <a:pt x="20534" y="1388"/>
                    <a:pt x="17214" y="1560"/>
                    <a:pt x="13839" y="1560"/>
                  </a:cubicBezTo>
                  <a:cubicBezTo>
                    <a:pt x="13208" y="1560"/>
                    <a:pt x="12575" y="1554"/>
                    <a:pt x="11940" y="1543"/>
                  </a:cubicBezTo>
                  <a:cubicBezTo>
                    <a:pt x="8306" y="1482"/>
                    <a:pt x="4751" y="1301"/>
                    <a:pt x="1292" y="41"/>
                  </a:cubicBezTo>
                  <a:cubicBezTo>
                    <a:pt x="1215" y="13"/>
                    <a:pt x="1141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7000705" y="4554180"/>
              <a:ext cx="69346" cy="49725"/>
            </a:xfrm>
            <a:custGeom>
              <a:avLst/>
              <a:gdLst/>
              <a:ahLst/>
              <a:cxnLst/>
              <a:rect l="l" t="t" r="r" b="b"/>
              <a:pathLst>
                <a:path w="3909" h="2803" extrusionOk="0">
                  <a:moveTo>
                    <a:pt x="1136" y="0"/>
                  </a:moveTo>
                  <a:cubicBezTo>
                    <a:pt x="788" y="0"/>
                    <a:pt x="451" y="113"/>
                    <a:pt x="157" y="382"/>
                  </a:cubicBezTo>
                  <a:cubicBezTo>
                    <a:pt x="0" y="525"/>
                    <a:pt x="44" y="802"/>
                    <a:pt x="224" y="903"/>
                  </a:cubicBezTo>
                  <a:cubicBezTo>
                    <a:pt x="687" y="1161"/>
                    <a:pt x="1225" y="1251"/>
                    <a:pt x="1674" y="1537"/>
                  </a:cubicBezTo>
                  <a:cubicBezTo>
                    <a:pt x="2121" y="1824"/>
                    <a:pt x="2361" y="2251"/>
                    <a:pt x="2711" y="2627"/>
                  </a:cubicBezTo>
                  <a:cubicBezTo>
                    <a:pt x="2826" y="2750"/>
                    <a:pt x="2974" y="2802"/>
                    <a:pt x="3124" y="2802"/>
                  </a:cubicBezTo>
                  <a:cubicBezTo>
                    <a:pt x="3511" y="2802"/>
                    <a:pt x="3909" y="2448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6971664" y="4569383"/>
              <a:ext cx="69363" cy="49707"/>
            </a:xfrm>
            <a:custGeom>
              <a:avLst/>
              <a:gdLst/>
              <a:ahLst/>
              <a:cxnLst/>
              <a:rect l="l" t="t" r="r" b="b"/>
              <a:pathLst>
                <a:path w="3910" h="2802" extrusionOk="0">
                  <a:moveTo>
                    <a:pt x="1136" y="0"/>
                  </a:moveTo>
                  <a:cubicBezTo>
                    <a:pt x="788" y="0"/>
                    <a:pt x="451" y="113"/>
                    <a:pt x="158" y="382"/>
                  </a:cubicBezTo>
                  <a:cubicBezTo>
                    <a:pt x="1" y="525"/>
                    <a:pt x="44" y="801"/>
                    <a:pt x="224" y="902"/>
                  </a:cubicBezTo>
                  <a:cubicBezTo>
                    <a:pt x="687" y="1159"/>
                    <a:pt x="1225" y="1251"/>
                    <a:pt x="1674" y="1537"/>
                  </a:cubicBezTo>
                  <a:cubicBezTo>
                    <a:pt x="2121" y="1824"/>
                    <a:pt x="2361" y="2249"/>
                    <a:pt x="2712" y="2626"/>
                  </a:cubicBezTo>
                  <a:cubicBezTo>
                    <a:pt x="2826" y="2749"/>
                    <a:pt x="2974" y="2802"/>
                    <a:pt x="3124" y="2802"/>
                  </a:cubicBezTo>
                  <a:cubicBezTo>
                    <a:pt x="3512" y="2802"/>
                    <a:pt x="3910" y="2447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6942624" y="4584551"/>
              <a:ext cx="69363" cy="49743"/>
            </a:xfrm>
            <a:custGeom>
              <a:avLst/>
              <a:gdLst/>
              <a:ahLst/>
              <a:cxnLst/>
              <a:rect l="l" t="t" r="r" b="b"/>
              <a:pathLst>
                <a:path w="3910" h="2804" extrusionOk="0">
                  <a:moveTo>
                    <a:pt x="1136" y="1"/>
                  </a:moveTo>
                  <a:cubicBezTo>
                    <a:pt x="788" y="1"/>
                    <a:pt x="452" y="114"/>
                    <a:pt x="158" y="383"/>
                  </a:cubicBezTo>
                  <a:cubicBezTo>
                    <a:pt x="1" y="525"/>
                    <a:pt x="44" y="803"/>
                    <a:pt x="224" y="902"/>
                  </a:cubicBezTo>
                  <a:cubicBezTo>
                    <a:pt x="688" y="1161"/>
                    <a:pt x="1225" y="1252"/>
                    <a:pt x="1674" y="1538"/>
                  </a:cubicBezTo>
                  <a:cubicBezTo>
                    <a:pt x="2122" y="1825"/>
                    <a:pt x="2361" y="2251"/>
                    <a:pt x="2713" y="2628"/>
                  </a:cubicBezTo>
                  <a:cubicBezTo>
                    <a:pt x="2827" y="2750"/>
                    <a:pt x="2975" y="2803"/>
                    <a:pt x="3125" y="2803"/>
                  </a:cubicBezTo>
                  <a:cubicBezTo>
                    <a:pt x="3512" y="2803"/>
                    <a:pt x="3910" y="2449"/>
                    <a:pt x="3753" y="2022"/>
                  </a:cubicBezTo>
                  <a:cubicBezTo>
                    <a:pt x="3417" y="1105"/>
                    <a:pt x="2222" y="1"/>
                    <a:pt x="1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7170210" y="4595142"/>
              <a:ext cx="416855" cy="159855"/>
            </a:xfrm>
            <a:custGeom>
              <a:avLst/>
              <a:gdLst/>
              <a:ahLst/>
              <a:cxnLst/>
              <a:rect l="l" t="t" r="r" b="b"/>
              <a:pathLst>
                <a:path w="23498" h="9011" extrusionOk="0">
                  <a:moveTo>
                    <a:pt x="22282" y="0"/>
                  </a:moveTo>
                  <a:lnTo>
                    <a:pt x="10337" y="464"/>
                  </a:lnTo>
                  <a:cubicBezTo>
                    <a:pt x="10337" y="464"/>
                    <a:pt x="1" y="4787"/>
                    <a:pt x="108" y="7571"/>
                  </a:cubicBezTo>
                  <a:cubicBezTo>
                    <a:pt x="150" y="8651"/>
                    <a:pt x="3406" y="9011"/>
                    <a:pt x="7428" y="9011"/>
                  </a:cubicBezTo>
                  <a:cubicBezTo>
                    <a:pt x="13771" y="9011"/>
                    <a:pt x="22020" y="8116"/>
                    <a:pt x="22581" y="7737"/>
                  </a:cubicBezTo>
                  <a:cubicBezTo>
                    <a:pt x="23497" y="7119"/>
                    <a:pt x="22282" y="0"/>
                    <a:pt x="2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7148230" y="4725939"/>
              <a:ext cx="448361" cy="48253"/>
            </a:xfrm>
            <a:custGeom>
              <a:avLst/>
              <a:gdLst/>
              <a:ahLst/>
              <a:cxnLst/>
              <a:rect l="l" t="t" r="r" b="b"/>
              <a:pathLst>
                <a:path w="25274" h="2720" extrusionOk="0">
                  <a:moveTo>
                    <a:pt x="24056" y="1"/>
                  </a:moveTo>
                  <a:cubicBezTo>
                    <a:pt x="24002" y="1"/>
                    <a:pt x="23946" y="6"/>
                    <a:pt x="23888" y="17"/>
                  </a:cubicBezTo>
                  <a:cubicBezTo>
                    <a:pt x="19911" y="785"/>
                    <a:pt x="15989" y="1064"/>
                    <a:pt x="11954" y="1153"/>
                  </a:cubicBezTo>
                  <a:cubicBezTo>
                    <a:pt x="11279" y="1168"/>
                    <a:pt x="10606" y="1178"/>
                    <a:pt x="9935" y="1178"/>
                  </a:cubicBezTo>
                  <a:cubicBezTo>
                    <a:pt x="7000" y="1178"/>
                    <a:pt x="4111" y="979"/>
                    <a:pt x="1258" y="63"/>
                  </a:cubicBezTo>
                  <a:cubicBezTo>
                    <a:pt x="1189" y="41"/>
                    <a:pt x="1122" y="31"/>
                    <a:pt x="1057" y="31"/>
                  </a:cubicBezTo>
                  <a:cubicBezTo>
                    <a:pt x="374" y="31"/>
                    <a:pt x="0" y="1183"/>
                    <a:pt x="731" y="1461"/>
                  </a:cubicBezTo>
                  <a:cubicBezTo>
                    <a:pt x="3506" y="2514"/>
                    <a:pt x="6439" y="2720"/>
                    <a:pt x="9369" y="2720"/>
                  </a:cubicBezTo>
                  <a:cubicBezTo>
                    <a:pt x="10135" y="2720"/>
                    <a:pt x="10900" y="2706"/>
                    <a:pt x="11663" y="2689"/>
                  </a:cubicBezTo>
                  <a:cubicBezTo>
                    <a:pt x="15955" y="2598"/>
                    <a:pt x="20127" y="2308"/>
                    <a:pt x="24357" y="1495"/>
                  </a:cubicBezTo>
                  <a:cubicBezTo>
                    <a:pt x="25274" y="1317"/>
                    <a:pt x="24909" y="1"/>
                    <a:pt x="24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7306507" y="4599151"/>
              <a:ext cx="70694" cy="48359"/>
            </a:xfrm>
            <a:custGeom>
              <a:avLst/>
              <a:gdLst/>
              <a:ahLst/>
              <a:cxnLst/>
              <a:rect l="l" t="t" r="r" b="b"/>
              <a:pathLst>
                <a:path w="3985" h="2726" extrusionOk="0">
                  <a:moveTo>
                    <a:pt x="1178" y="0"/>
                  </a:moveTo>
                  <a:cubicBezTo>
                    <a:pt x="808" y="0"/>
                    <a:pt x="453" y="124"/>
                    <a:pt x="153" y="421"/>
                  </a:cubicBezTo>
                  <a:cubicBezTo>
                    <a:pt x="1" y="570"/>
                    <a:pt x="54" y="845"/>
                    <a:pt x="239" y="938"/>
                  </a:cubicBezTo>
                  <a:cubicBezTo>
                    <a:pt x="714" y="1178"/>
                    <a:pt x="1253" y="1248"/>
                    <a:pt x="1712" y="1517"/>
                  </a:cubicBezTo>
                  <a:cubicBezTo>
                    <a:pt x="2171" y="1785"/>
                    <a:pt x="2425" y="2203"/>
                    <a:pt x="2792" y="2565"/>
                  </a:cubicBezTo>
                  <a:cubicBezTo>
                    <a:pt x="2904" y="2677"/>
                    <a:pt x="3045" y="2725"/>
                    <a:pt x="3186" y="2725"/>
                  </a:cubicBezTo>
                  <a:cubicBezTo>
                    <a:pt x="3581" y="2725"/>
                    <a:pt x="3985" y="2349"/>
                    <a:pt x="3808" y="1920"/>
                  </a:cubicBezTo>
                  <a:cubicBezTo>
                    <a:pt x="3444" y="1035"/>
                    <a:pt x="2248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278105" y="4615472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6" y="0"/>
                  </a:moveTo>
                  <a:cubicBezTo>
                    <a:pt x="806" y="0"/>
                    <a:pt x="451" y="124"/>
                    <a:pt x="151" y="421"/>
                  </a:cubicBezTo>
                  <a:cubicBezTo>
                    <a:pt x="0" y="570"/>
                    <a:pt x="54" y="844"/>
                    <a:pt x="237" y="937"/>
                  </a:cubicBezTo>
                  <a:cubicBezTo>
                    <a:pt x="712" y="1178"/>
                    <a:pt x="1251" y="1247"/>
                    <a:pt x="1710" y="1517"/>
                  </a:cubicBezTo>
                  <a:cubicBezTo>
                    <a:pt x="2171" y="1785"/>
                    <a:pt x="2425" y="2201"/>
                    <a:pt x="2790" y="2565"/>
                  </a:cubicBezTo>
                  <a:cubicBezTo>
                    <a:pt x="2902" y="2676"/>
                    <a:pt x="3042" y="2724"/>
                    <a:pt x="3184" y="2724"/>
                  </a:cubicBezTo>
                  <a:cubicBezTo>
                    <a:pt x="3580" y="2724"/>
                    <a:pt x="3984" y="2348"/>
                    <a:pt x="3808" y="1920"/>
                  </a:cubicBezTo>
                  <a:cubicBezTo>
                    <a:pt x="3443" y="1034"/>
                    <a:pt x="2247" y="0"/>
                    <a:pt x="1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7249668" y="4631757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7" y="1"/>
                  </a:moveTo>
                  <a:cubicBezTo>
                    <a:pt x="806" y="1"/>
                    <a:pt x="451" y="124"/>
                    <a:pt x="151" y="421"/>
                  </a:cubicBezTo>
                  <a:cubicBezTo>
                    <a:pt x="0" y="569"/>
                    <a:pt x="54" y="845"/>
                    <a:pt x="239" y="938"/>
                  </a:cubicBezTo>
                  <a:cubicBezTo>
                    <a:pt x="712" y="1179"/>
                    <a:pt x="1253" y="1248"/>
                    <a:pt x="1712" y="1516"/>
                  </a:cubicBezTo>
                  <a:cubicBezTo>
                    <a:pt x="2171" y="1786"/>
                    <a:pt x="2425" y="2202"/>
                    <a:pt x="2791" y="2566"/>
                  </a:cubicBezTo>
                  <a:cubicBezTo>
                    <a:pt x="2903" y="2676"/>
                    <a:pt x="3043" y="2725"/>
                    <a:pt x="3185" y="2725"/>
                  </a:cubicBezTo>
                  <a:cubicBezTo>
                    <a:pt x="3580" y="2725"/>
                    <a:pt x="3984" y="2348"/>
                    <a:pt x="3808" y="1919"/>
                  </a:cubicBezTo>
                  <a:cubicBezTo>
                    <a:pt x="3443" y="1035"/>
                    <a:pt x="2247" y="1"/>
                    <a:pt x="1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727722" y="3053110"/>
              <a:ext cx="594361" cy="1536816"/>
            </a:xfrm>
            <a:custGeom>
              <a:avLst/>
              <a:gdLst/>
              <a:ahLst/>
              <a:cxnLst/>
              <a:rect l="l" t="t" r="r" b="b"/>
              <a:pathLst>
                <a:path w="33504" h="8663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375" y="34187"/>
                    <a:pt x="6067" y="41493"/>
                  </a:cubicBezTo>
                  <a:cubicBezTo>
                    <a:pt x="7760" y="48801"/>
                    <a:pt x="11116" y="83426"/>
                    <a:pt x="13379" y="85171"/>
                  </a:cubicBezTo>
                  <a:cubicBezTo>
                    <a:pt x="14575" y="86094"/>
                    <a:pt x="19302" y="86629"/>
                    <a:pt x="23712" y="86629"/>
                  </a:cubicBezTo>
                  <a:cubicBezTo>
                    <a:pt x="27642" y="86629"/>
                    <a:pt x="31320" y="86204"/>
                    <a:pt x="32020" y="85248"/>
                  </a:cubicBezTo>
                  <a:cubicBezTo>
                    <a:pt x="33503" y="83220"/>
                    <a:pt x="28462" y="42282"/>
                    <a:pt x="28467" y="40544"/>
                  </a:cubicBezTo>
                  <a:cubicBezTo>
                    <a:pt x="28473" y="38805"/>
                    <a:pt x="26235" y="1508"/>
                    <a:pt x="26235" y="15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859583" y="3016725"/>
              <a:ext cx="765215" cy="1615564"/>
            </a:xfrm>
            <a:custGeom>
              <a:avLst/>
              <a:gdLst/>
              <a:ahLst/>
              <a:cxnLst/>
              <a:rect l="l" t="t" r="r" b="b"/>
              <a:pathLst>
                <a:path w="43135" h="91069" extrusionOk="0">
                  <a:moveTo>
                    <a:pt x="41625" y="0"/>
                  </a:moveTo>
                  <a:lnTo>
                    <a:pt x="0" y="266"/>
                  </a:lnTo>
                  <a:cubicBezTo>
                    <a:pt x="0" y="266"/>
                    <a:pt x="8103" y="21490"/>
                    <a:pt x="10034" y="26822"/>
                  </a:cubicBezTo>
                  <a:cubicBezTo>
                    <a:pt x="11966" y="32153"/>
                    <a:pt x="12709" y="47386"/>
                    <a:pt x="14405" y="56782"/>
                  </a:cubicBezTo>
                  <a:cubicBezTo>
                    <a:pt x="14954" y="59828"/>
                    <a:pt x="18794" y="86369"/>
                    <a:pt x="22603" y="89322"/>
                  </a:cubicBezTo>
                  <a:cubicBezTo>
                    <a:pt x="24211" y="90570"/>
                    <a:pt x="27457" y="91069"/>
                    <a:pt x="30812" y="91069"/>
                  </a:cubicBezTo>
                  <a:cubicBezTo>
                    <a:pt x="35402" y="91069"/>
                    <a:pt x="40196" y="90134"/>
                    <a:pt x="41272" y="88903"/>
                  </a:cubicBezTo>
                  <a:cubicBezTo>
                    <a:pt x="43135" y="86773"/>
                    <a:pt x="39178" y="49627"/>
                    <a:pt x="39356" y="46530"/>
                  </a:cubicBezTo>
                  <a:cubicBezTo>
                    <a:pt x="39534" y="43433"/>
                    <a:pt x="37901" y="24320"/>
                    <a:pt x="39075" y="22026"/>
                  </a:cubicBezTo>
                  <a:cubicBezTo>
                    <a:pt x="42809" y="14738"/>
                    <a:pt x="41795" y="2247"/>
                    <a:pt x="41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6300028" y="2196321"/>
              <a:ext cx="848167" cy="507151"/>
            </a:xfrm>
            <a:custGeom>
              <a:avLst/>
              <a:gdLst/>
              <a:ahLst/>
              <a:cxnLst/>
              <a:rect l="l" t="t" r="r" b="b"/>
              <a:pathLst>
                <a:path w="47811" h="28588" extrusionOk="0">
                  <a:moveTo>
                    <a:pt x="40882" y="1"/>
                  </a:moveTo>
                  <a:cubicBezTo>
                    <a:pt x="39766" y="1"/>
                    <a:pt x="38636" y="295"/>
                    <a:pt x="37620" y="932"/>
                  </a:cubicBezTo>
                  <a:cubicBezTo>
                    <a:pt x="33384" y="3584"/>
                    <a:pt x="22109" y="13902"/>
                    <a:pt x="21333" y="13902"/>
                  </a:cubicBezTo>
                  <a:cubicBezTo>
                    <a:pt x="19345" y="13902"/>
                    <a:pt x="10199" y="6566"/>
                    <a:pt x="7168" y="5044"/>
                  </a:cubicBezTo>
                  <a:cubicBezTo>
                    <a:pt x="6896" y="4908"/>
                    <a:pt x="6614" y="4845"/>
                    <a:pt x="6326" y="4845"/>
                  </a:cubicBezTo>
                  <a:cubicBezTo>
                    <a:pt x="3427" y="4845"/>
                    <a:pt x="1" y="11246"/>
                    <a:pt x="733" y="12739"/>
                  </a:cubicBezTo>
                  <a:cubicBezTo>
                    <a:pt x="1498" y="14302"/>
                    <a:pt x="17346" y="28587"/>
                    <a:pt x="21897" y="28587"/>
                  </a:cubicBezTo>
                  <a:cubicBezTo>
                    <a:pt x="22123" y="28587"/>
                    <a:pt x="22322" y="28552"/>
                    <a:pt x="22489" y="28478"/>
                  </a:cubicBezTo>
                  <a:cubicBezTo>
                    <a:pt x="28812" y="25673"/>
                    <a:pt x="46092" y="12310"/>
                    <a:pt x="47001" y="7360"/>
                  </a:cubicBezTo>
                  <a:cubicBezTo>
                    <a:pt x="47811" y="2955"/>
                    <a:pt x="44417" y="1"/>
                    <a:pt x="40882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6175227" y="2150800"/>
              <a:ext cx="252032" cy="280434"/>
            </a:xfrm>
            <a:custGeom>
              <a:avLst/>
              <a:gdLst/>
              <a:ahLst/>
              <a:cxnLst/>
              <a:rect l="l" t="t" r="r" b="b"/>
              <a:pathLst>
                <a:path w="14207" h="15808" extrusionOk="0">
                  <a:moveTo>
                    <a:pt x="1940" y="1"/>
                  </a:moveTo>
                  <a:cubicBezTo>
                    <a:pt x="672" y="1"/>
                    <a:pt x="0" y="1037"/>
                    <a:pt x="1123" y="1980"/>
                  </a:cubicBezTo>
                  <a:cubicBezTo>
                    <a:pt x="2015" y="2724"/>
                    <a:pt x="4013" y="3963"/>
                    <a:pt x="4080" y="4192"/>
                  </a:cubicBezTo>
                  <a:lnTo>
                    <a:pt x="4080" y="4200"/>
                  </a:lnTo>
                  <a:cubicBezTo>
                    <a:pt x="4087" y="4236"/>
                    <a:pt x="4051" y="4339"/>
                    <a:pt x="3984" y="4495"/>
                  </a:cubicBezTo>
                  <a:cubicBezTo>
                    <a:pt x="3865" y="4803"/>
                    <a:pt x="3629" y="5320"/>
                    <a:pt x="3378" y="5917"/>
                  </a:cubicBezTo>
                  <a:cubicBezTo>
                    <a:pt x="3342" y="6014"/>
                    <a:pt x="3297" y="6116"/>
                    <a:pt x="3254" y="6219"/>
                  </a:cubicBezTo>
                  <a:cubicBezTo>
                    <a:pt x="3069" y="6677"/>
                    <a:pt x="2877" y="7178"/>
                    <a:pt x="2731" y="7651"/>
                  </a:cubicBezTo>
                  <a:cubicBezTo>
                    <a:pt x="2693" y="7761"/>
                    <a:pt x="2664" y="7864"/>
                    <a:pt x="2634" y="7967"/>
                  </a:cubicBezTo>
                  <a:cubicBezTo>
                    <a:pt x="2465" y="8551"/>
                    <a:pt x="2376" y="9081"/>
                    <a:pt x="2428" y="9465"/>
                  </a:cubicBezTo>
                  <a:cubicBezTo>
                    <a:pt x="2502" y="10025"/>
                    <a:pt x="3364" y="11088"/>
                    <a:pt x="4397" y="12187"/>
                  </a:cubicBezTo>
                  <a:cubicBezTo>
                    <a:pt x="4456" y="12252"/>
                    <a:pt x="4522" y="12327"/>
                    <a:pt x="4588" y="12392"/>
                  </a:cubicBezTo>
                  <a:cubicBezTo>
                    <a:pt x="6211" y="14097"/>
                    <a:pt x="8143" y="15807"/>
                    <a:pt x="8143" y="15807"/>
                  </a:cubicBezTo>
                  <a:lnTo>
                    <a:pt x="14207" y="7606"/>
                  </a:lnTo>
                  <a:cubicBezTo>
                    <a:pt x="12473" y="6507"/>
                    <a:pt x="5939" y="1115"/>
                    <a:pt x="2745" y="129"/>
                  </a:cubicBezTo>
                  <a:cubicBezTo>
                    <a:pt x="2460" y="40"/>
                    <a:pt x="2188" y="1"/>
                    <a:pt x="19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6221936" y="2225291"/>
              <a:ext cx="85862" cy="145362"/>
            </a:xfrm>
            <a:custGeom>
              <a:avLst/>
              <a:gdLst/>
              <a:ahLst/>
              <a:cxnLst/>
              <a:rect l="l" t="t" r="r" b="b"/>
              <a:pathLst>
                <a:path w="4840" h="8194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1454" y="35"/>
                    <a:pt x="1418" y="139"/>
                    <a:pt x="1351" y="294"/>
                  </a:cubicBezTo>
                  <a:cubicBezTo>
                    <a:pt x="2294" y="1223"/>
                    <a:pt x="3431" y="1998"/>
                    <a:pt x="4529" y="2838"/>
                  </a:cubicBezTo>
                  <a:cubicBezTo>
                    <a:pt x="4184" y="3271"/>
                    <a:pt x="3863" y="3725"/>
                    <a:pt x="3571" y="4196"/>
                  </a:cubicBezTo>
                  <a:cubicBezTo>
                    <a:pt x="3040" y="3702"/>
                    <a:pt x="2436" y="3274"/>
                    <a:pt x="1897" y="2787"/>
                  </a:cubicBezTo>
                  <a:cubicBezTo>
                    <a:pt x="1505" y="2440"/>
                    <a:pt x="1130" y="2071"/>
                    <a:pt x="747" y="1718"/>
                  </a:cubicBezTo>
                  <a:cubicBezTo>
                    <a:pt x="710" y="1813"/>
                    <a:pt x="665" y="1917"/>
                    <a:pt x="621" y="2020"/>
                  </a:cubicBezTo>
                  <a:cubicBezTo>
                    <a:pt x="953" y="2383"/>
                    <a:pt x="1307" y="2720"/>
                    <a:pt x="1675" y="3053"/>
                  </a:cubicBezTo>
                  <a:cubicBezTo>
                    <a:pt x="2213" y="3539"/>
                    <a:pt x="2775" y="4070"/>
                    <a:pt x="3393" y="4468"/>
                  </a:cubicBezTo>
                  <a:cubicBezTo>
                    <a:pt x="3133" y="4905"/>
                    <a:pt x="2896" y="5355"/>
                    <a:pt x="2686" y="5819"/>
                  </a:cubicBezTo>
                  <a:cubicBezTo>
                    <a:pt x="1801" y="5044"/>
                    <a:pt x="945" y="4269"/>
                    <a:pt x="98" y="3452"/>
                  </a:cubicBezTo>
                  <a:cubicBezTo>
                    <a:pt x="60" y="3562"/>
                    <a:pt x="31" y="3665"/>
                    <a:pt x="1" y="3768"/>
                  </a:cubicBezTo>
                  <a:cubicBezTo>
                    <a:pt x="739" y="4661"/>
                    <a:pt x="1609" y="5488"/>
                    <a:pt x="2546" y="6157"/>
                  </a:cubicBezTo>
                  <a:cubicBezTo>
                    <a:pt x="2347" y="6622"/>
                    <a:pt x="1963" y="7412"/>
                    <a:pt x="1763" y="7987"/>
                  </a:cubicBezTo>
                  <a:cubicBezTo>
                    <a:pt x="1823" y="8053"/>
                    <a:pt x="1889" y="8127"/>
                    <a:pt x="1955" y="8193"/>
                  </a:cubicBezTo>
                  <a:cubicBezTo>
                    <a:pt x="2420" y="7352"/>
                    <a:pt x="3032" y="6129"/>
                    <a:pt x="3438" y="5354"/>
                  </a:cubicBezTo>
                  <a:cubicBezTo>
                    <a:pt x="3874" y="4535"/>
                    <a:pt x="4405" y="3760"/>
                    <a:pt x="4788" y="2913"/>
                  </a:cubicBezTo>
                  <a:cubicBezTo>
                    <a:pt x="4825" y="2871"/>
                    <a:pt x="4839" y="2812"/>
                    <a:pt x="4825" y="2758"/>
                  </a:cubicBezTo>
                  <a:cubicBezTo>
                    <a:pt x="4825" y="2750"/>
                    <a:pt x="4817" y="2750"/>
                    <a:pt x="4817" y="2744"/>
                  </a:cubicBezTo>
                  <a:cubicBezTo>
                    <a:pt x="4810" y="2728"/>
                    <a:pt x="4810" y="2714"/>
                    <a:pt x="4795" y="2706"/>
                  </a:cubicBezTo>
                  <a:cubicBezTo>
                    <a:pt x="3653" y="1807"/>
                    <a:pt x="2546" y="848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6246435" y="2244184"/>
              <a:ext cx="128597" cy="92213"/>
            </a:xfrm>
            <a:custGeom>
              <a:avLst/>
              <a:gdLst/>
              <a:ahLst/>
              <a:cxnLst/>
              <a:rect l="l" t="t" r="r" b="b"/>
              <a:pathLst>
                <a:path w="7249" h="5198" extrusionOk="0">
                  <a:moveTo>
                    <a:pt x="3916" y="0"/>
                  </a:moveTo>
                  <a:cubicBezTo>
                    <a:pt x="3468" y="0"/>
                    <a:pt x="3110" y="46"/>
                    <a:pt x="2958" y="168"/>
                  </a:cubicBezTo>
                  <a:cubicBezTo>
                    <a:pt x="2176" y="794"/>
                    <a:pt x="0" y="1337"/>
                    <a:pt x="117" y="2368"/>
                  </a:cubicBezTo>
                  <a:cubicBezTo>
                    <a:pt x="166" y="2806"/>
                    <a:pt x="584" y="2947"/>
                    <a:pt x="1103" y="2947"/>
                  </a:cubicBezTo>
                  <a:cubicBezTo>
                    <a:pt x="1806" y="2947"/>
                    <a:pt x="2695" y="2688"/>
                    <a:pt x="3109" y="2554"/>
                  </a:cubicBezTo>
                  <a:cubicBezTo>
                    <a:pt x="3147" y="2542"/>
                    <a:pt x="3181" y="2536"/>
                    <a:pt x="3212" y="2536"/>
                  </a:cubicBezTo>
                  <a:cubicBezTo>
                    <a:pt x="3762" y="2536"/>
                    <a:pt x="3223" y="4424"/>
                    <a:pt x="4284" y="5197"/>
                  </a:cubicBezTo>
                  <a:lnTo>
                    <a:pt x="7249" y="377"/>
                  </a:lnTo>
                  <a:cubicBezTo>
                    <a:pt x="7249" y="377"/>
                    <a:pt x="5208" y="0"/>
                    <a:pt x="3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6241113" y="2239500"/>
              <a:ext cx="132926" cy="99433"/>
            </a:xfrm>
            <a:custGeom>
              <a:avLst/>
              <a:gdLst/>
              <a:ahLst/>
              <a:cxnLst/>
              <a:rect l="l" t="t" r="r" b="b"/>
              <a:pathLst>
                <a:path w="7493" h="5605" extrusionOk="0">
                  <a:moveTo>
                    <a:pt x="4511" y="0"/>
                  </a:moveTo>
                  <a:cubicBezTo>
                    <a:pt x="4090" y="0"/>
                    <a:pt x="3686" y="57"/>
                    <a:pt x="3328" y="196"/>
                  </a:cubicBezTo>
                  <a:cubicBezTo>
                    <a:pt x="2466" y="530"/>
                    <a:pt x="750" y="1230"/>
                    <a:pt x="321" y="2138"/>
                  </a:cubicBezTo>
                  <a:cubicBezTo>
                    <a:pt x="0" y="2817"/>
                    <a:pt x="591" y="3500"/>
                    <a:pt x="1181" y="3534"/>
                  </a:cubicBezTo>
                  <a:cubicBezTo>
                    <a:pt x="1207" y="3535"/>
                    <a:pt x="1234" y="3536"/>
                    <a:pt x="1261" y="3536"/>
                  </a:cubicBezTo>
                  <a:cubicBezTo>
                    <a:pt x="2001" y="3536"/>
                    <a:pt x="3079" y="3005"/>
                    <a:pt x="3391" y="3005"/>
                  </a:cubicBezTo>
                  <a:cubicBezTo>
                    <a:pt x="3420" y="3005"/>
                    <a:pt x="3442" y="3009"/>
                    <a:pt x="3457" y="3020"/>
                  </a:cubicBezTo>
                  <a:cubicBezTo>
                    <a:pt x="3665" y="3162"/>
                    <a:pt x="3608" y="3746"/>
                    <a:pt x="3744" y="4405"/>
                  </a:cubicBezTo>
                  <a:cubicBezTo>
                    <a:pt x="3830" y="4829"/>
                    <a:pt x="4016" y="5133"/>
                    <a:pt x="4241" y="5498"/>
                  </a:cubicBezTo>
                  <a:cubicBezTo>
                    <a:pt x="4288" y="5573"/>
                    <a:pt x="4345" y="5605"/>
                    <a:pt x="4389" y="5605"/>
                  </a:cubicBezTo>
                  <a:cubicBezTo>
                    <a:pt x="4462" y="5605"/>
                    <a:pt x="4504" y="5521"/>
                    <a:pt x="4420" y="5409"/>
                  </a:cubicBezTo>
                  <a:cubicBezTo>
                    <a:pt x="3663" y="4365"/>
                    <a:pt x="3817" y="2812"/>
                    <a:pt x="3642" y="2730"/>
                  </a:cubicBezTo>
                  <a:cubicBezTo>
                    <a:pt x="3621" y="2721"/>
                    <a:pt x="3592" y="2717"/>
                    <a:pt x="3555" y="2717"/>
                  </a:cubicBezTo>
                  <a:cubicBezTo>
                    <a:pt x="3167" y="2717"/>
                    <a:pt x="1949" y="3193"/>
                    <a:pt x="1260" y="3220"/>
                  </a:cubicBezTo>
                  <a:cubicBezTo>
                    <a:pt x="1249" y="3220"/>
                    <a:pt x="1238" y="3220"/>
                    <a:pt x="1227" y="3220"/>
                  </a:cubicBezTo>
                  <a:cubicBezTo>
                    <a:pt x="680" y="3220"/>
                    <a:pt x="398" y="2679"/>
                    <a:pt x="594" y="2252"/>
                  </a:cubicBezTo>
                  <a:cubicBezTo>
                    <a:pt x="920" y="1541"/>
                    <a:pt x="2831" y="828"/>
                    <a:pt x="3264" y="650"/>
                  </a:cubicBezTo>
                  <a:cubicBezTo>
                    <a:pt x="3693" y="474"/>
                    <a:pt x="4121" y="414"/>
                    <a:pt x="4549" y="414"/>
                  </a:cubicBezTo>
                  <a:cubicBezTo>
                    <a:pt x="5504" y="414"/>
                    <a:pt x="6461" y="717"/>
                    <a:pt x="7444" y="722"/>
                  </a:cubicBezTo>
                  <a:cubicBezTo>
                    <a:pt x="7490" y="722"/>
                    <a:pt x="7492" y="663"/>
                    <a:pt x="7455" y="649"/>
                  </a:cubicBezTo>
                  <a:cubicBezTo>
                    <a:pt x="6633" y="330"/>
                    <a:pt x="5523" y="0"/>
                    <a:pt x="4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6305279" y="2186547"/>
              <a:ext cx="879638" cy="524820"/>
            </a:xfrm>
            <a:custGeom>
              <a:avLst/>
              <a:gdLst/>
              <a:ahLst/>
              <a:cxnLst/>
              <a:rect l="l" t="t" r="r" b="b"/>
              <a:pathLst>
                <a:path w="49585" h="29584" extrusionOk="0">
                  <a:moveTo>
                    <a:pt x="41031" y="1"/>
                  </a:moveTo>
                  <a:cubicBezTo>
                    <a:pt x="39956" y="1"/>
                    <a:pt x="38808" y="264"/>
                    <a:pt x="37639" y="859"/>
                  </a:cubicBezTo>
                  <a:cubicBezTo>
                    <a:pt x="34394" y="2508"/>
                    <a:pt x="22201" y="13506"/>
                    <a:pt x="21037" y="13794"/>
                  </a:cubicBezTo>
                  <a:cubicBezTo>
                    <a:pt x="21019" y="13798"/>
                    <a:pt x="20999" y="13800"/>
                    <a:pt x="20977" y="13800"/>
                  </a:cubicBezTo>
                  <a:cubicBezTo>
                    <a:pt x="19491" y="13800"/>
                    <a:pt x="7012" y="4593"/>
                    <a:pt x="6161" y="4531"/>
                  </a:cubicBezTo>
                  <a:cubicBezTo>
                    <a:pt x="6156" y="4531"/>
                    <a:pt x="6151" y="4531"/>
                    <a:pt x="6146" y="4531"/>
                  </a:cubicBezTo>
                  <a:cubicBezTo>
                    <a:pt x="5239" y="4531"/>
                    <a:pt x="219" y="9831"/>
                    <a:pt x="46" y="13794"/>
                  </a:cubicBezTo>
                  <a:cubicBezTo>
                    <a:pt x="1" y="14850"/>
                    <a:pt x="17416" y="29584"/>
                    <a:pt x="21422" y="29584"/>
                  </a:cubicBezTo>
                  <a:cubicBezTo>
                    <a:pt x="21484" y="29584"/>
                    <a:pt x="21542" y="29580"/>
                    <a:pt x="21597" y="29573"/>
                  </a:cubicBezTo>
                  <a:cubicBezTo>
                    <a:pt x="25241" y="29110"/>
                    <a:pt x="41898" y="15640"/>
                    <a:pt x="46108" y="10295"/>
                  </a:cubicBezTo>
                  <a:cubicBezTo>
                    <a:pt x="49584" y="5883"/>
                    <a:pt x="46117" y="1"/>
                    <a:pt x="4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339340" y="2181455"/>
              <a:ext cx="849852" cy="540094"/>
            </a:xfrm>
            <a:custGeom>
              <a:avLst/>
              <a:gdLst/>
              <a:ahLst/>
              <a:cxnLst/>
              <a:rect l="l" t="t" r="r" b="b"/>
              <a:pathLst>
                <a:path w="47906" h="30445" extrusionOk="0">
                  <a:moveTo>
                    <a:pt x="39116" y="1"/>
                  </a:moveTo>
                  <a:cubicBezTo>
                    <a:pt x="38211" y="1"/>
                    <a:pt x="37273" y="189"/>
                    <a:pt x="36338" y="612"/>
                  </a:cubicBezTo>
                  <a:cubicBezTo>
                    <a:pt x="33413" y="1933"/>
                    <a:pt x="20206" y="13846"/>
                    <a:pt x="19129" y="13846"/>
                  </a:cubicBezTo>
                  <a:cubicBezTo>
                    <a:pt x="19125" y="13846"/>
                    <a:pt x="19121" y="13845"/>
                    <a:pt x="19117" y="13845"/>
                  </a:cubicBezTo>
                  <a:cubicBezTo>
                    <a:pt x="18142" y="13746"/>
                    <a:pt x="8076" y="6173"/>
                    <a:pt x="7344" y="6173"/>
                  </a:cubicBezTo>
                  <a:cubicBezTo>
                    <a:pt x="7339" y="6173"/>
                    <a:pt x="7335" y="6173"/>
                    <a:pt x="7332" y="6174"/>
                  </a:cubicBezTo>
                  <a:cubicBezTo>
                    <a:pt x="5466" y="6441"/>
                    <a:pt x="583" y="12944"/>
                    <a:pt x="100" y="17522"/>
                  </a:cubicBezTo>
                  <a:cubicBezTo>
                    <a:pt x="1" y="18465"/>
                    <a:pt x="14540" y="30109"/>
                    <a:pt x="19527" y="30440"/>
                  </a:cubicBezTo>
                  <a:cubicBezTo>
                    <a:pt x="19577" y="30443"/>
                    <a:pt x="19627" y="30445"/>
                    <a:pt x="19679" y="30445"/>
                  </a:cubicBezTo>
                  <a:cubicBezTo>
                    <a:pt x="24862" y="30445"/>
                    <a:pt x="42165" y="14145"/>
                    <a:pt x="45265" y="9472"/>
                  </a:cubicBezTo>
                  <a:cubicBezTo>
                    <a:pt x="47905" y="5491"/>
                    <a:pt x="43994" y="1"/>
                    <a:pt x="39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661959" y="2127792"/>
              <a:ext cx="990744" cy="1147388"/>
            </a:xfrm>
            <a:custGeom>
              <a:avLst/>
              <a:gdLst/>
              <a:ahLst/>
              <a:cxnLst/>
              <a:rect l="l" t="t" r="r" b="b"/>
              <a:pathLst>
                <a:path w="55848" h="64678" extrusionOk="0">
                  <a:moveTo>
                    <a:pt x="29980" y="1"/>
                  </a:moveTo>
                  <a:cubicBezTo>
                    <a:pt x="28493" y="1"/>
                    <a:pt x="26879" y="188"/>
                    <a:pt x="25142" y="622"/>
                  </a:cubicBezTo>
                  <a:cubicBezTo>
                    <a:pt x="21507" y="1531"/>
                    <a:pt x="16676" y="5592"/>
                    <a:pt x="15096" y="8174"/>
                  </a:cubicBezTo>
                  <a:cubicBezTo>
                    <a:pt x="13515" y="10758"/>
                    <a:pt x="10931" y="18311"/>
                    <a:pt x="10037" y="19902"/>
                  </a:cubicBezTo>
                  <a:cubicBezTo>
                    <a:pt x="9142" y="21493"/>
                    <a:pt x="2583" y="33516"/>
                    <a:pt x="1292" y="43254"/>
                  </a:cubicBezTo>
                  <a:cubicBezTo>
                    <a:pt x="0" y="52993"/>
                    <a:pt x="2485" y="60346"/>
                    <a:pt x="3876" y="61638"/>
                  </a:cubicBezTo>
                  <a:cubicBezTo>
                    <a:pt x="5076" y="62751"/>
                    <a:pt x="12554" y="64678"/>
                    <a:pt x="21471" y="64678"/>
                  </a:cubicBezTo>
                  <a:cubicBezTo>
                    <a:pt x="22896" y="64678"/>
                    <a:pt x="24358" y="64628"/>
                    <a:pt x="25838" y="64519"/>
                  </a:cubicBezTo>
                  <a:cubicBezTo>
                    <a:pt x="36569" y="63725"/>
                    <a:pt x="50482" y="61538"/>
                    <a:pt x="53164" y="58060"/>
                  </a:cubicBezTo>
                  <a:cubicBezTo>
                    <a:pt x="55847" y="54581"/>
                    <a:pt x="50945" y="37705"/>
                    <a:pt x="48858" y="32341"/>
                  </a:cubicBezTo>
                  <a:cubicBezTo>
                    <a:pt x="46771" y="26975"/>
                    <a:pt x="43624" y="8749"/>
                    <a:pt x="42532" y="6475"/>
                  </a:cubicBezTo>
                  <a:cubicBezTo>
                    <a:pt x="41622" y="4583"/>
                    <a:pt x="37343" y="1"/>
                    <a:pt x="29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6946278" y="2264940"/>
              <a:ext cx="141707" cy="988473"/>
            </a:xfrm>
            <a:custGeom>
              <a:avLst/>
              <a:gdLst/>
              <a:ahLst/>
              <a:cxnLst/>
              <a:rect l="l" t="t" r="r" b="b"/>
              <a:pathLst>
                <a:path w="7988" h="55720" extrusionOk="0">
                  <a:moveTo>
                    <a:pt x="7881" y="0"/>
                  </a:moveTo>
                  <a:cubicBezTo>
                    <a:pt x="7840" y="0"/>
                    <a:pt x="7800" y="21"/>
                    <a:pt x="7793" y="68"/>
                  </a:cubicBezTo>
                  <a:cubicBezTo>
                    <a:pt x="6372" y="9488"/>
                    <a:pt x="1935" y="18142"/>
                    <a:pt x="635" y="27585"/>
                  </a:cubicBezTo>
                  <a:cubicBezTo>
                    <a:pt x="0" y="32193"/>
                    <a:pt x="21" y="36867"/>
                    <a:pt x="293" y="41503"/>
                  </a:cubicBezTo>
                  <a:cubicBezTo>
                    <a:pt x="575" y="46285"/>
                    <a:pt x="991" y="51098"/>
                    <a:pt x="2706" y="55610"/>
                  </a:cubicBezTo>
                  <a:cubicBezTo>
                    <a:pt x="2735" y="55686"/>
                    <a:pt x="2801" y="55719"/>
                    <a:pt x="2866" y="55719"/>
                  </a:cubicBezTo>
                  <a:cubicBezTo>
                    <a:pt x="2965" y="55719"/>
                    <a:pt x="3062" y="55642"/>
                    <a:pt x="3017" y="55524"/>
                  </a:cubicBezTo>
                  <a:cubicBezTo>
                    <a:pt x="1258" y="50824"/>
                    <a:pt x="862" y="45781"/>
                    <a:pt x="598" y="40808"/>
                  </a:cubicBezTo>
                  <a:cubicBezTo>
                    <a:pt x="338" y="35856"/>
                    <a:pt x="381" y="30858"/>
                    <a:pt x="1231" y="25960"/>
                  </a:cubicBezTo>
                  <a:cubicBezTo>
                    <a:pt x="2765" y="17148"/>
                    <a:pt x="6884" y="9002"/>
                    <a:pt x="7980" y="93"/>
                  </a:cubicBezTo>
                  <a:cubicBezTo>
                    <a:pt x="7987" y="34"/>
                    <a:pt x="7933" y="0"/>
                    <a:pt x="7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7002993" y="3131645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7" y="0"/>
                  </a:moveTo>
                  <a:cubicBezTo>
                    <a:pt x="2" y="0"/>
                    <a:pt x="1" y="1251"/>
                    <a:pt x="807" y="1251"/>
                  </a:cubicBezTo>
                  <a:cubicBezTo>
                    <a:pt x="1613" y="1251"/>
                    <a:pt x="1613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6991817" y="2861394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0"/>
                  </a:moveTo>
                  <a:cubicBezTo>
                    <a:pt x="2" y="0"/>
                    <a:pt x="0" y="1251"/>
                    <a:pt x="806" y="1251"/>
                  </a:cubicBezTo>
                  <a:cubicBezTo>
                    <a:pt x="1612" y="1251"/>
                    <a:pt x="1611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7073545" y="243785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7033577" y="2576525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0"/>
                  </a:moveTo>
                  <a:cubicBezTo>
                    <a:pt x="1" y="0"/>
                    <a:pt x="0" y="1251"/>
                    <a:pt x="806" y="1251"/>
                  </a:cubicBezTo>
                  <a:cubicBezTo>
                    <a:pt x="1612" y="1251"/>
                    <a:pt x="1612" y="0"/>
                    <a:pt x="806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992278" y="2996058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1"/>
                  </a:moveTo>
                  <a:cubicBezTo>
                    <a:pt x="2" y="1"/>
                    <a:pt x="0" y="1250"/>
                    <a:pt x="806" y="1250"/>
                  </a:cubicBezTo>
                  <a:cubicBezTo>
                    <a:pt x="1612" y="1250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7003774" y="271887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7164764" y="2131659"/>
              <a:ext cx="539261" cy="1218827"/>
            </a:xfrm>
            <a:custGeom>
              <a:avLst/>
              <a:gdLst/>
              <a:ahLst/>
              <a:cxnLst/>
              <a:rect l="l" t="t" r="r" b="b"/>
              <a:pathLst>
                <a:path w="30398" h="68705" extrusionOk="0">
                  <a:moveTo>
                    <a:pt x="4853" y="0"/>
                  </a:moveTo>
                  <a:cubicBezTo>
                    <a:pt x="4761" y="0"/>
                    <a:pt x="4687" y="7"/>
                    <a:pt x="4635" y="22"/>
                  </a:cubicBezTo>
                  <a:cubicBezTo>
                    <a:pt x="3821" y="247"/>
                    <a:pt x="0" y="22663"/>
                    <a:pt x="109" y="34986"/>
                  </a:cubicBezTo>
                  <a:cubicBezTo>
                    <a:pt x="216" y="47307"/>
                    <a:pt x="5384" y="66663"/>
                    <a:pt x="5628" y="68252"/>
                  </a:cubicBezTo>
                  <a:cubicBezTo>
                    <a:pt x="5674" y="68555"/>
                    <a:pt x="6418" y="68704"/>
                    <a:pt x="7622" y="68704"/>
                  </a:cubicBezTo>
                  <a:cubicBezTo>
                    <a:pt x="12748" y="68704"/>
                    <a:pt x="26201" y="65995"/>
                    <a:pt x="29472" y="60879"/>
                  </a:cubicBezTo>
                  <a:cubicBezTo>
                    <a:pt x="30397" y="59432"/>
                    <a:pt x="23471" y="41014"/>
                    <a:pt x="21580" y="31450"/>
                  </a:cubicBezTo>
                  <a:cubicBezTo>
                    <a:pt x="19760" y="22250"/>
                    <a:pt x="18449" y="6291"/>
                    <a:pt x="15009" y="3614"/>
                  </a:cubicBezTo>
                  <a:cubicBezTo>
                    <a:pt x="12777" y="1874"/>
                    <a:pt x="6350" y="0"/>
                    <a:pt x="4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7244505" y="2195062"/>
              <a:ext cx="523295" cy="846854"/>
            </a:xfrm>
            <a:custGeom>
              <a:avLst/>
              <a:gdLst/>
              <a:ahLst/>
              <a:cxnLst/>
              <a:rect l="l" t="t" r="r" b="b"/>
              <a:pathLst>
                <a:path w="29498" h="47737" extrusionOk="0">
                  <a:moveTo>
                    <a:pt x="6855" y="1"/>
                  </a:moveTo>
                  <a:cubicBezTo>
                    <a:pt x="2454" y="1"/>
                    <a:pt x="1" y="5349"/>
                    <a:pt x="2079" y="9205"/>
                  </a:cubicBezTo>
                  <a:cubicBezTo>
                    <a:pt x="4448" y="13604"/>
                    <a:pt x="14685" y="26870"/>
                    <a:pt x="14188" y="27465"/>
                  </a:cubicBezTo>
                  <a:cubicBezTo>
                    <a:pt x="13692" y="28062"/>
                    <a:pt x="10412" y="38397"/>
                    <a:pt x="9021" y="41477"/>
                  </a:cubicBezTo>
                  <a:cubicBezTo>
                    <a:pt x="7744" y="44308"/>
                    <a:pt x="13844" y="47737"/>
                    <a:pt x="16155" y="47737"/>
                  </a:cubicBezTo>
                  <a:cubicBezTo>
                    <a:pt x="16360" y="47737"/>
                    <a:pt x="16535" y="47710"/>
                    <a:pt x="16673" y="47653"/>
                  </a:cubicBezTo>
                  <a:cubicBezTo>
                    <a:pt x="18362" y="46958"/>
                    <a:pt x="29498" y="29101"/>
                    <a:pt x="28167" y="25479"/>
                  </a:cubicBezTo>
                  <a:cubicBezTo>
                    <a:pt x="25782" y="18986"/>
                    <a:pt x="14797" y="2341"/>
                    <a:pt x="8822" y="338"/>
                  </a:cubicBezTo>
                  <a:cubicBezTo>
                    <a:pt x="8133" y="107"/>
                    <a:pt x="7474" y="1"/>
                    <a:pt x="68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7341029" y="2930899"/>
              <a:ext cx="224021" cy="269754"/>
            </a:xfrm>
            <a:custGeom>
              <a:avLst/>
              <a:gdLst/>
              <a:ahLst/>
              <a:cxnLst/>
              <a:rect l="l" t="t" r="r" b="b"/>
              <a:pathLst>
                <a:path w="12628" h="15206" extrusionOk="0">
                  <a:moveTo>
                    <a:pt x="3578" y="1"/>
                  </a:moveTo>
                  <a:cubicBezTo>
                    <a:pt x="3474" y="289"/>
                    <a:pt x="1542" y="4618"/>
                    <a:pt x="1144" y="6255"/>
                  </a:cubicBezTo>
                  <a:cubicBezTo>
                    <a:pt x="746" y="7900"/>
                    <a:pt x="0" y="11226"/>
                    <a:pt x="1144" y="12369"/>
                  </a:cubicBezTo>
                  <a:cubicBezTo>
                    <a:pt x="1491" y="12716"/>
                    <a:pt x="2044" y="13158"/>
                    <a:pt x="2722" y="13586"/>
                  </a:cubicBezTo>
                  <a:cubicBezTo>
                    <a:pt x="3001" y="13766"/>
                    <a:pt x="3290" y="13930"/>
                    <a:pt x="3585" y="14081"/>
                  </a:cubicBezTo>
                  <a:cubicBezTo>
                    <a:pt x="3589" y="14081"/>
                    <a:pt x="3593" y="14083"/>
                    <a:pt x="3592" y="14087"/>
                  </a:cubicBezTo>
                  <a:cubicBezTo>
                    <a:pt x="3872" y="14235"/>
                    <a:pt x="4168" y="14375"/>
                    <a:pt x="4478" y="14501"/>
                  </a:cubicBezTo>
                  <a:cubicBezTo>
                    <a:pt x="4692" y="14590"/>
                    <a:pt x="4912" y="14678"/>
                    <a:pt x="5135" y="14752"/>
                  </a:cubicBezTo>
                  <a:lnTo>
                    <a:pt x="5141" y="14752"/>
                  </a:lnTo>
                  <a:cubicBezTo>
                    <a:pt x="5432" y="14850"/>
                    <a:pt x="5727" y="14934"/>
                    <a:pt x="6027" y="15002"/>
                  </a:cubicBezTo>
                  <a:cubicBezTo>
                    <a:pt x="6197" y="15045"/>
                    <a:pt x="6368" y="15077"/>
                    <a:pt x="6542" y="15099"/>
                  </a:cubicBezTo>
                  <a:cubicBezTo>
                    <a:pt x="6929" y="15168"/>
                    <a:pt x="7319" y="15205"/>
                    <a:pt x="7712" y="15205"/>
                  </a:cubicBezTo>
                  <a:cubicBezTo>
                    <a:pt x="8032" y="15205"/>
                    <a:pt x="8353" y="15181"/>
                    <a:pt x="8674" y="15128"/>
                  </a:cubicBezTo>
                  <a:cubicBezTo>
                    <a:pt x="9692" y="14965"/>
                    <a:pt x="10532" y="13351"/>
                    <a:pt x="10097" y="12584"/>
                  </a:cubicBezTo>
                  <a:cubicBezTo>
                    <a:pt x="9868" y="12185"/>
                    <a:pt x="9272" y="12147"/>
                    <a:pt x="9051" y="11934"/>
                  </a:cubicBezTo>
                  <a:cubicBezTo>
                    <a:pt x="8970" y="11845"/>
                    <a:pt x="8932" y="11735"/>
                    <a:pt x="8998" y="11565"/>
                  </a:cubicBezTo>
                  <a:cubicBezTo>
                    <a:pt x="8998" y="11557"/>
                    <a:pt x="9006" y="11557"/>
                    <a:pt x="9006" y="11550"/>
                  </a:cubicBezTo>
                  <a:cubicBezTo>
                    <a:pt x="9021" y="11492"/>
                    <a:pt x="9057" y="11433"/>
                    <a:pt x="9102" y="11358"/>
                  </a:cubicBezTo>
                  <a:cubicBezTo>
                    <a:pt x="10858" y="8578"/>
                    <a:pt x="12628" y="4713"/>
                    <a:pt x="12628" y="471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370477" y="3132550"/>
              <a:ext cx="34149" cy="48129"/>
            </a:xfrm>
            <a:custGeom>
              <a:avLst/>
              <a:gdLst/>
              <a:ahLst/>
              <a:cxnLst/>
              <a:rect l="l" t="t" r="r" b="b"/>
              <a:pathLst>
                <a:path w="1925" h="2713" extrusionOk="0">
                  <a:moveTo>
                    <a:pt x="91" y="0"/>
                  </a:moveTo>
                  <a:cubicBezTo>
                    <a:pt x="47" y="0"/>
                    <a:pt x="0" y="41"/>
                    <a:pt x="15" y="94"/>
                  </a:cubicBezTo>
                  <a:cubicBezTo>
                    <a:pt x="251" y="855"/>
                    <a:pt x="590" y="1577"/>
                    <a:pt x="1062" y="2219"/>
                  </a:cubicBezTo>
                  <a:cubicBezTo>
                    <a:pt x="1341" y="2399"/>
                    <a:pt x="1628" y="2563"/>
                    <a:pt x="1924" y="2713"/>
                  </a:cubicBezTo>
                  <a:cubicBezTo>
                    <a:pt x="1261" y="1873"/>
                    <a:pt x="648" y="995"/>
                    <a:pt x="147" y="36"/>
                  </a:cubicBez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7404396" y="3152685"/>
              <a:ext cx="27710" cy="39897"/>
            </a:xfrm>
            <a:custGeom>
              <a:avLst/>
              <a:gdLst/>
              <a:ahLst/>
              <a:cxnLst/>
              <a:rect l="l" t="t" r="r" b="b"/>
              <a:pathLst>
                <a:path w="1562" h="2249" extrusionOk="0">
                  <a:moveTo>
                    <a:pt x="89" y="1"/>
                  </a:moveTo>
                  <a:cubicBezTo>
                    <a:pt x="46" y="1"/>
                    <a:pt x="1" y="41"/>
                    <a:pt x="20" y="95"/>
                  </a:cubicBezTo>
                  <a:cubicBezTo>
                    <a:pt x="227" y="774"/>
                    <a:pt x="515" y="1415"/>
                    <a:pt x="906" y="1999"/>
                  </a:cubicBezTo>
                  <a:cubicBezTo>
                    <a:pt x="1120" y="2087"/>
                    <a:pt x="1340" y="2176"/>
                    <a:pt x="1561" y="2249"/>
                  </a:cubicBezTo>
                  <a:cubicBezTo>
                    <a:pt x="1038" y="1549"/>
                    <a:pt x="559" y="825"/>
                    <a:pt x="146" y="36"/>
                  </a:cubicBezTo>
                  <a:cubicBezTo>
                    <a:pt x="133" y="11"/>
                    <a:pt x="112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7435814" y="3167923"/>
              <a:ext cx="21306" cy="30814"/>
            </a:xfrm>
            <a:custGeom>
              <a:avLst/>
              <a:gdLst/>
              <a:ahLst/>
              <a:cxnLst/>
              <a:rect l="l" t="t" r="r" b="b"/>
              <a:pathLst>
                <a:path w="1201" h="1737" extrusionOk="0">
                  <a:moveTo>
                    <a:pt x="89" y="1"/>
                  </a:moveTo>
                  <a:cubicBezTo>
                    <a:pt x="45" y="1"/>
                    <a:pt x="1" y="38"/>
                    <a:pt x="21" y="92"/>
                  </a:cubicBezTo>
                  <a:cubicBezTo>
                    <a:pt x="180" y="632"/>
                    <a:pt x="403" y="1152"/>
                    <a:pt x="684" y="1641"/>
                  </a:cubicBezTo>
                  <a:cubicBezTo>
                    <a:pt x="854" y="1683"/>
                    <a:pt x="1027" y="1716"/>
                    <a:pt x="1201" y="1737"/>
                  </a:cubicBezTo>
                  <a:cubicBezTo>
                    <a:pt x="807" y="1196"/>
                    <a:pt x="454" y="626"/>
                    <a:pt x="145" y="33"/>
                  </a:cubicBezTo>
                  <a:cubicBezTo>
                    <a:pt x="132" y="10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7465847" y="3136045"/>
              <a:ext cx="35728" cy="34061"/>
            </a:xfrm>
            <a:custGeom>
              <a:avLst/>
              <a:gdLst/>
              <a:ahLst/>
              <a:cxnLst/>
              <a:rect l="l" t="t" r="r" b="b"/>
              <a:pathLst>
                <a:path w="2014" h="1920" extrusionOk="0">
                  <a:moveTo>
                    <a:pt x="1962" y="1"/>
                  </a:moveTo>
                  <a:lnTo>
                    <a:pt x="1962" y="1"/>
                  </a:lnTo>
                  <a:cubicBezTo>
                    <a:pt x="1733" y="325"/>
                    <a:pt x="1630" y="716"/>
                    <a:pt x="1431" y="1055"/>
                  </a:cubicBezTo>
                  <a:cubicBezTo>
                    <a:pt x="1204" y="1453"/>
                    <a:pt x="799" y="1704"/>
                    <a:pt x="354" y="1704"/>
                  </a:cubicBezTo>
                  <a:cubicBezTo>
                    <a:pt x="279" y="1704"/>
                    <a:pt x="202" y="1697"/>
                    <a:pt x="125" y="1682"/>
                  </a:cubicBezTo>
                  <a:cubicBezTo>
                    <a:pt x="119" y="1681"/>
                    <a:pt x="114" y="1680"/>
                    <a:pt x="108" y="1680"/>
                  </a:cubicBezTo>
                  <a:cubicBezTo>
                    <a:pt x="29" y="1680"/>
                    <a:pt x="0" y="1797"/>
                    <a:pt x="82" y="1830"/>
                  </a:cubicBezTo>
                  <a:cubicBezTo>
                    <a:pt x="242" y="1891"/>
                    <a:pt x="393" y="1919"/>
                    <a:pt x="535" y="1919"/>
                  </a:cubicBezTo>
                  <a:cubicBezTo>
                    <a:pt x="1299" y="1919"/>
                    <a:pt x="1808" y="1115"/>
                    <a:pt x="2013" y="370"/>
                  </a:cubicBezTo>
                  <a:cubicBezTo>
                    <a:pt x="1932" y="281"/>
                    <a:pt x="1896" y="171"/>
                    <a:pt x="1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7239077" y="2185872"/>
              <a:ext cx="516411" cy="881660"/>
            </a:xfrm>
            <a:custGeom>
              <a:avLst/>
              <a:gdLst/>
              <a:ahLst/>
              <a:cxnLst/>
              <a:rect l="l" t="t" r="r" b="b"/>
              <a:pathLst>
                <a:path w="29110" h="49699" extrusionOk="0">
                  <a:moveTo>
                    <a:pt x="7046" y="1"/>
                  </a:moveTo>
                  <a:cubicBezTo>
                    <a:pt x="3010" y="1"/>
                    <a:pt x="1" y="3542"/>
                    <a:pt x="1186" y="7911"/>
                  </a:cubicBezTo>
                  <a:cubicBezTo>
                    <a:pt x="2776" y="13774"/>
                    <a:pt x="13806" y="26593"/>
                    <a:pt x="14005" y="27488"/>
                  </a:cubicBezTo>
                  <a:cubicBezTo>
                    <a:pt x="14204" y="28381"/>
                    <a:pt x="6651" y="44480"/>
                    <a:pt x="6950" y="45276"/>
                  </a:cubicBezTo>
                  <a:cubicBezTo>
                    <a:pt x="8264" y="48778"/>
                    <a:pt x="14580" y="49698"/>
                    <a:pt x="16838" y="49698"/>
                  </a:cubicBezTo>
                  <a:cubicBezTo>
                    <a:pt x="17209" y="49698"/>
                    <a:pt x="17470" y="49674"/>
                    <a:pt x="17582" y="49631"/>
                  </a:cubicBezTo>
                  <a:cubicBezTo>
                    <a:pt x="18377" y="49330"/>
                    <a:pt x="28912" y="31562"/>
                    <a:pt x="29011" y="26394"/>
                  </a:cubicBezTo>
                  <a:cubicBezTo>
                    <a:pt x="29109" y="21227"/>
                    <a:pt x="14586" y="3337"/>
                    <a:pt x="11421" y="1352"/>
                  </a:cubicBezTo>
                  <a:cubicBezTo>
                    <a:pt x="9927" y="415"/>
                    <a:pt x="8426" y="1"/>
                    <a:pt x="7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7204768" y="2181118"/>
              <a:ext cx="573037" cy="836423"/>
            </a:xfrm>
            <a:custGeom>
              <a:avLst/>
              <a:gdLst/>
              <a:ahLst/>
              <a:cxnLst/>
              <a:rect l="l" t="t" r="r" b="b"/>
              <a:pathLst>
                <a:path w="32302" h="47149" extrusionOk="0">
                  <a:moveTo>
                    <a:pt x="8987" y="1"/>
                  </a:moveTo>
                  <a:cubicBezTo>
                    <a:pt x="4250" y="1"/>
                    <a:pt x="1" y="3800"/>
                    <a:pt x="3569" y="10630"/>
                  </a:cubicBezTo>
                  <a:cubicBezTo>
                    <a:pt x="8520" y="20104"/>
                    <a:pt x="15480" y="27080"/>
                    <a:pt x="15409" y="27656"/>
                  </a:cubicBezTo>
                  <a:cubicBezTo>
                    <a:pt x="15308" y="28474"/>
                    <a:pt x="9627" y="41415"/>
                    <a:pt x="9645" y="42263"/>
                  </a:cubicBezTo>
                  <a:cubicBezTo>
                    <a:pt x="9663" y="43017"/>
                    <a:pt x="14846" y="47149"/>
                    <a:pt x="20153" y="47149"/>
                  </a:cubicBezTo>
                  <a:cubicBezTo>
                    <a:pt x="20826" y="47149"/>
                    <a:pt x="21500" y="47082"/>
                    <a:pt x="22167" y="46934"/>
                  </a:cubicBezTo>
                  <a:cubicBezTo>
                    <a:pt x="22762" y="46802"/>
                    <a:pt x="32302" y="30902"/>
                    <a:pt x="31374" y="26199"/>
                  </a:cubicBezTo>
                  <a:cubicBezTo>
                    <a:pt x="30446" y="21495"/>
                    <a:pt x="19855" y="5993"/>
                    <a:pt x="14284" y="1753"/>
                  </a:cubicBezTo>
                  <a:cubicBezTo>
                    <a:pt x="12728" y="570"/>
                    <a:pt x="10821" y="1"/>
                    <a:pt x="8987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6659795" y="2138684"/>
              <a:ext cx="449336" cy="1211465"/>
            </a:xfrm>
            <a:custGeom>
              <a:avLst/>
              <a:gdLst/>
              <a:ahLst/>
              <a:cxnLst/>
              <a:rect l="l" t="t" r="r" b="b"/>
              <a:pathLst>
                <a:path w="25329" h="68290" extrusionOk="0">
                  <a:moveTo>
                    <a:pt x="25329" y="0"/>
                  </a:moveTo>
                  <a:lnTo>
                    <a:pt x="25329" y="0"/>
                  </a:lnTo>
                  <a:cubicBezTo>
                    <a:pt x="25328" y="0"/>
                    <a:pt x="18720" y="1953"/>
                    <a:pt x="15677" y="6341"/>
                  </a:cubicBezTo>
                  <a:cubicBezTo>
                    <a:pt x="12635" y="10729"/>
                    <a:pt x="2073" y="35198"/>
                    <a:pt x="1037" y="41557"/>
                  </a:cubicBezTo>
                  <a:cubicBezTo>
                    <a:pt x="1" y="47915"/>
                    <a:pt x="175" y="57456"/>
                    <a:pt x="1002" y="59842"/>
                  </a:cubicBezTo>
                  <a:cubicBezTo>
                    <a:pt x="1791" y="62124"/>
                    <a:pt x="5503" y="68290"/>
                    <a:pt x="6291" y="68290"/>
                  </a:cubicBezTo>
                  <a:cubicBezTo>
                    <a:pt x="6327" y="68290"/>
                    <a:pt x="6357" y="68277"/>
                    <a:pt x="6381" y="68250"/>
                  </a:cubicBezTo>
                  <a:cubicBezTo>
                    <a:pt x="6913" y="67639"/>
                    <a:pt x="3629" y="52558"/>
                    <a:pt x="3909" y="45141"/>
                  </a:cubicBezTo>
                  <a:cubicBezTo>
                    <a:pt x="4189" y="37722"/>
                    <a:pt x="14313" y="13693"/>
                    <a:pt x="16317" y="9722"/>
                  </a:cubicBezTo>
                  <a:cubicBezTo>
                    <a:pt x="18321" y="5751"/>
                    <a:pt x="21671" y="1648"/>
                    <a:pt x="25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761481" y="2111772"/>
              <a:ext cx="580027" cy="699293"/>
            </a:xfrm>
            <a:custGeom>
              <a:avLst/>
              <a:gdLst/>
              <a:ahLst/>
              <a:cxnLst/>
              <a:rect l="l" t="t" r="r" b="b"/>
              <a:pathLst>
                <a:path w="32696" h="39419" extrusionOk="0">
                  <a:moveTo>
                    <a:pt x="22901" y="1"/>
                  </a:moveTo>
                  <a:cubicBezTo>
                    <a:pt x="18992" y="1"/>
                    <a:pt x="11659" y="6056"/>
                    <a:pt x="10667" y="7140"/>
                  </a:cubicBezTo>
                  <a:cubicBezTo>
                    <a:pt x="9674" y="8226"/>
                    <a:pt x="7039" y="10823"/>
                    <a:pt x="7437" y="11122"/>
                  </a:cubicBezTo>
                  <a:cubicBezTo>
                    <a:pt x="7707" y="11326"/>
                    <a:pt x="8521" y="11359"/>
                    <a:pt x="9015" y="11359"/>
                  </a:cubicBezTo>
                  <a:cubicBezTo>
                    <a:pt x="9248" y="11359"/>
                    <a:pt x="9410" y="11351"/>
                    <a:pt x="9410" y="11351"/>
                  </a:cubicBezTo>
                  <a:lnTo>
                    <a:pt x="9410" y="11351"/>
                  </a:lnTo>
                  <a:cubicBezTo>
                    <a:pt x="9410" y="11351"/>
                    <a:pt x="3650" y="17227"/>
                    <a:pt x="3714" y="18181"/>
                  </a:cubicBezTo>
                  <a:cubicBezTo>
                    <a:pt x="3778" y="19134"/>
                    <a:pt x="1" y="38390"/>
                    <a:pt x="1" y="38390"/>
                  </a:cubicBezTo>
                  <a:cubicBezTo>
                    <a:pt x="1" y="38390"/>
                    <a:pt x="8113" y="13816"/>
                    <a:pt x="14486" y="6012"/>
                  </a:cubicBezTo>
                  <a:cubicBezTo>
                    <a:pt x="16783" y="3201"/>
                    <a:pt x="20732" y="902"/>
                    <a:pt x="22866" y="902"/>
                  </a:cubicBezTo>
                  <a:cubicBezTo>
                    <a:pt x="22880" y="902"/>
                    <a:pt x="22894" y="902"/>
                    <a:pt x="22907" y="902"/>
                  </a:cubicBezTo>
                  <a:cubicBezTo>
                    <a:pt x="25031" y="931"/>
                    <a:pt x="26988" y="1695"/>
                    <a:pt x="26583" y="3643"/>
                  </a:cubicBezTo>
                  <a:cubicBezTo>
                    <a:pt x="26177" y="5592"/>
                    <a:pt x="23186" y="21417"/>
                    <a:pt x="23046" y="29816"/>
                  </a:cubicBezTo>
                  <a:cubicBezTo>
                    <a:pt x="22905" y="38216"/>
                    <a:pt x="22975" y="39418"/>
                    <a:pt x="22975" y="39418"/>
                  </a:cubicBezTo>
                  <a:cubicBezTo>
                    <a:pt x="22975" y="39418"/>
                    <a:pt x="26639" y="25248"/>
                    <a:pt x="28168" y="22138"/>
                  </a:cubicBezTo>
                  <a:cubicBezTo>
                    <a:pt x="29699" y="19027"/>
                    <a:pt x="31027" y="16843"/>
                    <a:pt x="31361" y="16049"/>
                  </a:cubicBezTo>
                  <a:cubicBezTo>
                    <a:pt x="31693" y="15254"/>
                    <a:pt x="27661" y="10874"/>
                    <a:pt x="27661" y="10874"/>
                  </a:cubicBezTo>
                  <a:lnTo>
                    <a:pt x="27661" y="10874"/>
                  </a:lnTo>
                  <a:cubicBezTo>
                    <a:pt x="27661" y="10874"/>
                    <a:pt x="30356" y="11544"/>
                    <a:pt x="31625" y="11544"/>
                  </a:cubicBezTo>
                  <a:cubicBezTo>
                    <a:pt x="31925" y="11544"/>
                    <a:pt x="32145" y="11506"/>
                    <a:pt x="32231" y="11414"/>
                  </a:cubicBezTo>
                  <a:cubicBezTo>
                    <a:pt x="32696" y="10918"/>
                    <a:pt x="30157" y="4719"/>
                    <a:pt x="29232" y="3458"/>
                  </a:cubicBezTo>
                  <a:cubicBezTo>
                    <a:pt x="28307" y="2198"/>
                    <a:pt x="27370" y="10"/>
                    <a:pt x="22909" y="1"/>
                  </a:cubicBezTo>
                  <a:cubicBezTo>
                    <a:pt x="22906" y="1"/>
                    <a:pt x="22904" y="1"/>
                    <a:pt x="2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343370" y="2542446"/>
              <a:ext cx="138372" cy="400516"/>
            </a:xfrm>
            <a:custGeom>
              <a:avLst/>
              <a:gdLst/>
              <a:ahLst/>
              <a:cxnLst/>
              <a:rect l="l" t="t" r="r" b="b"/>
              <a:pathLst>
                <a:path w="7800" h="22577" extrusionOk="0">
                  <a:moveTo>
                    <a:pt x="750" y="0"/>
                  </a:moveTo>
                  <a:cubicBezTo>
                    <a:pt x="673" y="0"/>
                    <a:pt x="606" y="90"/>
                    <a:pt x="678" y="157"/>
                  </a:cubicBezTo>
                  <a:cubicBezTo>
                    <a:pt x="3116" y="2372"/>
                    <a:pt x="5319" y="4929"/>
                    <a:pt x="7159" y="7660"/>
                  </a:cubicBezTo>
                  <a:cubicBezTo>
                    <a:pt x="5755" y="10665"/>
                    <a:pt x="1" y="21610"/>
                    <a:pt x="1729" y="22543"/>
                  </a:cubicBezTo>
                  <a:cubicBezTo>
                    <a:pt x="1771" y="22566"/>
                    <a:pt x="1814" y="22577"/>
                    <a:pt x="1850" y="22577"/>
                  </a:cubicBezTo>
                  <a:cubicBezTo>
                    <a:pt x="1936" y="22577"/>
                    <a:pt x="1991" y="22518"/>
                    <a:pt x="1942" y="22417"/>
                  </a:cubicBezTo>
                  <a:cubicBezTo>
                    <a:pt x="1313" y="21093"/>
                    <a:pt x="7800" y="7566"/>
                    <a:pt x="7711" y="7435"/>
                  </a:cubicBezTo>
                  <a:cubicBezTo>
                    <a:pt x="5773" y="4582"/>
                    <a:pt x="3520" y="2159"/>
                    <a:pt x="813" y="22"/>
                  </a:cubicBezTo>
                  <a:cubicBezTo>
                    <a:pt x="793" y="7"/>
                    <a:pt x="771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6731270" y="2332174"/>
              <a:ext cx="160387" cy="372930"/>
            </a:xfrm>
            <a:custGeom>
              <a:avLst/>
              <a:gdLst/>
              <a:ahLst/>
              <a:cxnLst/>
              <a:rect l="l" t="t" r="r" b="b"/>
              <a:pathLst>
                <a:path w="9041" h="21022" extrusionOk="0">
                  <a:moveTo>
                    <a:pt x="8846" y="0"/>
                  </a:moveTo>
                  <a:cubicBezTo>
                    <a:pt x="8799" y="0"/>
                    <a:pt x="8754" y="23"/>
                    <a:pt x="8730" y="77"/>
                  </a:cubicBezTo>
                  <a:cubicBezTo>
                    <a:pt x="7207" y="3625"/>
                    <a:pt x="5624" y="7130"/>
                    <a:pt x="3987" y="10627"/>
                  </a:cubicBezTo>
                  <a:cubicBezTo>
                    <a:pt x="2454" y="13905"/>
                    <a:pt x="747" y="17261"/>
                    <a:pt x="24" y="20834"/>
                  </a:cubicBezTo>
                  <a:cubicBezTo>
                    <a:pt x="0" y="20951"/>
                    <a:pt x="84" y="21021"/>
                    <a:pt x="170" y="21021"/>
                  </a:cubicBezTo>
                  <a:cubicBezTo>
                    <a:pt x="229" y="21021"/>
                    <a:pt x="289" y="20989"/>
                    <a:pt x="318" y="20915"/>
                  </a:cubicBezTo>
                  <a:cubicBezTo>
                    <a:pt x="1799" y="17252"/>
                    <a:pt x="3197" y="13584"/>
                    <a:pt x="4885" y="10004"/>
                  </a:cubicBezTo>
                  <a:cubicBezTo>
                    <a:pt x="6393" y="6805"/>
                    <a:pt x="8000" y="3597"/>
                    <a:pt x="9009" y="195"/>
                  </a:cubicBezTo>
                  <a:cubicBezTo>
                    <a:pt x="9041" y="88"/>
                    <a:pt x="8939" y="0"/>
                    <a:pt x="8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6456140" y="2323340"/>
              <a:ext cx="26681" cy="25368"/>
            </a:xfrm>
            <a:custGeom>
              <a:avLst/>
              <a:gdLst/>
              <a:ahLst/>
              <a:cxnLst/>
              <a:rect l="l" t="t" r="r" b="b"/>
              <a:pathLst>
                <a:path w="1504" h="1430" extrusionOk="0">
                  <a:moveTo>
                    <a:pt x="745" y="0"/>
                  </a:moveTo>
                  <a:cubicBezTo>
                    <a:pt x="373" y="0"/>
                    <a:pt x="1" y="303"/>
                    <a:pt x="1" y="715"/>
                  </a:cubicBezTo>
                  <a:cubicBezTo>
                    <a:pt x="1" y="1127"/>
                    <a:pt x="374" y="1429"/>
                    <a:pt x="745" y="1429"/>
                  </a:cubicBezTo>
                  <a:cubicBezTo>
                    <a:pt x="916" y="1429"/>
                    <a:pt x="1086" y="1366"/>
                    <a:pt x="1220" y="1221"/>
                  </a:cubicBezTo>
                  <a:lnTo>
                    <a:pt x="1250" y="1188"/>
                  </a:lnTo>
                  <a:cubicBezTo>
                    <a:pt x="1504" y="914"/>
                    <a:pt x="1504" y="517"/>
                    <a:pt x="1250" y="242"/>
                  </a:cubicBezTo>
                  <a:cubicBezTo>
                    <a:pt x="1241" y="231"/>
                    <a:pt x="1231" y="221"/>
                    <a:pt x="1220" y="209"/>
                  </a:cubicBezTo>
                  <a:cubicBezTo>
                    <a:pt x="1086" y="64"/>
                    <a:pt x="915" y="0"/>
                    <a:pt x="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6493660" y="2352291"/>
              <a:ext cx="29076" cy="25297"/>
            </a:xfrm>
            <a:custGeom>
              <a:avLst/>
              <a:gdLst/>
              <a:ahLst/>
              <a:cxnLst/>
              <a:rect l="l" t="t" r="r" b="b"/>
              <a:pathLst>
                <a:path w="1639" h="1426" extrusionOk="0">
                  <a:moveTo>
                    <a:pt x="906" y="1"/>
                  </a:moveTo>
                  <a:cubicBezTo>
                    <a:pt x="848" y="1"/>
                    <a:pt x="789" y="8"/>
                    <a:pt x="730" y="22"/>
                  </a:cubicBezTo>
                  <a:lnTo>
                    <a:pt x="671" y="35"/>
                  </a:lnTo>
                  <a:cubicBezTo>
                    <a:pt x="1" y="193"/>
                    <a:pt x="0" y="1233"/>
                    <a:pt x="671" y="1390"/>
                  </a:cubicBezTo>
                  <a:lnTo>
                    <a:pt x="730" y="1405"/>
                  </a:lnTo>
                  <a:cubicBezTo>
                    <a:pt x="789" y="1419"/>
                    <a:pt x="848" y="1425"/>
                    <a:pt x="906" y="1425"/>
                  </a:cubicBezTo>
                  <a:cubicBezTo>
                    <a:pt x="1293" y="1425"/>
                    <a:pt x="1638" y="1128"/>
                    <a:pt x="1638" y="712"/>
                  </a:cubicBezTo>
                  <a:cubicBezTo>
                    <a:pt x="1638" y="298"/>
                    <a:pt x="1293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7584351" y="2972127"/>
              <a:ext cx="43765" cy="46248"/>
            </a:xfrm>
            <a:custGeom>
              <a:avLst/>
              <a:gdLst/>
              <a:ahLst/>
              <a:cxnLst/>
              <a:rect l="l" t="t" r="r" b="b"/>
              <a:pathLst>
                <a:path w="2467" h="2607" extrusionOk="0">
                  <a:moveTo>
                    <a:pt x="2433" y="1"/>
                  </a:moveTo>
                  <a:cubicBezTo>
                    <a:pt x="2427" y="1"/>
                    <a:pt x="2417" y="10"/>
                    <a:pt x="2403" y="30"/>
                  </a:cubicBezTo>
                  <a:cubicBezTo>
                    <a:pt x="2125" y="426"/>
                    <a:pt x="1593" y="1738"/>
                    <a:pt x="1111" y="2165"/>
                  </a:cubicBezTo>
                  <a:cubicBezTo>
                    <a:pt x="863" y="2385"/>
                    <a:pt x="409" y="2442"/>
                    <a:pt x="112" y="2464"/>
                  </a:cubicBezTo>
                  <a:cubicBezTo>
                    <a:pt x="0" y="2474"/>
                    <a:pt x="36" y="2591"/>
                    <a:pt x="154" y="2598"/>
                  </a:cubicBezTo>
                  <a:cubicBezTo>
                    <a:pt x="237" y="2603"/>
                    <a:pt x="319" y="2607"/>
                    <a:pt x="399" y="2607"/>
                  </a:cubicBezTo>
                  <a:cubicBezTo>
                    <a:pt x="828" y="2607"/>
                    <a:pt x="1204" y="2510"/>
                    <a:pt x="1455" y="2137"/>
                  </a:cubicBezTo>
                  <a:cubicBezTo>
                    <a:pt x="1831" y="1577"/>
                    <a:pt x="2205" y="900"/>
                    <a:pt x="2391" y="306"/>
                  </a:cubicBezTo>
                  <a:cubicBezTo>
                    <a:pt x="2421" y="208"/>
                    <a:pt x="2466" y="1"/>
                    <a:pt x="2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7565759" y="2970903"/>
              <a:ext cx="29271" cy="22725"/>
            </a:xfrm>
            <a:custGeom>
              <a:avLst/>
              <a:gdLst/>
              <a:ahLst/>
              <a:cxnLst/>
              <a:rect l="l" t="t" r="r" b="b"/>
              <a:pathLst>
                <a:path w="1650" h="1281" extrusionOk="0">
                  <a:moveTo>
                    <a:pt x="825" y="0"/>
                  </a:moveTo>
                  <a:cubicBezTo>
                    <a:pt x="2" y="0"/>
                    <a:pt x="0" y="1280"/>
                    <a:pt x="825" y="1280"/>
                  </a:cubicBezTo>
                  <a:cubicBezTo>
                    <a:pt x="1649" y="1280"/>
                    <a:pt x="1649" y="0"/>
                    <a:pt x="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7584599" y="2933791"/>
              <a:ext cx="30726" cy="23843"/>
            </a:xfrm>
            <a:custGeom>
              <a:avLst/>
              <a:gdLst/>
              <a:ahLst/>
              <a:cxnLst/>
              <a:rect l="l" t="t" r="r" b="b"/>
              <a:pathLst>
                <a:path w="1732" h="1344" extrusionOk="0">
                  <a:moveTo>
                    <a:pt x="867" y="0"/>
                  </a:moveTo>
                  <a:cubicBezTo>
                    <a:pt x="2" y="0"/>
                    <a:pt x="1" y="1344"/>
                    <a:pt x="867" y="1344"/>
                  </a:cubicBezTo>
                  <a:cubicBezTo>
                    <a:pt x="1732" y="1344"/>
                    <a:pt x="1732" y="0"/>
                    <a:pt x="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6873917" y="1691955"/>
              <a:ext cx="384568" cy="545434"/>
            </a:xfrm>
            <a:custGeom>
              <a:avLst/>
              <a:gdLst/>
              <a:ahLst/>
              <a:cxnLst/>
              <a:rect l="l" t="t" r="r" b="b"/>
              <a:pathLst>
                <a:path w="21678" h="30746" extrusionOk="0">
                  <a:moveTo>
                    <a:pt x="10833" y="0"/>
                  </a:moveTo>
                  <a:cubicBezTo>
                    <a:pt x="8076" y="0"/>
                    <a:pt x="5369" y="571"/>
                    <a:pt x="3769" y="1985"/>
                  </a:cubicBezTo>
                  <a:cubicBezTo>
                    <a:pt x="2582" y="3033"/>
                    <a:pt x="1645" y="4980"/>
                    <a:pt x="1004" y="7229"/>
                  </a:cubicBezTo>
                  <a:cubicBezTo>
                    <a:pt x="370" y="9472"/>
                    <a:pt x="23" y="12017"/>
                    <a:pt x="9" y="14252"/>
                  </a:cubicBezTo>
                  <a:lnTo>
                    <a:pt x="9" y="14288"/>
                  </a:lnTo>
                  <a:cubicBezTo>
                    <a:pt x="1" y="15947"/>
                    <a:pt x="214" y="17422"/>
                    <a:pt x="539" y="18515"/>
                  </a:cubicBezTo>
                  <a:cubicBezTo>
                    <a:pt x="1722" y="22496"/>
                    <a:pt x="6169" y="24138"/>
                    <a:pt x="9652" y="24138"/>
                  </a:cubicBezTo>
                  <a:cubicBezTo>
                    <a:pt x="9904" y="24138"/>
                    <a:pt x="10152" y="24129"/>
                    <a:pt x="10392" y="24112"/>
                  </a:cubicBezTo>
                  <a:cubicBezTo>
                    <a:pt x="10408" y="24112"/>
                    <a:pt x="10422" y="24134"/>
                    <a:pt x="10429" y="24171"/>
                  </a:cubicBezTo>
                  <a:cubicBezTo>
                    <a:pt x="10518" y="24429"/>
                    <a:pt x="10532" y="25410"/>
                    <a:pt x="10599" y="25823"/>
                  </a:cubicBezTo>
                  <a:cubicBezTo>
                    <a:pt x="10629" y="26000"/>
                    <a:pt x="10503" y="26414"/>
                    <a:pt x="10363" y="26922"/>
                  </a:cubicBezTo>
                  <a:cubicBezTo>
                    <a:pt x="9957" y="28409"/>
                    <a:pt x="9401" y="30745"/>
                    <a:pt x="11974" y="30745"/>
                  </a:cubicBezTo>
                  <a:cubicBezTo>
                    <a:pt x="12070" y="30745"/>
                    <a:pt x="12169" y="30742"/>
                    <a:pt x="12274" y="30735"/>
                  </a:cubicBezTo>
                  <a:cubicBezTo>
                    <a:pt x="14560" y="30587"/>
                    <a:pt x="19339" y="26803"/>
                    <a:pt x="19552" y="25889"/>
                  </a:cubicBezTo>
                  <a:cubicBezTo>
                    <a:pt x="19870" y="24488"/>
                    <a:pt x="19996" y="19959"/>
                    <a:pt x="20165" y="17540"/>
                  </a:cubicBezTo>
                  <a:cubicBezTo>
                    <a:pt x="20180" y="17416"/>
                    <a:pt x="20180" y="17296"/>
                    <a:pt x="20187" y="17187"/>
                  </a:cubicBezTo>
                  <a:cubicBezTo>
                    <a:pt x="20203" y="17016"/>
                    <a:pt x="20224" y="16869"/>
                    <a:pt x="20232" y="16729"/>
                  </a:cubicBezTo>
                  <a:cubicBezTo>
                    <a:pt x="20600" y="13202"/>
                    <a:pt x="21677" y="4567"/>
                    <a:pt x="19672" y="2435"/>
                  </a:cubicBezTo>
                  <a:cubicBezTo>
                    <a:pt x="18351" y="1034"/>
                    <a:pt x="14546" y="0"/>
                    <a:pt x="10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6898877" y="1891743"/>
              <a:ext cx="20507" cy="25812"/>
            </a:xfrm>
            <a:custGeom>
              <a:avLst/>
              <a:gdLst/>
              <a:ahLst/>
              <a:cxnLst/>
              <a:rect l="l" t="t" r="r" b="b"/>
              <a:pathLst>
                <a:path w="1156" h="1455" extrusionOk="0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7017948" y="1899194"/>
              <a:ext cx="20490" cy="25812"/>
            </a:xfrm>
            <a:custGeom>
              <a:avLst/>
              <a:gdLst/>
              <a:ahLst/>
              <a:cxnLst/>
              <a:rect l="l" t="t" r="r" b="b"/>
              <a:pathLst>
                <a:path w="1155" h="1455" extrusionOk="0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6888588" y="1829192"/>
              <a:ext cx="51836" cy="25102"/>
            </a:xfrm>
            <a:custGeom>
              <a:avLst/>
              <a:gdLst/>
              <a:ahLst/>
              <a:cxnLst/>
              <a:rect l="l" t="t" r="r" b="b"/>
              <a:pathLst>
                <a:path w="2922" h="1415" extrusionOk="0">
                  <a:moveTo>
                    <a:pt x="1674" y="1"/>
                  </a:moveTo>
                  <a:cubicBezTo>
                    <a:pt x="1583" y="1"/>
                    <a:pt x="1489" y="5"/>
                    <a:pt x="1394" y="14"/>
                  </a:cubicBezTo>
                  <a:cubicBezTo>
                    <a:pt x="608" y="90"/>
                    <a:pt x="1" y="463"/>
                    <a:pt x="37" y="845"/>
                  </a:cubicBezTo>
                  <a:cubicBezTo>
                    <a:pt x="70" y="1182"/>
                    <a:pt x="589" y="1415"/>
                    <a:pt x="1248" y="1415"/>
                  </a:cubicBezTo>
                  <a:cubicBezTo>
                    <a:pt x="1339" y="1415"/>
                    <a:pt x="1432" y="1410"/>
                    <a:pt x="1528" y="1401"/>
                  </a:cubicBezTo>
                  <a:cubicBezTo>
                    <a:pt x="2314" y="1325"/>
                    <a:pt x="2921" y="954"/>
                    <a:pt x="2883" y="570"/>
                  </a:cubicBezTo>
                  <a:cubicBezTo>
                    <a:pt x="2851" y="233"/>
                    <a:pt x="2332" y="1"/>
                    <a:pt x="1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7009042" y="1834425"/>
              <a:ext cx="52564" cy="27337"/>
            </a:xfrm>
            <a:custGeom>
              <a:avLst/>
              <a:gdLst/>
              <a:ahLst/>
              <a:cxnLst/>
              <a:rect l="l" t="t" r="r" b="b"/>
              <a:pathLst>
                <a:path w="2963" h="1541" extrusionOk="0">
                  <a:moveTo>
                    <a:pt x="971" y="0"/>
                  </a:moveTo>
                  <a:cubicBezTo>
                    <a:pt x="516" y="0"/>
                    <a:pt x="169" y="143"/>
                    <a:pt x="101" y="397"/>
                  </a:cubicBezTo>
                  <a:cubicBezTo>
                    <a:pt x="0" y="769"/>
                    <a:pt x="537" y="1237"/>
                    <a:pt x="1299" y="1444"/>
                  </a:cubicBezTo>
                  <a:cubicBezTo>
                    <a:pt x="1542" y="1509"/>
                    <a:pt x="1778" y="1541"/>
                    <a:pt x="1991" y="1541"/>
                  </a:cubicBezTo>
                  <a:cubicBezTo>
                    <a:pt x="2446" y="1541"/>
                    <a:pt x="2793" y="1397"/>
                    <a:pt x="2862" y="1144"/>
                  </a:cubicBezTo>
                  <a:cubicBezTo>
                    <a:pt x="2962" y="772"/>
                    <a:pt x="2425" y="304"/>
                    <a:pt x="1663" y="97"/>
                  </a:cubicBezTo>
                  <a:cubicBezTo>
                    <a:pt x="1420" y="31"/>
                    <a:pt x="1184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6927545" y="1848546"/>
              <a:ext cx="38673" cy="109332"/>
            </a:xfrm>
            <a:custGeom>
              <a:avLst/>
              <a:gdLst/>
              <a:ahLst/>
              <a:cxnLst/>
              <a:rect l="l" t="t" r="r" b="b"/>
              <a:pathLst>
                <a:path w="2180" h="6163" extrusionOk="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6873917" y="1902245"/>
              <a:ext cx="358827" cy="218060"/>
            </a:xfrm>
            <a:custGeom>
              <a:avLst/>
              <a:gdLst/>
              <a:ahLst/>
              <a:cxnLst/>
              <a:rect l="l" t="t" r="r" b="b"/>
              <a:pathLst>
                <a:path w="20227" h="12292" extrusionOk="0">
                  <a:moveTo>
                    <a:pt x="7417" y="3835"/>
                  </a:moveTo>
                  <a:cubicBezTo>
                    <a:pt x="7796" y="3835"/>
                    <a:pt x="8124" y="3878"/>
                    <a:pt x="8334" y="3970"/>
                  </a:cubicBezTo>
                  <a:cubicBezTo>
                    <a:pt x="8808" y="4179"/>
                    <a:pt x="9669" y="6094"/>
                    <a:pt x="9103" y="6856"/>
                  </a:cubicBezTo>
                  <a:cubicBezTo>
                    <a:pt x="8547" y="7606"/>
                    <a:pt x="7377" y="7897"/>
                    <a:pt x="6412" y="7897"/>
                  </a:cubicBezTo>
                  <a:cubicBezTo>
                    <a:pt x="5771" y="7897"/>
                    <a:pt x="5220" y="7769"/>
                    <a:pt x="4999" y="7561"/>
                  </a:cubicBezTo>
                  <a:cubicBezTo>
                    <a:pt x="4444" y="7031"/>
                    <a:pt x="4165" y="5446"/>
                    <a:pt x="4540" y="4729"/>
                  </a:cubicBezTo>
                  <a:cubicBezTo>
                    <a:pt x="4817" y="4190"/>
                    <a:pt x="6325" y="3835"/>
                    <a:pt x="7417" y="3835"/>
                  </a:cubicBezTo>
                  <a:close/>
                  <a:moveTo>
                    <a:pt x="16898" y="1"/>
                  </a:moveTo>
                  <a:cubicBezTo>
                    <a:pt x="16898" y="1"/>
                    <a:pt x="14918" y="2845"/>
                    <a:pt x="11723" y="3522"/>
                  </a:cubicBezTo>
                  <a:cubicBezTo>
                    <a:pt x="11000" y="3676"/>
                    <a:pt x="10411" y="3738"/>
                    <a:pt x="9916" y="3738"/>
                  </a:cubicBezTo>
                  <a:cubicBezTo>
                    <a:pt x="8293" y="3738"/>
                    <a:pt x="7695" y="3070"/>
                    <a:pt x="6754" y="2826"/>
                  </a:cubicBezTo>
                  <a:cubicBezTo>
                    <a:pt x="6682" y="2807"/>
                    <a:pt x="6594" y="2798"/>
                    <a:pt x="6496" y="2798"/>
                  </a:cubicBezTo>
                  <a:cubicBezTo>
                    <a:pt x="6055" y="2798"/>
                    <a:pt x="5411" y="2972"/>
                    <a:pt x="5138" y="3163"/>
                  </a:cubicBezTo>
                  <a:cubicBezTo>
                    <a:pt x="4706" y="3466"/>
                    <a:pt x="4139" y="4456"/>
                    <a:pt x="2868" y="4456"/>
                  </a:cubicBezTo>
                  <a:cubicBezTo>
                    <a:pt x="2785" y="4456"/>
                    <a:pt x="2698" y="4452"/>
                    <a:pt x="2608" y="4443"/>
                  </a:cubicBezTo>
                  <a:cubicBezTo>
                    <a:pt x="872" y="4267"/>
                    <a:pt x="17" y="2987"/>
                    <a:pt x="13" y="2396"/>
                  </a:cubicBezTo>
                  <a:lnTo>
                    <a:pt x="11" y="2436"/>
                  </a:lnTo>
                  <a:cubicBezTo>
                    <a:pt x="1" y="4093"/>
                    <a:pt x="170" y="5580"/>
                    <a:pt x="539" y="6655"/>
                  </a:cubicBezTo>
                  <a:cubicBezTo>
                    <a:pt x="1906" y="10701"/>
                    <a:pt x="5844" y="12029"/>
                    <a:pt x="8971" y="12259"/>
                  </a:cubicBezTo>
                  <a:cubicBezTo>
                    <a:pt x="9267" y="12281"/>
                    <a:pt x="9559" y="12292"/>
                    <a:pt x="9848" y="12292"/>
                  </a:cubicBezTo>
                  <a:cubicBezTo>
                    <a:pt x="14744" y="12292"/>
                    <a:pt x="18632" y="9269"/>
                    <a:pt x="20078" y="7189"/>
                  </a:cubicBezTo>
                  <a:cubicBezTo>
                    <a:pt x="20078" y="7189"/>
                    <a:pt x="20226" y="5169"/>
                    <a:pt x="20207" y="5142"/>
                  </a:cubicBezTo>
                  <a:cubicBezTo>
                    <a:pt x="19524" y="4235"/>
                    <a:pt x="19203" y="247"/>
                    <a:pt x="19203" y="247"/>
                  </a:cubicBezTo>
                  <a:lnTo>
                    <a:pt x="16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6878050" y="1669798"/>
              <a:ext cx="406690" cy="271741"/>
            </a:xfrm>
            <a:custGeom>
              <a:avLst/>
              <a:gdLst/>
              <a:ahLst/>
              <a:cxnLst/>
              <a:rect l="l" t="t" r="r" b="b"/>
              <a:pathLst>
                <a:path w="22925" h="15318" extrusionOk="0">
                  <a:moveTo>
                    <a:pt x="8528" y="0"/>
                  </a:moveTo>
                  <a:cubicBezTo>
                    <a:pt x="6948" y="0"/>
                    <a:pt x="5490" y="191"/>
                    <a:pt x="4381" y="653"/>
                  </a:cubicBezTo>
                  <a:cubicBezTo>
                    <a:pt x="795" y="2147"/>
                    <a:pt x="1" y="5535"/>
                    <a:pt x="470" y="6157"/>
                  </a:cubicBezTo>
                  <a:cubicBezTo>
                    <a:pt x="653" y="6399"/>
                    <a:pt x="842" y="6494"/>
                    <a:pt x="1028" y="6494"/>
                  </a:cubicBezTo>
                  <a:cubicBezTo>
                    <a:pt x="1732" y="6494"/>
                    <a:pt x="2382" y="5122"/>
                    <a:pt x="2382" y="5122"/>
                  </a:cubicBezTo>
                  <a:cubicBezTo>
                    <a:pt x="2612" y="6306"/>
                    <a:pt x="4779" y="8324"/>
                    <a:pt x="6422" y="8324"/>
                  </a:cubicBezTo>
                  <a:cubicBezTo>
                    <a:pt x="8065" y="8324"/>
                    <a:pt x="6921" y="5685"/>
                    <a:pt x="6921" y="5684"/>
                  </a:cubicBezTo>
                  <a:lnTo>
                    <a:pt x="6921" y="5684"/>
                  </a:lnTo>
                  <a:cubicBezTo>
                    <a:pt x="7818" y="7577"/>
                    <a:pt x="11281" y="9682"/>
                    <a:pt x="13023" y="9693"/>
                  </a:cubicBezTo>
                  <a:cubicBezTo>
                    <a:pt x="13027" y="9693"/>
                    <a:pt x="13030" y="9693"/>
                    <a:pt x="13034" y="9693"/>
                  </a:cubicBezTo>
                  <a:cubicBezTo>
                    <a:pt x="14437" y="9693"/>
                    <a:pt x="14723" y="7947"/>
                    <a:pt x="14780" y="7282"/>
                  </a:cubicBezTo>
                  <a:lnTo>
                    <a:pt x="14780" y="7282"/>
                  </a:lnTo>
                  <a:cubicBezTo>
                    <a:pt x="14676" y="10248"/>
                    <a:pt x="16857" y="13360"/>
                    <a:pt x="17620" y="13545"/>
                  </a:cubicBezTo>
                  <a:cubicBezTo>
                    <a:pt x="17620" y="13545"/>
                    <a:pt x="17794" y="15318"/>
                    <a:pt x="18680" y="15318"/>
                  </a:cubicBezTo>
                  <a:cubicBezTo>
                    <a:pt x="19012" y="15318"/>
                    <a:pt x="19444" y="15069"/>
                    <a:pt x="20004" y="14386"/>
                  </a:cubicBezTo>
                  <a:cubicBezTo>
                    <a:pt x="22924" y="10821"/>
                    <a:pt x="21151" y="4323"/>
                    <a:pt x="21151" y="4323"/>
                  </a:cubicBezTo>
                  <a:cubicBezTo>
                    <a:pt x="21151" y="4323"/>
                    <a:pt x="22240" y="4124"/>
                    <a:pt x="22214" y="3394"/>
                  </a:cubicBezTo>
                  <a:cubicBezTo>
                    <a:pt x="22187" y="2662"/>
                    <a:pt x="20186" y="2647"/>
                    <a:pt x="20015" y="2647"/>
                  </a:cubicBezTo>
                  <a:cubicBezTo>
                    <a:pt x="20008" y="2647"/>
                    <a:pt x="20004" y="2647"/>
                    <a:pt x="20004" y="2647"/>
                  </a:cubicBezTo>
                  <a:cubicBezTo>
                    <a:pt x="20004" y="2647"/>
                    <a:pt x="19681" y="496"/>
                    <a:pt x="18981" y="496"/>
                  </a:cubicBezTo>
                  <a:cubicBezTo>
                    <a:pt x="18958" y="496"/>
                    <a:pt x="18934" y="499"/>
                    <a:pt x="18910" y="504"/>
                  </a:cubicBezTo>
                  <a:cubicBezTo>
                    <a:pt x="18304" y="628"/>
                    <a:pt x="18478" y="1948"/>
                    <a:pt x="18478" y="1948"/>
                  </a:cubicBezTo>
                  <a:cubicBezTo>
                    <a:pt x="16207" y="950"/>
                    <a:pt x="12059" y="0"/>
                    <a:pt x="8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7190611" y="1891903"/>
              <a:ext cx="111993" cy="101597"/>
            </a:xfrm>
            <a:custGeom>
              <a:avLst/>
              <a:gdLst/>
              <a:ahLst/>
              <a:cxnLst/>
              <a:rect l="l" t="t" r="r" b="b"/>
              <a:pathLst>
                <a:path w="6313" h="5727" extrusionOk="0">
                  <a:moveTo>
                    <a:pt x="2484" y="1"/>
                  </a:moveTo>
                  <a:cubicBezTo>
                    <a:pt x="935" y="1"/>
                    <a:pt x="1" y="1025"/>
                    <a:pt x="1" y="1025"/>
                  </a:cubicBezTo>
                  <a:lnTo>
                    <a:pt x="414" y="5352"/>
                  </a:lnTo>
                  <a:cubicBezTo>
                    <a:pt x="414" y="5352"/>
                    <a:pt x="1276" y="5726"/>
                    <a:pt x="2253" y="5726"/>
                  </a:cubicBezTo>
                  <a:cubicBezTo>
                    <a:pt x="2605" y="5726"/>
                    <a:pt x="2972" y="5678"/>
                    <a:pt x="3319" y="5545"/>
                  </a:cubicBezTo>
                  <a:cubicBezTo>
                    <a:pt x="6313" y="4402"/>
                    <a:pt x="5615" y="589"/>
                    <a:pt x="3256" y="84"/>
                  </a:cubicBezTo>
                  <a:cubicBezTo>
                    <a:pt x="2985" y="26"/>
                    <a:pt x="2727" y="1"/>
                    <a:pt x="2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7212893" y="1913457"/>
              <a:ext cx="48714" cy="62569"/>
            </a:xfrm>
            <a:custGeom>
              <a:avLst/>
              <a:gdLst/>
              <a:ahLst/>
              <a:cxnLst/>
              <a:rect l="l" t="t" r="r" b="b"/>
              <a:pathLst>
                <a:path w="2746" h="3527" extrusionOk="0">
                  <a:moveTo>
                    <a:pt x="2161" y="1"/>
                  </a:moveTo>
                  <a:cubicBezTo>
                    <a:pt x="803" y="10"/>
                    <a:pt x="1" y="1515"/>
                    <a:pt x="36" y="2712"/>
                  </a:cubicBezTo>
                  <a:cubicBezTo>
                    <a:pt x="52" y="3227"/>
                    <a:pt x="168" y="3527"/>
                    <a:pt x="314" y="3527"/>
                  </a:cubicBezTo>
                  <a:cubicBezTo>
                    <a:pt x="375" y="3527"/>
                    <a:pt x="442" y="3473"/>
                    <a:pt x="509" y="3359"/>
                  </a:cubicBezTo>
                  <a:cubicBezTo>
                    <a:pt x="743" y="2958"/>
                    <a:pt x="1321" y="2688"/>
                    <a:pt x="1883" y="2688"/>
                  </a:cubicBezTo>
                  <a:cubicBezTo>
                    <a:pt x="2170" y="2688"/>
                    <a:pt x="2454" y="2759"/>
                    <a:pt x="2684" y="2918"/>
                  </a:cubicBezTo>
                  <a:cubicBezTo>
                    <a:pt x="2691" y="2923"/>
                    <a:pt x="2697" y="2925"/>
                    <a:pt x="2704" y="2925"/>
                  </a:cubicBezTo>
                  <a:cubicBezTo>
                    <a:pt x="2726" y="2925"/>
                    <a:pt x="2746" y="2899"/>
                    <a:pt x="2732" y="2875"/>
                  </a:cubicBezTo>
                  <a:cubicBezTo>
                    <a:pt x="2484" y="2434"/>
                    <a:pt x="2059" y="2263"/>
                    <a:pt x="1609" y="2263"/>
                  </a:cubicBezTo>
                  <a:cubicBezTo>
                    <a:pt x="1252" y="2263"/>
                    <a:pt x="879" y="2371"/>
                    <a:pt x="569" y="2538"/>
                  </a:cubicBezTo>
                  <a:cubicBezTo>
                    <a:pt x="696" y="1689"/>
                    <a:pt x="1110" y="395"/>
                    <a:pt x="2187" y="109"/>
                  </a:cubicBezTo>
                  <a:cubicBezTo>
                    <a:pt x="2254" y="92"/>
                    <a:pt x="2220" y="1"/>
                    <a:pt x="2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7031253" y="2235917"/>
              <a:ext cx="84833" cy="71652"/>
            </a:xfrm>
            <a:custGeom>
              <a:avLst/>
              <a:gdLst/>
              <a:ahLst/>
              <a:cxnLst/>
              <a:rect l="l" t="t" r="r" b="b"/>
              <a:pathLst>
                <a:path w="4782" h="4039" extrusionOk="0">
                  <a:moveTo>
                    <a:pt x="2351" y="1"/>
                  </a:moveTo>
                  <a:cubicBezTo>
                    <a:pt x="2034" y="1"/>
                    <a:pt x="1767" y="18"/>
                    <a:pt x="1644" y="68"/>
                  </a:cubicBezTo>
                  <a:cubicBezTo>
                    <a:pt x="1296" y="212"/>
                    <a:pt x="249" y="1781"/>
                    <a:pt x="125" y="1981"/>
                  </a:cubicBezTo>
                  <a:cubicBezTo>
                    <a:pt x="0" y="2180"/>
                    <a:pt x="423" y="3699"/>
                    <a:pt x="598" y="3848"/>
                  </a:cubicBezTo>
                  <a:cubicBezTo>
                    <a:pt x="723" y="3957"/>
                    <a:pt x="1763" y="4038"/>
                    <a:pt x="2411" y="4038"/>
                  </a:cubicBezTo>
                  <a:cubicBezTo>
                    <a:pt x="2665" y="4038"/>
                    <a:pt x="2858" y="4026"/>
                    <a:pt x="2914" y="3997"/>
                  </a:cubicBezTo>
                  <a:cubicBezTo>
                    <a:pt x="3113" y="3898"/>
                    <a:pt x="4334" y="2681"/>
                    <a:pt x="4557" y="2019"/>
                  </a:cubicBezTo>
                  <a:cubicBezTo>
                    <a:pt x="4781" y="1357"/>
                    <a:pt x="3984" y="68"/>
                    <a:pt x="3984" y="68"/>
                  </a:cubicBezTo>
                  <a:cubicBezTo>
                    <a:pt x="3678" y="58"/>
                    <a:pt x="2933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6941559" y="2304180"/>
              <a:ext cx="141370" cy="481889"/>
            </a:xfrm>
            <a:custGeom>
              <a:avLst/>
              <a:gdLst/>
              <a:ahLst/>
              <a:cxnLst/>
              <a:rect l="l" t="t" r="r" b="b"/>
              <a:pathLst>
                <a:path w="7969" h="27164" extrusionOk="0">
                  <a:moveTo>
                    <a:pt x="5653" y="0"/>
                  </a:moveTo>
                  <a:cubicBezTo>
                    <a:pt x="5653" y="0"/>
                    <a:pt x="1395" y="11009"/>
                    <a:pt x="698" y="12802"/>
                  </a:cubicBezTo>
                  <a:cubicBezTo>
                    <a:pt x="1" y="14596"/>
                    <a:pt x="398" y="26650"/>
                    <a:pt x="996" y="27149"/>
                  </a:cubicBezTo>
                  <a:cubicBezTo>
                    <a:pt x="1008" y="27159"/>
                    <a:pt x="1022" y="27163"/>
                    <a:pt x="1037" y="27163"/>
                  </a:cubicBezTo>
                  <a:cubicBezTo>
                    <a:pt x="1810" y="27163"/>
                    <a:pt x="7126" y="15322"/>
                    <a:pt x="7321" y="14296"/>
                  </a:cubicBezTo>
                  <a:cubicBezTo>
                    <a:pt x="7521" y="13251"/>
                    <a:pt x="7969" y="149"/>
                    <a:pt x="7969" y="149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7015766" y="2159085"/>
              <a:ext cx="60972" cy="145113"/>
            </a:xfrm>
            <a:custGeom>
              <a:avLst/>
              <a:gdLst/>
              <a:ahLst/>
              <a:cxnLst/>
              <a:rect l="l" t="t" r="r" b="b"/>
              <a:pathLst>
                <a:path w="3437" h="8180" extrusionOk="0">
                  <a:moveTo>
                    <a:pt x="2548" y="0"/>
                  </a:moveTo>
                  <a:cubicBezTo>
                    <a:pt x="2548" y="1"/>
                    <a:pt x="898" y="1372"/>
                    <a:pt x="483" y="2269"/>
                  </a:cubicBezTo>
                  <a:cubicBezTo>
                    <a:pt x="305" y="2653"/>
                    <a:pt x="1" y="6884"/>
                    <a:pt x="400" y="8179"/>
                  </a:cubicBezTo>
                  <a:cubicBezTo>
                    <a:pt x="400" y="8179"/>
                    <a:pt x="1910" y="4957"/>
                    <a:pt x="3436" y="4354"/>
                  </a:cubicBezTo>
                  <a:cubicBezTo>
                    <a:pt x="3436" y="4354"/>
                    <a:pt x="2010" y="2252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076721" y="2132759"/>
              <a:ext cx="170588" cy="194413"/>
            </a:xfrm>
            <a:custGeom>
              <a:avLst/>
              <a:gdLst/>
              <a:ahLst/>
              <a:cxnLst/>
              <a:rect l="l" t="t" r="r" b="b"/>
              <a:pathLst>
                <a:path w="9616" h="10959" extrusionOk="0">
                  <a:moveTo>
                    <a:pt x="8242" y="1"/>
                  </a:moveTo>
                  <a:cubicBezTo>
                    <a:pt x="4876" y="5513"/>
                    <a:pt x="0" y="5838"/>
                    <a:pt x="0" y="5838"/>
                  </a:cubicBezTo>
                  <a:cubicBezTo>
                    <a:pt x="1480" y="7206"/>
                    <a:pt x="2575" y="10959"/>
                    <a:pt x="2575" y="10959"/>
                  </a:cubicBezTo>
                  <a:cubicBezTo>
                    <a:pt x="5797" y="9663"/>
                    <a:pt x="9284" y="4848"/>
                    <a:pt x="9450" y="3819"/>
                  </a:cubicBezTo>
                  <a:cubicBezTo>
                    <a:pt x="9616" y="2790"/>
                    <a:pt x="8242" y="1"/>
                    <a:pt x="8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012981" y="2215090"/>
              <a:ext cx="207735" cy="117084"/>
            </a:xfrm>
            <a:custGeom>
              <a:avLst/>
              <a:gdLst/>
              <a:ahLst/>
              <a:cxnLst/>
              <a:rect l="l" t="t" r="r" b="b"/>
              <a:pathLst>
                <a:path w="11710" h="6600" extrusionOk="0">
                  <a:moveTo>
                    <a:pt x="444" y="0"/>
                  </a:moveTo>
                  <a:cubicBezTo>
                    <a:pt x="413" y="0"/>
                    <a:pt x="373" y="47"/>
                    <a:pt x="360" y="128"/>
                  </a:cubicBezTo>
                  <a:cubicBezTo>
                    <a:pt x="155" y="1412"/>
                    <a:pt x="1" y="3847"/>
                    <a:pt x="499" y="5454"/>
                  </a:cubicBezTo>
                  <a:cubicBezTo>
                    <a:pt x="500" y="5456"/>
                    <a:pt x="500" y="5457"/>
                    <a:pt x="502" y="5457"/>
                  </a:cubicBezTo>
                  <a:cubicBezTo>
                    <a:pt x="572" y="5457"/>
                    <a:pt x="1806" y="2915"/>
                    <a:pt x="3542" y="1369"/>
                  </a:cubicBezTo>
                  <a:cubicBezTo>
                    <a:pt x="4806" y="2585"/>
                    <a:pt x="5536" y="4673"/>
                    <a:pt x="5922" y="6595"/>
                  </a:cubicBezTo>
                  <a:cubicBezTo>
                    <a:pt x="5923" y="6598"/>
                    <a:pt x="5926" y="6600"/>
                    <a:pt x="5931" y="6600"/>
                  </a:cubicBezTo>
                  <a:cubicBezTo>
                    <a:pt x="6151" y="6600"/>
                    <a:pt x="10432" y="3639"/>
                    <a:pt x="11641" y="1685"/>
                  </a:cubicBezTo>
                  <a:cubicBezTo>
                    <a:pt x="11709" y="1576"/>
                    <a:pt x="11698" y="1483"/>
                    <a:pt x="11651" y="1483"/>
                  </a:cubicBezTo>
                  <a:cubicBezTo>
                    <a:pt x="11629" y="1483"/>
                    <a:pt x="11600" y="1503"/>
                    <a:pt x="11567" y="1551"/>
                  </a:cubicBezTo>
                  <a:cubicBezTo>
                    <a:pt x="10173" y="3567"/>
                    <a:pt x="7986" y="4978"/>
                    <a:pt x="6115" y="6216"/>
                  </a:cubicBezTo>
                  <a:cubicBezTo>
                    <a:pt x="5837" y="4533"/>
                    <a:pt x="5115" y="2119"/>
                    <a:pt x="3622" y="1177"/>
                  </a:cubicBezTo>
                  <a:cubicBezTo>
                    <a:pt x="3605" y="1166"/>
                    <a:pt x="3586" y="1161"/>
                    <a:pt x="3567" y="1161"/>
                  </a:cubicBezTo>
                  <a:cubicBezTo>
                    <a:pt x="3532" y="1161"/>
                    <a:pt x="3497" y="1179"/>
                    <a:pt x="3472" y="1204"/>
                  </a:cubicBezTo>
                  <a:cubicBezTo>
                    <a:pt x="3470" y="1205"/>
                    <a:pt x="3469" y="1205"/>
                    <a:pt x="3468" y="1205"/>
                  </a:cubicBezTo>
                  <a:cubicBezTo>
                    <a:pt x="3467" y="1205"/>
                    <a:pt x="3467" y="1205"/>
                    <a:pt x="3465" y="1206"/>
                  </a:cubicBezTo>
                  <a:cubicBezTo>
                    <a:pt x="2078" y="1991"/>
                    <a:pt x="772" y="4180"/>
                    <a:pt x="593" y="4753"/>
                  </a:cubicBezTo>
                  <a:cubicBezTo>
                    <a:pt x="435" y="3202"/>
                    <a:pt x="438" y="1679"/>
                    <a:pt x="487" y="95"/>
                  </a:cubicBezTo>
                  <a:cubicBezTo>
                    <a:pt x="490" y="30"/>
                    <a:pt x="469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 flipH="1">
              <a:off x="6966227" y="1997745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51"/>
          <p:cNvSpPr/>
          <p:nvPr/>
        </p:nvSpPr>
        <p:spPr>
          <a:xfrm>
            <a:off x="839238" y="1922063"/>
            <a:ext cx="7465500" cy="29795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51"/>
          <p:cNvSpPr txBox="1">
            <a:spLocks noGrp="1"/>
          </p:cNvSpPr>
          <p:nvPr>
            <p:ph type="title"/>
          </p:nvPr>
        </p:nvSpPr>
        <p:spPr>
          <a:xfrm>
            <a:off x="680525" y="189843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graphicFrame>
        <p:nvGraphicFramePr>
          <p:cNvPr id="1685" name="Google Shape;1685;p51"/>
          <p:cNvGraphicFramePr/>
          <p:nvPr>
            <p:extLst>
              <p:ext uri="{D42A27DB-BD31-4B8C-83A1-F6EECF244321}">
                <p14:modId xmlns:p14="http://schemas.microsoft.com/office/powerpoint/2010/main" val="3160763725"/>
              </p:ext>
            </p:extLst>
          </p:nvPr>
        </p:nvGraphicFramePr>
        <p:xfrm>
          <a:off x="839238" y="2360857"/>
          <a:ext cx="7465500" cy="2468790"/>
        </p:xfrm>
        <a:graphic>
          <a:graphicData uri="http://schemas.openxmlformats.org/drawingml/2006/table">
            <a:tbl>
              <a:tblPr>
                <a:noFill/>
                <a:tableStyleId>{308F95FA-4BFD-4443-B28C-39CE6354B4AE}</a:tableStyleId>
              </a:tblPr>
              <a:tblGrid>
                <a:gridCol w="373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Mahasiswa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dapat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menerapkan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ilmu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yang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telah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diterima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pada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saat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kuliah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sz="14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Memberikan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kemudahan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bagi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Politeknik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Negeri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Madiun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terkait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pelaksanaan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Tugas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Akhir.</a:t>
                      </a:r>
                      <a:endParaRPr sz="14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Mahasiswa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mempunyai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ilmu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dan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pengalaman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baru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dalam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pembuatan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informasi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sz="14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Menambah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wawasan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bahwa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teknologi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dapat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mempermudah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berjalannya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kegiatan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sz="14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Mendapatkan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pengalaman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kerjasama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dengan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Politeknik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Negeri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Madiun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yang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dapat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bermanfaat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bagi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mahasiswa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sz="14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Memberikan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masukan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kepada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Politeknik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Negeri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Madiun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untuk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terus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meningkatkan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kepuasan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mahasiswa</a:t>
                      </a:r>
                      <a:r>
                        <a:rPr lang="en-ID" sz="1400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sz="1400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89" name="Google Shape;1689;p51"/>
          <p:cNvSpPr/>
          <p:nvPr/>
        </p:nvSpPr>
        <p:spPr>
          <a:xfrm>
            <a:off x="1881457" y="1496557"/>
            <a:ext cx="1743493" cy="86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MAHASISWA</a:t>
            </a:r>
            <a:endParaRPr sz="18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690" name="Google Shape;1690;p51"/>
          <p:cNvSpPr/>
          <p:nvPr/>
        </p:nvSpPr>
        <p:spPr>
          <a:xfrm>
            <a:off x="5519052" y="1496557"/>
            <a:ext cx="1657200" cy="86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POLITEKNIK NEGERI MADIUN</a:t>
            </a:r>
            <a:endParaRPr sz="18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>
            <a:spLocks noGrp="1"/>
          </p:cNvSpPr>
          <p:nvPr>
            <p:ph type="title"/>
          </p:nvPr>
        </p:nvSpPr>
        <p:spPr>
          <a:xfrm>
            <a:off x="680525" y="200469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PENELITIAN TERDAHULU</a:t>
            </a:r>
            <a:endParaRPr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7F3763F-6957-49CC-B59B-AFCFCF3E4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48480"/>
              </p:ext>
            </p:extLst>
          </p:nvPr>
        </p:nvGraphicFramePr>
        <p:xfrm>
          <a:off x="226140" y="1021195"/>
          <a:ext cx="8691719" cy="391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41">
                  <a:extLst>
                    <a:ext uri="{9D8B030D-6E8A-4147-A177-3AD203B41FA5}">
                      <a16:colId xmlns:a16="http://schemas.microsoft.com/office/drawing/2014/main" val="2831576831"/>
                    </a:ext>
                  </a:extLst>
                </a:gridCol>
                <a:gridCol w="2050697">
                  <a:extLst>
                    <a:ext uri="{9D8B030D-6E8A-4147-A177-3AD203B41FA5}">
                      <a16:colId xmlns:a16="http://schemas.microsoft.com/office/drawing/2014/main" val="2606042616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589590286"/>
                    </a:ext>
                  </a:extLst>
                </a:gridCol>
                <a:gridCol w="2554356">
                  <a:extLst>
                    <a:ext uri="{9D8B030D-6E8A-4147-A177-3AD203B41FA5}">
                      <a16:colId xmlns:a16="http://schemas.microsoft.com/office/drawing/2014/main" val="3857946419"/>
                    </a:ext>
                  </a:extLst>
                </a:gridCol>
                <a:gridCol w="2189068">
                  <a:extLst>
                    <a:ext uri="{9D8B030D-6E8A-4147-A177-3AD203B41FA5}">
                      <a16:colId xmlns:a16="http://schemas.microsoft.com/office/drawing/2014/main" val="519819019"/>
                    </a:ext>
                  </a:extLst>
                </a:gridCol>
              </a:tblGrid>
              <a:tr h="2653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51934"/>
                          </a:solidFill>
                        </a:rPr>
                        <a:t>No.</a:t>
                      </a:r>
                      <a:endParaRPr lang="en-ID" sz="1200" dirty="0">
                        <a:solidFill>
                          <a:srgbClr val="05193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51934"/>
                          </a:solidFill>
                        </a:rPr>
                        <a:t>Judul</a:t>
                      </a:r>
                      <a:endParaRPr lang="en-ID" sz="1200" dirty="0">
                        <a:solidFill>
                          <a:srgbClr val="05193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51934"/>
                          </a:solidFill>
                        </a:rPr>
                        <a:t>Peneliti</a:t>
                      </a:r>
                      <a:r>
                        <a:rPr lang="en-US" sz="1200" dirty="0">
                          <a:solidFill>
                            <a:srgbClr val="051934"/>
                          </a:solidFill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51934"/>
                          </a:solidFill>
                        </a:rPr>
                        <a:t>Tahun</a:t>
                      </a:r>
                      <a:endParaRPr lang="en-ID" sz="1200" dirty="0">
                        <a:solidFill>
                          <a:srgbClr val="05193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51934"/>
                          </a:solidFill>
                        </a:rPr>
                        <a:t>Gambaran </a:t>
                      </a:r>
                      <a:r>
                        <a:rPr lang="en-US" sz="1200" dirty="0" err="1">
                          <a:solidFill>
                            <a:srgbClr val="051934"/>
                          </a:solidFill>
                        </a:rPr>
                        <a:t>Sistem</a:t>
                      </a:r>
                      <a:endParaRPr lang="en-ID" sz="1200" dirty="0">
                        <a:solidFill>
                          <a:srgbClr val="05193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51934"/>
                          </a:solidFill>
                        </a:rPr>
                        <a:t>Perbedaan</a:t>
                      </a:r>
                      <a:endParaRPr lang="en-ID" sz="1200" dirty="0">
                        <a:solidFill>
                          <a:srgbClr val="051934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104120"/>
                  </a:ext>
                </a:extLst>
              </a:tr>
              <a:tr h="1326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Sistem</a:t>
                      </a: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Informasi</a:t>
                      </a: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Bimbingan</a:t>
                      </a: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Skripsi</a:t>
                      </a: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Berbasis</a:t>
                      </a: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Web di </a:t>
                      </a:r>
                      <a:r>
                        <a:rPr lang="en-US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Universitas</a:t>
                      </a: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Pelita Harapan</a:t>
                      </a:r>
                      <a:endParaRPr lang="en-ID" sz="12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(Kusuma, 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diterapkan</a:t>
                      </a:r>
                      <a:r>
                        <a:rPr lang="en-US" sz="1200" dirty="0"/>
                        <a:t> pada </a:t>
                      </a:r>
                      <a:r>
                        <a:rPr lang="en-US" sz="1200" dirty="0" err="1"/>
                        <a:t>Universitas</a:t>
                      </a:r>
                      <a:r>
                        <a:rPr lang="en-US" sz="1200" dirty="0"/>
                        <a:t> Pelita </a:t>
                      </a:r>
                      <a:r>
                        <a:rPr lang="en-US" sz="1200" dirty="0" err="1"/>
                        <a:t>Harapan.Fungsi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dari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lebih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fokus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pengajuan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judul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dan </a:t>
                      </a:r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secara</a:t>
                      </a:r>
                      <a:r>
                        <a:rPr lang="en-US" sz="1200" dirty="0"/>
                        <a:t> online. </a:t>
                      </a:r>
                      <a:r>
                        <a:rPr lang="en-US" sz="1200" dirty="0" err="1"/>
                        <a:t>Tipe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pengguna</a:t>
                      </a:r>
                      <a:r>
                        <a:rPr lang="en-US" sz="1200" dirty="0"/>
                        <a:t> yang </a:t>
                      </a:r>
                      <a:r>
                        <a:rPr lang="en-US" sz="1200" dirty="0" err="1"/>
                        <a:t>digunakan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ada</a:t>
                      </a:r>
                      <a:r>
                        <a:rPr lang="en-US" sz="1200" dirty="0"/>
                        <a:t> 5.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Informasi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Tugas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Akhir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diterapkan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Politeknik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Negeri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Madiun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tipe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pengguna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digunakan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ada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9. </a:t>
                      </a:r>
                      <a:endParaRPr lang="en-ID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47062"/>
                  </a:ext>
                </a:extLst>
              </a:tr>
              <a:tr h="11499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 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Monitoring </a:t>
                      </a:r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Berbasis</a:t>
                      </a:r>
                      <a:r>
                        <a:rPr lang="en-US" sz="1200" dirty="0"/>
                        <a:t> Web </a:t>
                      </a:r>
                      <a:r>
                        <a:rPr lang="en-US" sz="1200" dirty="0" err="1"/>
                        <a:t>Responsif</a:t>
                      </a:r>
                      <a:r>
                        <a:rPr lang="en-US" sz="1200" dirty="0"/>
                        <a:t> Pada Program </a:t>
                      </a:r>
                      <a:r>
                        <a:rPr lang="en-US" sz="1200" dirty="0" err="1"/>
                        <a:t>Studi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Universitas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Muria</a:t>
                      </a:r>
                      <a:r>
                        <a:rPr lang="en-US" sz="1200" dirty="0"/>
                        <a:t> Kudus.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Dimyati</a:t>
                      </a:r>
                      <a:r>
                        <a:rPr lang="en-US" sz="1200" dirty="0"/>
                        <a:t> et al., 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Monitoring </a:t>
                      </a:r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digunakan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untuk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melakukan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pengawasan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terhadap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mahasiswa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bimbingannya</a:t>
                      </a:r>
                      <a:r>
                        <a:rPr lang="en-US" sz="1200" dirty="0"/>
                        <a:t>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Informasi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dapat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mencetak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kartu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monitoring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bimbingan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secara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otomatis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03755"/>
                  </a:ext>
                </a:extLst>
              </a:tr>
              <a:tr h="10833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Bimbingan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Skripsi</a:t>
                      </a:r>
                      <a:r>
                        <a:rPr lang="en-US" sz="1200" dirty="0"/>
                        <a:t> Online </a:t>
                      </a:r>
                      <a:r>
                        <a:rPr lang="en-US" sz="1200" dirty="0" err="1"/>
                        <a:t>Berbasis</a:t>
                      </a:r>
                      <a:r>
                        <a:rPr lang="en-US" sz="1200" dirty="0"/>
                        <a:t> Web Pada Program </a:t>
                      </a:r>
                      <a:r>
                        <a:rPr lang="en-US" sz="1200" dirty="0" err="1"/>
                        <a:t>Studi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STMIK </a:t>
                      </a:r>
                      <a:r>
                        <a:rPr lang="en-US" sz="1200" dirty="0" err="1"/>
                        <a:t>Nurdin</a:t>
                      </a:r>
                      <a:r>
                        <a:rPr lang="en-US" sz="1200" dirty="0"/>
                        <a:t> Hamzah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Rini</a:t>
                      </a:r>
                      <a:r>
                        <a:rPr lang="en-US" sz="1200" dirty="0"/>
                        <a:t>, 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Informasi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ini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menggunakan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metode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pengembangan</a:t>
                      </a:r>
                      <a:r>
                        <a:rPr lang="en-US" sz="1200" dirty="0"/>
                        <a:t> Rapid Application Development (RAD) 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Informasi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Tugas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Akhir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menggunan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metode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Waterfall.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6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64"/>
          <p:cNvSpPr txBox="1">
            <a:spLocks noGrp="1"/>
          </p:cNvSpPr>
          <p:nvPr>
            <p:ph type="title"/>
          </p:nvPr>
        </p:nvSpPr>
        <p:spPr>
          <a:xfrm>
            <a:off x="381236" y="184654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KEBUTUHAN SISTEM</a:t>
            </a:r>
            <a:endParaRPr dirty="0"/>
          </a:p>
        </p:txBody>
      </p:sp>
      <p:graphicFrame>
        <p:nvGraphicFramePr>
          <p:cNvPr id="2159" name="Google Shape;2159;p64"/>
          <p:cNvGraphicFramePr/>
          <p:nvPr>
            <p:extLst>
              <p:ext uri="{D42A27DB-BD31-4B8C-83A1-F6EECF244321}">
                <p14:modId xmlns:p14="http://schemas.microsoft.com/office/powerpoint/2010/main" val="2088601219"/>
              </p:ext>
            </p:extLst>
          </p:nvPr>
        </p:nvGraphicFramePr>
        <p:xfrm>
          <a:off x="381236" y="1498106"/>
          <a:ext cx="4190764" cy="3464970"/>
        </p:xfrm>
        <a:graphic>
          <a:graphicData uri="http://schemas.openxmlformats.org/drawingml/2006/table">
            <a:tbl>
              <a:tblPr>
                <a:noFill/>
                <a:tableStyleId>{308F95FA-4BFD-4443-B28C-39CE6354B4AE}</a:tableStyleId>
              </a:tblPr>
              <a:tblGrid>
                <a:gridCol w="4190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ANALISIS KEBUTUHAN FUNGSIONAL</a:t>
                      </a:r>
                      <a:endParaRPr sz="1400" dirty="0"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dapat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registrasi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pendaftaran</a:t>
                      </a:r>
                      <a:endParaRPr lang="en-ID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dapat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verifikasi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pendaftaran</a:t>
                      </a:r>
                      <a:endParaRPr lang="en-ID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dapat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mengelola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data seminar proposal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dapat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mengelola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data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sidang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tugas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akhir</a:t>
                      </a:r>
                      <a:endParaRPr lang="en-ID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5.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dapat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mengupload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berkas</a:t>
                      </a:r>
                      <a:endParaRPr lang="en-ID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6.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dapat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melakukan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pengajuan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topik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dan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penerimaan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topik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7.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dapat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melakukan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proses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bimbingan</a:t>
                      </a:r>
                      <a:endParaRPr lang="en-ID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8.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dapat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melakukan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ID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penilaian</a:t>
                      </a:r>
                      <a:endParaRPr lang="en-ID"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62" name="Google Shape;2162;p64"/>
          <p:cNvSpPr/>
          <p:nvPr/>
        </p:nvSpPr>
        <p:spPr>
          <a:xfrm>
            <a:off x="2190268" y="826051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1.</a:t>
            </a:r>
            <a:endParaRPr sz="18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aphicFrame>
        <p:nvGraphicFramePr>
          <p:cNvPr id="9" name="Google Shape;2159;p64">
            <a:extLst>
              <a:ext uri="{FF2B5EF4-FFF2-40B4-BE49-F238E27FC236}">
                <a16:creationId xmlns:a16="http://schemas.microsoft.com/office/drawing/2014/main" id="{60B0FEDA-4892-4DA3-99A7-DBB8AE9C3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726838"/>
              </p:ext>
            </p:extLst>
          </p:nvPr>
        </p:nvGraphicFramePr>
        <p:xfrm>
          <a:off x="4807695" y="1498106"/>
          <a:ext cx="4190764" cy="3460740"/>
        </p:xfrm>
        <a:graphic>
          <a:graphicData uri="http://schemas.openxmlformats.org/drawingml/2006/table">
            <a:tbl>
              <a:tblPr>
                <a:noFill/>
                <a:tableStyleId>{308F95FA-4BFD-4443-B28C-39CE6354B4AE}</a:tableStyleId>
              </a:tblPr>
              <a:tblGrid>
                <a:gridCol w="4190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42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ANALISIS KEBUTUHAN NON FUNGSIONAL</a:t>
                      </a:r>
                      <a:endParaRPr sz="1400" dirty="0"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4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Analisis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Kebutuhan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Perangkat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Keras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</a:t>
                      </a:r>
                      <a:r>
                        <a:rPr lang="en-US" i="1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Hardware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Laptop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Mouse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Analisis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Kebutuhan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Perangkat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Lunak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</a:t>
                      </a:r>
                      <a:r>
                        <a:rPr lang="en-US" i="1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Software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Visual Studio Code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WAMP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Web Browser</a:t>
                      </a:r>
                      <a:endParaRPr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162;p64">
            <a:extLst>
              <a:ext uri="{FF2B5EF4-FFF2-40B4-BE49-F238E27FC236}">
                <a16:creationId xmlns:a16="http://schemas.microsoft.com/office/drawing/2014/main" id="{BC1C3099-AF75-4091-A10D-64439CB1D3CA}"/>
              </a:ext>
            </a:extLst>
          </p:cNvPr>
          <p:cNvSpPr/>
          <p:nvPr/>
        </p:nvSpPr>
        <p:spPr>
          <a:xfrm>
            <a:off x="6616727" y="813371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2.</a:t>
            </a:r>
            <a:endParaRPr sz="18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7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9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 txBox="1">
            <a:spLocks noGrp="1"/>
          </p:cNvSpPr>
          <p:nvPr>
            <p:ph type="title"/>
          </p:nvPr>
        </p:nvSpPr>
        <p:spPr>
          <a:xfrm>
            <a:off x="635734" y="274046"/>
            <a:ext cx="387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USE CASE</a:t>
            </a: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BD459-623A-4EAF-BA90-F5234FA6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09" y="117074"/>
            <a:ext cx="3394181" cy="4909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27BFB7-7F21-412C-A30D-560F5A4DCF0B}"/>
              </a:ext>
            </a:extLst>
          </p:cNvPr>
          <p:cNvSpPr txBox="1"/>
          <p:nvPr/>
        </p:nvSpPr>
        <p:spPr>
          <a:xfrm>
            <a:off x="635734" y="1190846"/>
            <a:ext cx="3606657" cy="167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</a:t>
            </a:r>
            <a:r>
              <a: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Tugas</a:t>
            </a:r>
            <a:r>
              <a: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Akhir </a:t>
            </a:r>
            <a:r>
              <a:rPr lang="en-ID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melibatkan</a:t>
            </a:r>
            <a:r>
              <a: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9 </a:t>
            </a:r>
            <a:r>
              <a:rPr lang="en-ID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aktor</a:t>
            </a:r>
            <a:r>
              <a: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antara</a:t>
            </a:r>
            <a:r>
              <a: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lain Admin Prodi, Admin Bahasa, Admin BAAK, Admin Lab, Admin </a:t>
            </a:r>
            <a:r>
              <a:rPr lang="en-ID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Perpustakaan</a:t>
            </a:r>
            <a:r>
              <a: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Admin </a:t>
            </a:r>
            <a:r>
              <a:rPr lang="en-ID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Keuangan,Dosen</a:t>
            </a:r>
            <a:r>
              <a: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KPS , dan </a:t>
            </a:r>
            <a:r>
              <a:rPr lang="en-ID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660</Words>
  <Application>Microsoft Office PowerPoint</Application>
  <PresentationFormat>On-screen Show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Righteous</vt:lpstr>
      <vt:lpstr>Open Sans</vt:lpstr>
      <vt:lpstr>Arial</vt:lpstr>
      <vt:lpstr>TOWN HALL BUSINESS PLAN</vt:lpstr>
      <vt:lpstr>Dosen Pembimbing 1 :  Susilo Veri Yulianto S.Kom., M.T. Dosen Pembimbing 2 :  Hendrik Kusbandono, S.Kom., M.Kom.</vt:lpstr>
      <vt:lpstr>LATAR BELAKANG</vt:lpstr>
      <vt:lpstr>1.</vt:lpstr>
      <vt:lpstr>BATASAN MASALAH</vt:lpstr>
      <vt:lpstr>TUJUAN</vt:lpstr>
      <vt:lpstr>MANFAAT</vt:lpstr>
      <vt:lpstr>PENELITIAN TERDAHULU</vt:lpstr>
      <vt:lpstr>ANALISIS KEBUTUHAN SISTEM</vt:lpstr>
      <vt:lpstr>USE CASE</vt:lpstr>
      <vt:lpstr>SITEMAP</vt:lpstr>
      <vt:lpstr>SITEMAP</vt:lpstr>
      <vt:lpstr>LINK APLIKASI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PLAN</dc:title>
  <dc:creator>Ratna</dc:creator>
  <cp:lastModifiedBy>Ratna</cp:lastModifiedBy>
  <cp:revision>32</cp:revision>
  <dcterms:modified xsi:type="dcterms:W3CDTF">2021-07-11T23:21:46Z</dcterms:modified>
</cp:coreProperties>
</file>